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3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TriCode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Members: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Jessica Haines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K’Lani McClean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Johnathon Moore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Apply_hover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 goes through every tile and: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it is movable it adds the movable class to it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it is not movable and has a class the movable class is removed from it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apply_hover(){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let movable_tile_list = [];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let tile_list = document.querySelectorAll(".tile")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415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None/>
            </a:pPr>
            <a:r>
              <a:t/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for (let key in tile_list){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let tile = tile_list[key];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if(is_movable(tile)){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// attach move styles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tile.classList.add("movable");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else{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if(tile.classList != null){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// remove move styles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tile.classList.remove("movable");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 } 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Set_default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Sets the initial locations and image positions for all of the tiles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Sets the location of the empty space, and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Runs the apply_hover function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Putting this into a function instead of having it in main allows for it to be called from anywhere if the board needs to be reset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set_default()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tile1.style.left = r1_c1.x + 'px';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tile1.style.top = r1_c1.y + 'px';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tile1.style.backgroundPosition = "0px 0px";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tile15.style.left = r4_c3.x + 'px';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tile15.style.top = r4_c3.y + 'px';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tile15.style.backgroundPosition = "-200px -300px";	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empty = r4_c4;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apply_hover();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 Features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Timer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Move Counter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Win Check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is how we implemented the timer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timer is started after the game starts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startTimer(duration, display){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var timer = duration, mins, secs;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setInterval(function(){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mins = parseInt(timer / 60, 10);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secs = parseInt(timer % 60, 10);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mins = mins &lt; 10 ? “0” + mins : mins;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secs = secs &lt; 10 ? “0” + secs : secs;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display.textContent = mins + “:” + secs;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if (++timer &lt; 0){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timer = duration;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}, 1000);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start(){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var time = 0,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display = document.querySelector(‘#time’);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startTimer(time, display);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 Counter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 movecounts variable was made and is incremented every time the player makes a move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new count is then displayed on the page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movecounts++;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Document.getElementById(“movecount”).innerHTML = movecounts;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 Check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 checks to see how many of the tiles are in the proper location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they are all in the right places it gives a congrats message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not it gives a keep trying message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checkWin(){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Var final=0;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if(r1_c1.x == 0 &amp;&amp; r1_c1.y == 0){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Final++;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if(final == 16){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document.getElementByID(“gamewin”).innerHTML = “congrats”;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} else{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document.getElementByID(“gamewin”).innerHTML = “Keep Trying”;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Scrum Framework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Our approach to this project was about the same as the previous two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We each worked separately but communicated frequently, shared our code, and asked questions or for help when needed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When testing something: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Make sure it runs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Make sure it looks correct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Check that it performs correctly given expected input both correct and incorrect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ie. Clicking on a tile that is not a neighbor of the empty space should not cause it to move, and vice versa.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Check how it behaves for potentially unexpected input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ie. When is_movable() was called from inside the shuffle function some unexpected values were passed in and this had to be worked around.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If a bug is found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Figure out what is causing it by: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Checking the error log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Checking the code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Running tests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Looking up information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Asking for help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Once the cause is found: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See if it can be fixed, else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See if it can be worked around, else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Throw  an exception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Code and Demonstration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Work as a group to create a fifteen puzzle game using html, css, and javascript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There should also be at least four extra features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Roles/Responsibilities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Everyone was a programmer and a tester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Jessica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The base game (everything except the extra features)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K’Lani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Extra features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Johnathon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Extra features, compile code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Location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Movable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Is_movable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Move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Shuffle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Apply_hover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Set_default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Made a function that creates objects with an x and y coordinate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way the locations can be hard coded and reused elsewhere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tlocation(x,y)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this.x = x;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this.y = y;	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var r1_c1 = new tlocation(0,0);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Movable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Made a css class to handle the hover functionality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When a movable tile is hovered over: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The border changes to red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The number is changed to green and is underlined in green, and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The cursor is changed to a hand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.movable:hover{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border: 2px solid red;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color: #006600;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text-decoration: underline;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text-decoration-color: #006600;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cursor: grab;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Is_movable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 checks to see if the tile is a neighbor of the empty space and if so returns true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is only a portion of the function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is the logic for checking if the tile is to the left or above the empty space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For right and below the – and + signs are switched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if(   //check left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empty.x - 100 == parseInt(tile.style.left) &amp;&amp; 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empty.y == parseInt(tile.style.top))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return true;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if(   //check above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empty.x == parseInt(tile.style.left) &amp;&amp; 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empty.y + 100 == parseInt(tile.style.top))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return true;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 first runs the is_movable function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the tile can be moved the locations of the tile and the empty space are swapped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Afterwards is runs the apply_hover function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move(tile)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if(is_movable(tile)){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let temp = new tlocation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temp.x = parseInt(tile.style.left);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temp.y = parseInt(tile.style.top);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tile.style.left = empty.x + 'px';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tile.style.top = empty.y + 'px';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empty.x = temp.x;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empty.y = temp.y;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apply_hover()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5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Shuffle</a:t>
            </a:r>
            <a:endParaRPr b="0" sz="357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0400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function goes through each tile and if it is a neighbor to the empty space it is added to an array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Afterwards a random tile in that array is chosen and moved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This is done 1000 times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152680" y="1368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function shuffle(){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1710"/>
              <a:buFont typeface="Noto Sans Symbols"/>
              <a:buChar char="−"/>
            </a:pPr>
            <a:r>
              <a:rPr b="0" i="0" lang="en-US" sz="2280" u="none" cap="none" strike="noStrike">
                <a:latin typeface="Arial"/>
                <a:ea typeface="Arial"/>
                <a:cs typeface="Arial"/>
                <a:sym typeface="Arial"/>
              </a:rPr>
              <a:t>for(let i = 0; i &lt; 1000; i++){</a:t>
            </a:r>
            <a:endParaRPr b="0" i="0" sz="228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8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//find neighbors of empty space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let movable_tile_list = [];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let tile_list = document.querySelectorAll(".tile")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for (let key in tile_list){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let tile = tile_list[key];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if(is_movable(tile)){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Noto Sans Symbols"/>
              <a:buChar char="−"/>
            </a:pPr>
            <a:r>
              <a:rPr b="0" i="0" lang="en-US" sz="1629" u="none" cap="none" strike="noStrike">
                <a:latin typeface="Arial"/>
                <a:ea typeface="Arial"/>
                <a:cs typeface="Arial"/>
                <a:sym typeface="Arial"/>
              </a:rPr>
              <a:t>movable_tile_list.push(tile);</a:t>
            </a:r>
            <a:endParaRPr b="0" i="0" sz="1629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} }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//move a random neighbor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877"/>
              <a:buFont typeface="Noto Sans Symbols"/>
              <a:buChar char="●"/>
            </a:pPr>
            <a:r>
              <a:rPr b="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move(movable_tile_list[parseInt(Math.random()*movable_tile_list.length)]);</a:t>
            </a:r>
            <a:endParaRPr b="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689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} }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