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0" r:id="rId2"/>
  </p:sldMasterIdLst>
  <p:notesMasterIdLst>
    <p:notesMasterId r:id="rId26"/>
  </p:notesMasterIdLst>
  <p:sldIdLst>
    <p:sldId id="257" r:id="rId3"/>
    <p:sldId id="287" r:id="rId4"/>
    <p:sldId id="261" r:id="rId5"/>
    <p:sldId id="279" r:id="rId6"/>
    <p:sldId id="280" r:id="rId7"/>
    <p:sldId id="277" r:id="rId8"/>
    <p:sldId id="278" r:id="rId9"/>
    <p:sldId id="288" r:id="rId10"/>
    <p:sldId id="273" r:id="rId11"/>
    <p:sldId id="290" r:id="rId12"/>
    <p:sldId id="291" r:id="rId13"/>
    <p:sldId id="268" r:id="rId14"/>
    <p:sldId id="286" r:id="rId15"/>
    <p:sldId id="285" r:id="rId16"/>
    <p:sldId id="283" r:id="rId17"/>
    <p:sldId id="289" r:id="rId18"/>
    <p:sldId id="264" r:id="rId19"/>
    <p:sldId id="292" r:id="rId20"/>
    <p:sldId id="293" r:id="rId21"/>
    <p:sldId id="294" r:id="rId22"/>
    <p:sldId id="295" r:id="rId23"/>
    <p:sldId id="296" r:id="rId24"/>
    <p:sldId id="297"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TRO - Showeet.com" id="{15BA8034-F55E-4277-859C-36F5DF4BB9EE}">
          <p14:sldIdLst>
            <p14:sldId id="257"/>
            <p14:sldId id="287"/>
            <p14:sldId id="261"/>
            <p14:sldId id="279"/>
            <p14:sldId id="280"/>
            <p14:sldId id="277"/>
            <p14:sldId id="278"/>
            <p14:sldId id="288"/>
            <p14:sldId id="273"/>
            <p14:sldId id="290"/>
            <p14:sldId id="291"/>
            <p14:sldId id="268"/>
            <p14:sldId id="286"/>
            <p14:sldId id="285"/>
            <p14:sldId id="283"/>
            <p14:sldId id="289"/>
            <p14:sldId id="264"/>
          </p14:sldIdLst>
        </p14:section>
        <p14:section name="CREDITS &amp; COPYRIGHTS" id="{2FDD1312-9DC1-4874-A32E-87A5D85FEE89}">
          <p14:sldIdLst>
            <p14:sldId id="292"/>
            <p14:sldId id="293"/>
            <p14:sldId id="294"/>
            <p14:sldId id="295"/>
            <p14:sldId id="296"/>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CD57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82" autoAdjust="0"/>
    <p:restoredTop sz="69413" autoAdjust="0"/>
  </p:normalViewPr>
  <p:slideViewPr>
    <p:cSldViewPr snapToGrid="0">
      <p:cViewPr varScale="1">
        <p:scale>
          <a:sx n="38" d="100"/>
          <a:sy n="38" d="100"/>
        </p:scale>
        <p:origin x="1491"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5.1801622356111819E-2"/>
          <c:w val="0.94842304474605454"/>
          <c:h val="0.92402428721103602"/>
        </c:manualLayout>
      </c:layout>
      <c:scatterChart>
        <c:scatterStyle val="smoothMarker"/>
        <c:varyColors val="0"/>
        <c:ser>
          <c:idx val="0"/>
          <c:order val="0"/>
          <c:tx>
            <c:strRef>
              <c:f>Sheet1!$B$1</c:f>
              <c:strCache>
                <c:ptCount val="1"/>
                <c:pt idx="0">
                  <c:v>Y-Values</c:v>
                </c:pt>
              </c:strCache>
            </c:strRef>
          </c:tx>
          <c:spPr>
            <a:ln w="82550" cap="rnd">
              <a:solidFill>
                <a:schemeClr val="accent1"/>
              </a:solidFill>
              <a:round/>
            </a:ln>
            <a:effectLst/>
          </c:spPr>
          <c:marker>
            <c:symbol val="circle"/>
            <c:size val="5"/>
            <c:spPr>
              <a:solidFill>
                <a:schemeClr val="accent1"/>
              </a:solidFill>
              <a:ln w="9525">
                <a:solidFill>
                  <a:schemeClr val="accent1"/>
                </a:solidFill>
              </a:ln>
              <a:effectLst/>
            </c:spPr>
          </c:marker>
          <c:xVal>
            <c:numRef>
              <c:f>Sheet1!$A$2:$A$6</c:f>
              <c:numCache>
                <c:formatCode>General</c:formatCode>
                <c:ptCount val="5"/>
                <c:pt idx="0">
                  <c:v>0</c:v>
                </c:pt>
                <c:pt idx="1">
                  <c:v>1</c:v>
                </c:pt>
                <c:pt idx="2">
                  <c:v>2</c:v>
                </c:pt>
                <c:pt idx="3">
                  <c:v>3</c:v>
                </c:pt>
                <c:pt idx="4">
                  <c:v>4</c:v>
                </c:pt>
              </c:numCache>
            </c:numRef>
          </c:xVal>
          <c:yVal>
            <c:numRef>
              <c:f>Sheet1!$B$2:$B$6</c:f>
              <c:numCache>
                <c:formatCode>General</c:formatCode>
                <c:ptCount val="5"/>
                <c:pt idx="0">
                  <c:v>4</c:v>
                </c:pt>
                <c:pt idx="1">
                  <c:v>1</c:v>
                </c:pt>
                <c:pt idx="2">
                  <c:v>0</c:v>
                </c:pt>
                <c:pt idx="3">
                  <c:v>1</c:v>
                </c:pt>
                <c:pt idx="4">
                  <c:v>4</c:v>
                </c:pt>
              </c:numCache>
            </c:numRef>
          </c:yVal>
          <c:smooth val="1"/>
          <c:extLst>
            <c:ext xmlns:c16="http://schemas.microsoft.com/office/drawing/2014/chart" uri="{C3380CC4-5D6E-409C-BE32-E72D297353CC}">
              <c16:uniqueId val="{00000000-2FEE-46CE-9EA7-8111C3F012D5}"/>
            </c:ext>
          </c:extLst>
        </c:ser>
        <c:dLbls>
          <c:showLegendKey val="0"/>
          <c:showVal val="0"/>
          <c:showCatName val="0"/>
          <c:showSerName val="0"/>
          <c:showPercent val="0"/>
          <c:showBubbleSize val="0"/>
        </c:dLbls>
        <c:axId val="1607893695"/>
        <c:axId val="1611396095"/>
      </c:scatterChart>
      <c:valAx>
        <c:axId val="1607893695"/>
        <c:scaling>
          <c:orientation val="minMax"/>
        </c:scaling>
        <c:delete val="0"/>
        <c:axPos val="b"/>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611396095"/>
        <c:crosses val="autoZero"/>
        <c:crossBetween val="midCat"/>
      </c:valAx>
      <c:valAx>
        <c:axId val="1611396095"/>
        <c:scaling>
          <c:orientation val="minMax"/>
        </c:scaling>
        <c:delete val="0"/>
        <c:axPos val="l"/>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60789369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strCache>
            </c:strRef>
          </c:tx>
          <c:spPr>
            <a:ln w="19050" cap="rnd">
              <a:noFill/>
              <a:round/>
            </a:ln>
            <a:effectLst/>
          </c:spPr>
          <c:marker>
            <c:symbol val="circle"/>
            <c:size val="5"/>
            <c:spPr>
              <a:solidFill>
                <a:schemeClr val="accent1"/>
              </a:solidFill>
              <a:ln w="9525">
                <a:solidFill>
                  <a:schemeClr val="accent1"/>
                </a:solidFill>
              </a:ln>
              <a:effectLst/>
            </c:spPr>
          </c:marker>
          <c:xVal>
            <c:numRef>
              <c:f>Sheet1!$A$2:$A$4</c:f>
              <c:numCache>
                <c:formatCode>General</c:formatCode>
                <c:ptCount val="3"/>
              </c:numCache>
            </c:numRef>
          </c:xVal>
          <c:yVal>
            <c:numRef>
              <c:f>Sheet1!$B$2:$B$4</c:f>
              <c:numCache>
                <c:formatCode>General</c:formatCode>
                <c:ptCount val="3"/>
              </c:numCache>
            </c:numRef>
          </c:yVal>
          <c:smooth val="0"/>
          <c:extLst>
            <c:ext xmlns:c16="http://schemas.microsoft.com/office/drawing/2014/chart" uri="{C3380CC4-5D6E-409C-BE32-E72D297353CC}">
              <c16:uniqueId val="{00000000-9926-4F71-9CF6-E3237AE4EC2C}"/>
            </c:ext>
          </c:extLst>
        </c:ser>
        <c:dLbls>
          <c:showLegendKey val="0"/>
          <c:showVal val="0"/>
          <c:showCatName val="0"/>
          <c:showSerName val="0"/>
          <c:showPercent val="0"/>
          <c:showBubbleSize val="0"/>
        </c:dLbls>
        <c:axId val="1492057375"/>
        <c:axId val="1941062191"/>
      </c:scatterChart>
      <c:valAx>
        <c:axId val="1492057375"/>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941062191"/>
        <c:crosses val="autoZero"/>
        <c:crossBetween val="midCat"/>
      </c:valAx>
      <c:valAx>
        <c:axId val="1941062191"/>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49205737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6T21:23:57.734"/>
    </inkml:context>
    <inkml:brush xml:id="br0">
      <inkml:brushProperty name="width" value="0.025" units="cm"/>
      <inkml:brushProperty name="height" value="0.025" units="cm"/>
      <inkml:brushProperty name="color" value="#F6630D"/>
    </inkml:brush>
  </inkml:definitions>
  <inkml:trace contextRef="#ctx0" brushRef="#br0">32 1699 25471,'-20'69'-4608,"9"44"6016,10-108-1355,2 1 0,-1-1 0,0 0 0,1 0 0,0 1 0,1-1 0,-1 0 0,1 0 0,0 0 0,0 0 0,0 0 0,1-1 0,-1 1 0,1-1 0,0 0 0,1 1 0,-1-1 0,1-1 0,0 1 0,0 0 0,0-1 0,0 0 0,1 0 0,-1 0 0,1-1 0,-1 1 0,1-1 0,0 0 0,0 0 0,0-1 0,1 0-53,-1 1-4,0-1 0,0-1 0,0 1 0,0-1 0,0 0 0,0 0-1,0 0 1,0-1 0,0 0 0,0 0 0,0 0 0,0 0 0,0-1 0,-1 0 0,1 0 0,-1 0 0,1-1 0,-1 1 0,0-1 0,0 0 0,2-1 4,72-77-790,-3-22 2860,169-232-1836,-223 305-169,-5 6-33,1 0 0,2 1 0,0 2 0,1-1-1,1 2 1,18-13-32,95-72 512,-1-4-512,-27 39 384,-3 5-618,146-43-22,-67 46 1002,-79 30-767,14 6 277,18 0-341,72-16 85,14-16 234,82-12-20,-99 21-151,54-6 23,-43 16-65,-68 27-21,-57 5 0,3-9 29,-52 8-4,0 2 0,0 1-1,0 3 1,6 1-25,73 7 0,-79 0 0,1-3 0,-1-1 0,1-2 0,14-3 0,198 1 128,-15 10 107,-220-9-214,1-1 0,-1-1 1,1 0-1,-1-1 0,0-2 1,0 1-1,16-10-21,25-18 128,-43-8 55,-13 16-110,-5 19-56,0 1-1,-1-1 1,1 1 0,-1-1-1,0 1 1,0 0-1,-1 0 1,0 0 0,1 0-1,-2 0 1,1 1-1,-1-1 1,1 1 0,-1 0-1,0 0 1,-1 0-1,1 1 1,-1-1 0,1 1-1,-1 0 1,0 0-1,0 1 1,-6-3-17,7 3 2,-86-27-2,9 24 0,-293-16 0,174 11 0,-158 14 0,52 0 256,102 16-235,-133 40 86,68-50-128,180-3 149,-175 21-363,59 19 491,-23-11-384,70 1 235,-33 23-65,57-14 172,-53 22-193,42-9 107,6 12-171,-74 65-298,99-53 448,-11 24-470,33-19 384,76-71-3,0 1 0,2 0 0,0 1 0,2 0-1,0 1 1,-3 7-18,-53 69-384,0 15 640,33-62-350,-18 40-89,46-66 187,-2 0 0,0-1 1,-2 0-1,0 0 0,-13 17-4,-24 59-256,50-91-2638,18-1-13012,-16-6 13395,5 2-241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6T21:23:57.734"/>
    </inkml:context>
    <inkml:brush xml:id="br0">
      <inkml:brushProperty name="width" value="0.025" units="cm"/>
      <inkml:brushProperty name="height" value="0.025" units="cm"/>
      <inkml:brushProperty name="color" value="#F6630D"/>
    </inkml:brush>
  </inkml:definitions>
  <inkml:trace contextRef="#ctx0" brushRef="#br0">32 1699 25471,'-20'69'-4608,"9"44"6016,10-108-1355,2 1 0,-1-1 0,0 0 0,1 0 0,0 1 0,1-1 0,-1 0 0,1 0 0,0 0 0,0 0 0,0 0 0,1-1 0,-1 1 0,1-1 0,0 0 0,1 1 0,-1-1 0,1-1 0,0 1 0,0 0 0,0-1 0,0 0 0,1 0 0,-1 0 0,1-1 0,-1 1 0,1-1 0,0 0 0,0 0 0,0-1 0,1 0-53,-1 1-4,0-1 0,0-1 0,0 1 0,0-1 0,0 0 0,0 0-1,0 0 1,0-1 0,0 0 0,0 0 0,0 0 0,0 0 0,0-1 0,-1 0 0,1 0 0,-1 0 0,1-1 0,-1 1 0,0-1 0,0 0 0,2-1 4,72-77-790,-3-22 2860,169-232-1836,-223 305-169,-5 6-33,1 0 0,2 1 0,0 2 0,1-1-1,1 2 1,18-13-32,95-72 512,-1-4-512,-27 39 384,-3 5-618,146-43-22,-67 46 1002,-79 30-767,14 6 277,18 0-341,72-16 85,14-16 234,82-12-20,-99 21-151,54-6 23,-43 16-65,-68 27-21,-57 5 0,3-9 29,-52 8-4,0 2 0,0 1-1,0 3 1,6 1-25,73 7 0,-79 0 0,1-3 0,-1-1 0,1-2 0,14-3 0,198 1 128,-15 10 107,-220-9-214,1-1 0,-1-1 1,1 0-1,-1-1 0,0-2 1,0 1-1,16-10-21,25-18 128,-43-8 55,-13 16-110,-5 19-56,0 1-1,-1-1 1,1 1 0,-1-1-1,0 1 1,0 0-1,-1 0 1,0 0 0,1 0-1,-2 0 1,1 1-1,-1-1 1,1 1 0,-1 0-1,0 0 1,-1 0-1,1 1 1,-1-1 0,1 1-1,-1 0 1,0 0-1,0 1 1,-6-3-17,7 3 2,-86-27-2,9 24 0,-293-16 0,174 11 0,-158 14 0,52 0 256,102 16-235,-133 40 86,68-50-128,180-3 149,-175 21-363,59 19 491,-23-11-384,70 1 235,-33 23-65,57-14 172,-53 22-193,42-9 107,6 12-171,-74 65-298,99-53 448,-11 24-470,33-19 384,76-71-3,0 1 0,2 0 0,0 1 0,2 0-1,0 1 1,-3 7-18,-53 69-384,0 15 640,33-62-350,-18 40-89,46-66 187,-2 0 0,0-1 1,-2 0-1,0 0 0,-13 17-4,-24 59-256,50-91-2638,18-1-13012,-16-6 13395,5 2-241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37BD74-8FAA-438D-9BD4-7935D76CDE71}" type="datetimeFigureOut">
              <a:rPr lang="en-US" smtClean="0"/>
              <a:t>10/10/2019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241037-AE2D-48B2-93EC-3664183E0FD4}" type="slidenum">
              <a:rPr lang="en-US" smtClean="0"/>
              <a:t>‹#›</a:t>
            </a:fld>
            <a:endParaRPr lang="en-US"/>
          </a:p>
        </p:txBody>
      </p:sp>
    </p:spTree>
    <p:extLst>
      <p:ext uri="{BB962C8B-B14F-4D97-AF65-F5344CB8AC3E}">
        <p14:creationId xmlns:p14="http://schemas.microsoft.com/office/powerpoint/2010/main" val="121859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6298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With no noise, the SQP fit is very similar to LS. SQP was in fact faster than LS, but less accurate. The difference in coefficients became larger as the noise increased. Ave runtime of 25s vs </a:t>
            </a:r>
            <a:r>
              <a:rPr lang="en-US" sz="1200" dirty="0" err="1">
                <a:solidFill>
                  <a:prstClr val="black"/>
                </a:solidFill>
              </a:rPr>
              <a:t>ave</a:t>
            </a:r>
            <a:r>
              <a:rPr lang="en-US" sz="1200" dirty="0">
                <a:solidFill>
                  <a:prstClr val="black"/>
                </a:solidFill>
              </a:rPr>
              <a:t> rt of 5s.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610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 showed a decrease in run time as the noise increased. Furthermore, the </a:t>
            </a:r>
            <a:r>
              <a:rPr lang="en-GB" dirty="0" err="1"/>
              <a:t>coeff</a:t>
            </a:r>
            <a:r>
              <a:rPr lang="en-GB" dirty="0"/>
              <a:t> err increased with increase in noise. One of the pitfalls of DE is that it isn’t always possible to find the global minimum. The algorithm more readily settles on a local minimum. Therefore it seems that the runtime is faster with increased noise.</a:t>
            </a:r>
          </a:p>
        </p:txBody>
      </p:sp>
      <p:sp>
        <p:nvSpPr>
          <p:cNvPr id="4" name="Slide Number Placeholder 3"/>
          <p:cNvSpPr>
            <a:spLocks noGrp="1"/>
          </p:cNvSpPr>
          <p:nvPr>
            <p:ph type="sldNum" sz="quarter" idx="5"/>
          </p:nvPr>
        </p:nvSpPr>
        <p:spPr/>
        <p:txBody>
          <a:bodyPr/>
          <a:lstStyle/>
          <a:p>
            <a:fld id="{D3241037-AE2D-48B2-93EC-3664183E0FD4}" type="slidenum">
              <a:rPr lang="en-US" smtClean="0"/>
              <a:t>13</a:t>
            </a:fld>
            <a:endParaRPr lang="en-US"/>
          </a:p>
        </p:txBody>
      </p:sp>
    </p:spTree>
    <p:extLst>
      <p:ext uri="{BB962C8B-B14F-4D97-AF65-F5344CB8AC3E}">
        <p14:creationId xmlns:p14="http://schemas.microsoft.com/office/powerpoint/2010/main" val="2371498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DE was also sensitive to the model instance. This was not the case for LS or SQP. The second order ARX model provided a more accurate fit to the first order model.</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9860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None of the algorithms were able to predict the process response when multiple input changes were made. These are the results to the doublet input and no measurement noise was present. </a:t>
            </a:r>
          </a:p>
        </p:txBody>
      </p:sp>
      <p:sp>
        <p:nvSpPr>
          <p:cNvPr id="4" name="Slide Number Placeholder 3"/>
          <p:cNvSpPr>
            <a:spLocks noGrp="1"/>
          </p:cNvSpPr>
          <p:nvPr>
            <p:ph type="sldNum" sz="quarter" idx="5"/>
          </p:nvPr>
        </p:nvSpPr>
        <p:spPr/>
        <p:txBody>
          <a:bodyPr/>
          <a:lstStyle/>
          <a:p>
            <a:fld id="{D3241037-AE2D-48B2-93EC-3664183E0FD4}" type="slidenum">
              <a:rPr lang="en-US" smtClean="0"/>
              <a:t>15</a:t>
            </a:fld>
            <a:endParaRPr lang="en-US"/>
          </a:p>
        </p:txBody>
      </p:sp>
    </p:spTree>
    <p:extLst>
      <p:ext uri="{BB962C8B-B14F-4D97-AF65-F5344CB8AC3E}">
        <p14:creationId xmlns:p14="http://schemas.microsoft.com/office/powerpoint/2010/main" val="84214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Least squares is a simpler algorithm than SQP, but if computing time were important, I’d recommend SQP. DE showed the slowest run-time as was expected, although it had the most potential to deal with measurement noise and some input variation. Different techniques should be studied with the focus on multiple input changes and also disturbances. </a:t>
            </a:r>
          </a:p>
        </p:txBody>
      </p:sp>
      <p:sp>
        <p:nvSpPr>
          <p:cNvPr id="4" name="Slide Number Placeholder 3"/>
          <p:cNvSpPr>
            <a:spLocks noGrp="1"/>
          </p:cNvSpPr>
          <p:nvPr>
            <p:ph type="sldNum" sz="quarter" idx="5"/>
          </p:nvPr>
        </p:nvSpPr>
        <p:spPr/>
        <p:txBody>
          <a:bodyPr/>
          <a:lstStyle/>
          <a:p>
            <a:fld id="{D3241037-AE2D-48B2-93EC-3664183E0FD4}" type="slidenum">
              <a:rPr lang="en-US" smtClean="0"/>
              <a:t>16</a:t>
            </a:fld>
            <a:endParaRPr lang="en-US"/>
          </a:p>
        </p:txBody>
      </p:sp>
    </p:spTree>
    <p:extLst>
      <p:ext uri="{BB962C8B-B14F-4D97-AF65-F5344CB8AC3E}">
        <p14:creationId xmlns:p14="http://schemas.microsoft.com/office/powerpoint/2010/main" val="1861896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2329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have the ARX equations, 1</a:t>
            </a:r>
            <a:r>
              <a:rPr lang="en-GB" baseline="30000" dirty="0"/>
              <a:t>st</a:t>
            </a:r>
            <a:r>
              <a:rPr lang="en-GB" dirty="0"/>
              <a:t> and 2</a:t>
            </a:r>
            <a:r>
              <a:rPr lang="en-GB" baseline="30000" dirty="0"/>
              <a:t>nd</a:t>
            </a:r>
            <a:r>
              <a:rPr lang="en-GB" dirty="0"/>
              <a:t> order. The coefficient error was calculated …</a:t>
            </a:r>
          </a:p>
        </p:txBody>
      </p:sp>
      <p:sp>
        <p:nvSpPr>
          <p:cNvPr id="4" name="Slide Number Placeholder 3"/>
          <p:cNvSpPr>
            <a:spLocks noGrp="1"/>
          </p:cNvSpPr>
          <p:nvPr>
            <p:ph type="sldNum" sz="quarter" idx="5"/>
          </p:nvPr>
        </p:nvSpPr>
        <p:spPr/>
        <p:txBody>
          <a:bodyPr/>
          <a:lstStyle/>
          <a:p>
            <a:fld id="{D3241037-AE2D-48B2-93EC-3664183E0FD4}" type="slidenum">
              <a:rPr lang="en-US" smtClean="0"/>
              <a:t>18</a:t>
            </a:fld>
            <a:endParaRPr lang="en-US"/>
          </a:p>
        </p:txBody>
      </p:sp>
    </p:spTree>
    <p:extLst>
      <p:ext uri="{BB962C8B-B14F-4D97-AF65-F5344CB8AC3E}">
        <p14:creationId xmlns:p14="http://schemas.microsoft.com/office/powerpoint/2010/main" val="1962918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Weighted </a:t>
            </a:r>
            <a:r>
              <a:rPr lang="en-GB" dirty="0" err="1"/>
              <a:t>ave</a:t>
            </a:r>
            <a:r>
              <a:rPr lang="en-GB" dirty="0"/>
              <a:t> of past inputs</a:t>
            </a:r>
          </a:p>
        </p:txBody>
      </p:sp>
      <p:sp>
        <p:nvSpPr>
          <p:cNvPr id="4" name="Slide Number Placeholder 3"/>
          <p:cNvSpPr>
            <a:spLocks noGrp="1"/>
          </p:cNvSpPr>
          <p:nvPr>
            <p:ph type="sldNum" sz="quarter" idx="5"/>
          </p:nvPr>
        </p:nvSpPr>
        <p:spPr/>
        <p:txBody>
          <a:bodyPr/>
          <a:lstStyle/>
          <a:p>
            <a:fld id="{D3241037-AE2D-48B2-93EC-3664183E0FD4}" type="slidenum">
              <a:rPr lang="en-US" smtClean="0"/>
              <a:t>23</a:t>
            </a:fld>
            <a:endParaRPr lang="en-US"/>
          </a:p>
        </p:txBody>
      </p:sp>
    </p:spTree>
    <p:extLst>
      <p:ext uri="{BB962C8B-B14F-4D97-AF65-F5344CB8AC3E}">
        <p14:creationId xmlns:p14="http://schemas.microsoft.com/office/powerpoint/2010/main" val="3015362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Why? Need math model that describe the dynamics of a process.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8535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When there are no physical relationships available, it might be necessary to estimate this by analyzing the input-output data. </a:t>
            </a:r>
            <a:r>
              <a:rPr lang="en-GB" dirty="0"/>
              <a:t>Identification techniques enable us to develop mathematical models that aim to describe the system. If these models are accurate enough, we are then able to predict how a physical process will respond when changes occur in it’s state.</a:t>
            </a:r>
          </a:p>
        </p:txBody>
      </p:sp>
      <p:sp>
        <p:nvSpPr>
          <p:cNvPr id="4" name="Slide Number Placeholder 3"/>
          <p:cNvSpPr>
            <a:spLocks noGrp="1"/>
          </p:cNvSpPr>
          <p:nvPr>
            <p:ph type="sldNum" sz="quarter" idx="5"/>
          </p:nvPr>
        </p:nvSpPr>
        <p:spPr/>
        <p:txBody>
          <a:bodyPr/>
          <a:lstStyle/>
          <a:p>
            <a:fld id="{D3241037-AE2D-48B2-93EC-3664183E0FD4}" type="slidenum">
              <a:rPr lang="en-US" smtClean="0"/>
              <a:t>4</a:t>
            </a:fld>
            <a:endParaRPr lang="en-US"/>
          </a:p>
        </p:txBody>
      </p:sp>
    </p:spTree>
    <p:extLst>
      <p:ext uri="{BB962C8B-B14F-4D97-AF65-F5344CB8AC3E}">
        <p14:creationId xmlns:p14="http://schemas.microsoft.com/office/powerpoint/2010/main" val="1083374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past, prediction error methods were popular because they are simple. The output of a certain model is compared to the real data. This model is then adjusted with the goal to decrease the difference in the real and predicted output. They were investigated to bring perspective on why it is necessary to involve more complicated algorithms.</a:t>
            </a:r>
          </a:p>
        </p:txBody>
      </p:sp>
      <p:sp>
        <p:nvSpPr>
          <p:cNvPr id="4" name="Slide Number Placeholder 3"/>
          <p:cNvSpPr>
            <a:spLocks noGrp="1"/>
          </p:cNvSpPr>
          <p:nvPr>
            <p:ph type="sldNum" sz="quarter" idx="5"/>
          </p:nvPr>
        </p:nvSpPr>
        <p:spPr/>
        <p:txBody>
          <a:bodyPr/>
          <a:lstStyle/>
          <a:p>
            <a:fld id="{D3241037-AE2D-48B2-93EC-3664183E0FD4}" type="slidenum">
              <a:rPr lang="en-US" smtClean="0"/>
              <a:t>5</a:t>
            </a:fld>
            <a:endParaRPr lang="en-US"/>
          </a:p>
        </p:txBody>
      </p:sp>
    </p:spTree>
    <p:extLst>
      <p:ext uri="{BB962C8B-B14F-4D97-AF65-F5344CB8AC3E}">
        <p14:creationId xmlns:p14="http://schemas.microsoft.com/office/powerpoint/2010/main" val="3103212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Optimization algorithms utilize an objective function that must be maximized or minimized. In this project, the objective function was the difference between the real output and the predicted output. This difference needed to be minimized. Sequential quadratic programming is a time efficient algorithm and also requires little computer processing power. But it only finds a local minimum, that is the immediate minimum value within one set of possible solutions. DE requires more computer memory, but it is capable of finding the global solution. </a:t>
            </a:r>
          </a:p>
        </p:txBody>
      </p:sp>
      <p:sp>
        <p:nvSpPr>
          <p:cNvPr id="4" name="Slide Number Placeholder 3"/>
          <p:cNvSpPr>
            <a:spLocks noGrp="1"/>
          </p:cNvSpPr>
          <p:nvPr>
            <p:ph type="sldNum" sz="quarter" idx="5"/>
          </p:nvPr>
        </p:nvSpPr>
        <p:spPr/>
        <p:txBody>
          <a:bodyPr/>
          <a:lstStyle/>
          <a:p>
            <a:fld id="{D3241037-AE2D-48B2-93EC-3664183E0FD4}" type="slidenum">
              <a:rPr lang="en-US" smtClean="0"/>
              <a:t>6</a:t>
            </a:fld>
            <a:endParaRPr lang="en-US"/>
          </a:p>
        </p:txBody>
      </p:sp>
    </p:spTree>
    <p:extLst>
      <p:ext uri="{BB962C8B-B14F-4D97-AF65-F5344CB8AC3E}">
        <p14:creationId xmlns:p14="http://schemas.microsoft.com/office/powerpoint/2010/main" val="1412286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 techs were compared in terms of rob and speed. Robustness is the measure of the algorithms ability to accurately predict the process response in spite of challenges such as input variations, inaccurate or faulty sensors and noisy data. Then it is also necessary to judge the algorithm based on how long it takes to produce a suitable model. </a:t>
            </a:r>
          </a:p>
        </p:txBody>
      </p:sp>
      <p:sp>
        <p:nvSpPr>
          <p:cNvPr id="4" name="Slide Number Placeholder 3"/>
          <p:cNvSpPr>
            <a:spLocks noGrp="1"/>
          </p:cNvSpPr>
          <p:nvPr>
            <p:ph type="sldNum" sz="quarter" idx="5"/>
          </p:nvPr>
        </p:nvSpPr>
        <p:spPr/>
        <p:txBody>
          <a:bodyPr/>
          <a:lstStyle/>
          <a:p>
            <a:fld id="{D3241037-AE2D-48B2-93EC-3664183E0FD4}" type="slidenum">
              <a:rPr lang="en-US" smtClean="0"/>
              <a:t>7</a:t>
            </a:fld>
            <a:endParaRPr lang="en-US"/>
          </a:p>
        </p:txBody>
      </p:sp>
    </p:spTree>
    <p:extLst>
      <p:ext uri="{BB962C8B-B14F-4D97-AF65-F5344CB8AC3E}">
        <p14:creationId xmlns:p14="http://schemas.microsoft.com/office/powerpoint/2010/main" val="725734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Goodness of fit is how accurate the simulation is.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9221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The prediction is slightly to the right of the real data. Not perfect because the impression that the process responds slower is created.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679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LSTSQ succeeded in determining a similar shape as the noisy data, but the prediction quality deteriorated rapidly with a small change in the model.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417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01-Title Slide">
    <p:bg>
      <p:bgPr>
        <a:solidFill>
          <a:srgbClr val="1E2631"/>
        </a:solidFill>
        <a:effectLst/>
      </p:bgPr>
    </p:bg>
    <p:spTree>
      <p:nvGrpSpPr>
        <p:cNvPr id="1" name=""/>
        <p:cNvGrpSpPr/>
        <p:nvPr/>
      </p:nvGrpSpPr>
      <p:grpSpPr>
        <a:xfrm>
          <a:off x="0" y="0"/>
          <a:ext cx="0" cy="0"/>
          <a:chOff x="0" y="0"/>
          <a:chExt cx="0" cy="0"/>
        </a:xfrm>
      </p:grpSpPr>
      <p:grpSp>
        <p:nvGrpSpPr>
          <p:cNvPr id="20" name="Group 19"/>
          <p:cNvGrpSpPr/>
          <p:nvPr userDrawn="1"/>
        </p:nvGrpSpPr>
        <p:grpSpPr>
          <a:xfrm>
            <a:off x="1" y="2"/>
            <a:ext cx="7205100" cy="6858001"/>
            <a:chOff x="0" y="0"/>
            <a:chExt cx="7205100" cy="6858001"/>
          </a:xfrm>
        </p:grpSpPr>
        <p:sp>
          <p:nvSpPr>
            <p:cNvPr id="22" name="Freeform: Shape 21"/>
            <p:cNvSpPr/>
            <p:nvPr/>
          </p:nvSpPr>
          <p:spPr>
            <a:xfrm>
              <a:off x="0" y="1041400"/>
              <a:ext cx="7205100" cy="5816600"/>
            </a:xfrm>
            <a:custGeom>
              <a:avLst/>
              <a:gdLst>
                <a:gd name="connsiteX0" fmla="*/ 0 w 7205100"/>
                <a:gd name="connsiteY0" fmla="*/ 1395536 h 5785515"/>
                <a:gd name="connsiteX1" fmla="*/ 1286785 w 7205100"/>
                <a:gd name="connsiteY1" fmla="*/ 1395536 h 5785515"/>
                <a:gd name="connsiteX2" fmla="*/ 1626992 w 7205100"/>
                <a:gd name="connsiteY2" fmla="*/ 1395536 h 5785515"/>
                <a:gd name="connsiteX3" fmla="*/ 1975876 w 7205100"/>
                <a:gd name="connsiteY3" fmla="*/ 1744420 h 5785515"/>
                <a:gd name="connsiteX4" fmla="*/ 1626992 w 7205100"/>
                <a:gd name="connsiteY4" fmla="*/ 2093304 h 5785515"/>
                <a:gd name="connsiteX5" fmla="*/ 1286785 w 7205100"/>
                <a:gd name="connsiteY5" fmla="*/ 2093304 h 5785515"/>
                <a:gd name="connsiteX6" fmla="*/ 1276896 w 7205100"/>
                <a:gd name="connsiteY6" fmla="*/ 2093304 h 5785515"/>
                <a:gd name="connsiteX7" fmla="*/ 928013 w 7205100"/>
                <a:gd name="connsiteY7" fmla="*/ 2442188 h 5785515"/>
                <a:gd name="connsiteX8" fmla="*/ 1276896 w 7205100"/>
                <a:gd name="connsiteY8" fmla="*/ 2791072 h 5785515"/>
                <a:gd name="connsiteX9" fmla="*/ 1286785 w 7205100"/>
                <a:gd name="connsiteY9" fmla="*/ 2791072 h 5785515"/>
                <a:gd name="connsiteX10" fmla="*/ 6856216 w 7205100"/>
                <a:gd name="connsiteY10" fmla="*/ 2791072 h 5785515"/>
                <a:gd name="connsiteX11" fmla="*/ 7205100 w 7205100"/>
                <a:gd name="connsiteY11" fmla="*/ 3139956 h 5785515"/>
                <a:gd name="connsiteX12" fmla="*/ 6856216 w 7205100"/>
                <a:gd name="connsiteY12" fmla="*/ 3488840 h 5785515"/>
                <a:gd name="connsiteX13" fmla="*/ 3444197 w 7205100"/>
                <a:gd name="connsiteY13" fmla="*/ 3488840 h 5785515"/>
                <a:gd name="connsiteX14" fmla="*/ 2324758 w 7205100"/>
                <a:gd name="connsiteY14" fmla="*/ 3488840 h 5785515"/>
                <a:gd name="connsiteX15" fmla="*/ 1975875 w 7205100"/>
                <a:gd name="connsiteY15" fmla="*/ 3837724 h 5785515"/>
                <a:gd name="connsiteX16" fmla="*/ 2324758 w 7205100"/>
                <a:gd name="connsiteY16" fmla="*/ 4186608 h 5785515"/>
                <a:gd name="connsiteX17" fmla="*/ 3444197 w 7205100"/>
                <a:gd name="connsiteY17" fmla="*/ 4186608 h 5785515"/>
                <a:gd name="connsiteX18" fmla="*/ 4884541 w 7205100"/>
                <a:gd name="connsiteY18" fmla="*/ 4186608 h 5785515"/>
                <a:gd name="connsiteX19" fmla="*/ 5233425 w 7205100"/>
                <a:gd name="connsiteY19" fmla="*/ 4535492 h 5785515"/>
                <a:gd name="connsiteX20" fmla="*/ 4884541 w 7205100"/>
                <a:gd name="connsiteY20" fmla="*/ 4884376 h 5785515"/>
                <a:gd name="connsiteX21" fmla="*/ 3444197 w 7205100"/>
                <a:gd name="connsiteY21" fmla="*/ 4884376 h 5785515"/>
                <a:gd name="connsiteX22" fmla="*/ 1430939 w 7205100"/>
                <a:gd name="connsiteY22" fmla="*/ 4884376 h 5785515"/>
                <a:gd name="connsiteX23" fmla="*/ 1082054 w 7205100"/>
                <a:gd name="connsiteY23" fmla="*/ 5233260 h 5785515"/>
                <a:gd name="connsiteX24" fmla="*/ 1430939 w 7205100"/>
                <a:gd name="connsiteY24" fmla="*/ 5582144 h 5785515"/>
                <a:gd name="connsiteX25" fmla="*/ 3444197 w 7205100"/>
                <a:gd name="connsiteY25" fmla="*/ 5582144 h 5785515"/>
                <a:gd name="connsiteX26" fmla="*/ 3617657 w 7205100"/>
                <a:gd name="connsiteY26" fmla="*/ 5582144 h 5785515"/>
                <a:gd name="connsiteX27" fmla="*/ 3906957 w 7205100"/>
                <a:gd name="connsiteY27" fmla="*/ 5735964 h 5785515"/>
                <a:gd name="connsiteX28" fmla="*/ 3933853 w 7205100"/>
                <a:gd name="connsiteY28" fmla="*/ 5785515 h 5785515"/>
                <a:gd name="connsiteX29" fmla="*/ 0 w 7205100"/>
                <a:gd name="connsiteY29" fmla="*/ 5785515 h 5785515"/>
                <a:gd name="connsiteX30" fmla="*/ 0 w 7205100"/>
                <a:gd name="connsiteY30" fmla="*/ 0 h 5785515"/>
                <a:gd name="connsiteX31" fmla="*/ 3237256 w 7205100"/>
                <a:gd name="connsiteY31" fmla="*/ 0 h 5785515"/>
                <a:gd name="connsiteX32" fmla="*/ 3729556 w 7205100"/>
                <a:gd name="connsiteY32" fmla="*/ 0 h 5785515"/>
                <a:gd name="connsiteX33" fmla="*/ 4078440 w 7205100"/>
                <a:gd name="connsiteY33" fmla="*/ 348884 h 5785515"/>
                <a:gd name="connsiteX34" fmla="*/ 3729556 w 7205100"/>
                <a:gd name="connsiteY34" fmla="*/ 697768 h 5785515"/>
                <a:gd name="connsiteX35" fmla="*/ 3237256 w 7205100"/>
                <a:gd name="connsiteY35" fmla="*/ 697768 h 5785515"/>
                <a:gd name="connsiteX36" fmla="*/ 1286785 w 7205100"/>
                <a:gd name="connsiteY36" fmla="*/ 697768 h 5785515"/>
                <a:gd name="connsiteX37" fmla="*/ 0 w 7205100"/>
                <a:gd name="connsiteY37" fmla="*/ 697768 h 578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205100" h="5785515">
                  <a:moveTo>
                    <a:pt x="0" y="1395536"/>
                  </a:moveTo>
                  <a:lnTo>
                    <a:pt x="1286785" y="1395536"/>
                  </a:lnTo>
                  <a:lnTo>
                    <a:pt x="1626992" y="1395536"/>
                  </a:lnTo>
                  <a:cubicBezTo>
                    <a:pt x="1819675" y="1395536"/>
                    <a:pt x="1975876" y="1551737"/>
                    <a:pt x="1975876" y="1744420"/>
                  </a:cubicBezTo>
                  <a:cubicBezTo>
                    <a:pt x="1975876" y="1937103"/>
                    <a:pt x="1819675" y="2093304"/>
                    <a:pt x="1626992" y="2093304"/>
                  </a:cubicBezTo>
                  <a:lnTo>
                    <a:pt x="1286785" y="2093304"/>
                  </a:lnTo>
                  <a:lnTo>
                    <a:pt x="1276896" y="2093304"/>
                  </a:lnTo>
                  <a:cubicBezTo>
                    <a:pt x="1084214" y="2093304"/>
                    <a:pt x="928013" y="2249505"/>
                    <a:pt x="928013" y="2442188"/>
                  </a:cubicBezTo>
                  <a:cubicBezTo>
                    <a:pt x="928013" y="2634871"/>
                    <a:pt x="1084214" y="2791072"/>
                    <a:pt x="1276896" y="2791072"/>
                  </a:cubicBezTo>
                  <a:lnTo>
                    <a:pt x="1286785" y="2791072"/>
                  </a:lnTo>
                  <a:lnTo>
                    <a:pt x="6856216" y="2791072"/>
                  </a:lnTo>
                  <a:cubicBezTo>
                    <a:pt x="7048899" y="2791072"/>
                    <a:pt x="7205100" y="2947273"/>
                    <a:pt x="7205100" y="3139956"/>
                  </a:cubicBezTo>
                  <a:cubicBezTo>
                    <a:pt x="7205100" y="3332639"/>
                    <a:pt x="7048899" y="3488840"/>
                    <a:pt x="6856216" y="3488840"/>
                  </a:cubicBezTo>
                  <a:lnTo>
                    <a:pt x="3444197" y="3488840"/>
                  </a:lnTo>
                  <a:lnTo>
                    <a:pt x="2324758" y="3488840"/>
                  </a:lnTo>
                  <a:cubicBezTo>
                    <a:pt x="2132075" y="3488840"/>
                    <a:pt x="1975875" y="3645041"/>
                    <a:pt x="1975875" y="3837724"/>
                  </a:cubicBezTo>
                  <a:cubicBezTo>
                    <a:pt x="1975875" y="4030407"/>
                    <a:pt x="2132075" y="4186608"/>
                    <a:pt x="2324758" y="4186608"/>
                  </a:cubicBezTo>
                  <a:lnTo>
                    <a:pt x="3444197" y="4186608"/>
                  </a:lnTo>
                  <a:lnTo>
                    <a:pt x="4884541" y="4186608"/>
                  </a:lnTo>
                  <a:cubicBezTo>
                    <a:pt x="5077224" y="4186608"/>
                    <a:pt x="5233425" y="4342809"/>
                    <a:pt x="5233425" y="4535492"/>
                  </a:cubicBezTo>
                  <a:cubicBezTo>
                    <a:pt x="5233425" y="4728175"/>
                    <a:pt x="5077224" y="4884376"/>
                    <a:pt x="4884541" y="4884376"/>
                  </a:cubicBezTo>
                  <a:lnTo>
                    <a:pt x="3444197" y="4884376"/>
                  </a:lnTo>
                  <a:lnTo>
                    <a:pt x="1430939" y="4884376"/>
                  </a:lnTo>
                  <a:cubicBezTo>
                    <a:pt x="1238256" y="4884376"/>
                    <a:pt x="1082054" y="5040577"/>
                    <a:pt x="1082054" y="5233260"/>
                  </a:cubicBezTo>
                  <a:cubicBezTo>
                    <a:pt x="1082054" y="5425943"/>
                    <a:pt x="1238256" y="5582144"/>
                    <a:pt x="1430939" y="5582144"/>
                  </a:cubicBezTo>
                  <a:lnTo>
                    <a:pt x="3444197" y="5582144"/>
                  </a:lnTo>
                  <a:lnTo>
                    <a:pt x="3617657" y="5582144"/>
                  </a:lnTo>
                  <a:cubicBezTo>
                    <a:pt x="3738084" y="5582144"/>
                    <a:pt x="3844260" y="5643160"/>
                    <a:pt x="3906957" y="5735964"/>
                  </a:cubicBezTo>
                  <a:lnTo>
                    <a:pt x="3933853" y="5785515"/>
                  </a:lnTo>
                  <a:lnTo>
                    <a:pt x="0" y="5785515"/>
                  </a:lnTo>
                  <a:close/>
                  <a:moveTo>
                    <a:pt x="0" y="0"/>
                  </a:moveTo>
                  <a:lnTo>
                    <a:pt x="3237256" y="0"/>
                  </a:lnTo>
                  <a:lnTo>
                    <a:pt x="3729556" y="0"/>
                  </a:lnTo>
                  <a:cubicBezTo>
                    <a:pt x="3922239" y="0"/>
                    <a:pt x="4078440" y="156201"/>
                    <a:pt x="4078440" y="348884"/>
                  </a:cubicBezTo>
                  <a:cubicBezTo>
                    <a:pt x="4078440" y="541567"/>
                    <a:pt x="3922239" y="697768"/>
                    <a:pt x="3729556" y="697768"/>
                  </a:cubicBezTo>
                  <a:lnTo>
                    <a:pt x="3237256" y="697768"/>
                  </a:lnTo>
                  <a:lnTo>
                    <a:pt x="1286785" y="697768"/>
                  </a:lnTo>
                  <a:lnTo>
                    <a:pt x="0" y="697768"/>
                  </a:lnTo>
                  <a:close/>
                </a:path>
              </a:pathLst>
            </a:cu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1800">
                <a:solidFill>
                  <a:schemeClr val="tx1"/>
                </a:solidFill>
              </a:endParaRPr>
            </a:p>
          </p:txBody>
        </p:sp>
        <p:sp>
          <p:nvSpPr>
            <p:cNvPr id="23" name="Freeform: Shape 22"/>
            <p:cNvSpPr/>
            <p:nvPr/>
          </p:nvSpPr>
          <p:spPr>
            <a:xfrm>
              <a:off x="1995393" y="0"/>
              <a:ext cx="600360" cy="451515"/>
            </a:xfrm>
            <a:custGeom>
              <a:avLst/>
              <a:gdLst>
                <a:gd name="connsiteX0" fmla="*/ 42311 w 600360"/>
                <a:gd name="connsiteY0" fmla="*/ 0 h 451515"/>
                <a:gd name="connsiteX1" fmla="*/ 558049 w 600360"/>
                <a:gd name="connsiteY1" fmla="*/ 0 h 451515"/>
                <a:gd name="connsiteX2" fmla="*/ 576771 w 600360"/>
                <a:gd name="connsiteY2" fmla="*/ 34491 h 451515"/>
                <a:gd name="connsiteX3" fmla="*/ 600360 w 600360"/>
                <a:gd name="connsiteY3" fmla="*/ 151335 h 451515"/>
                <a:gd name="connsiteX4" fmla="*/ 300180 w 600360"/>
                <a:gd name="connsiteY4" fmla="*/ 451515 h 451515"/>
                <a:gd name="connsiteX5" fmla="*/ 0 w 600360"/>
                <a:gd name="connsiteY5" fmla="*/ 151335 h 451515"/>
                <a:gd name="connsiteX6" fmla="*/ 23590 w 600360"/>
                <a:gd name="connsiteY6" fmla="*/ 34491 h 45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360" h="451515">
                  <a:moveTo>
                    <a:pt x="42311" y="0"/>
                  </a:moveTo>
                  <a:lnTo>
                    <a:pt x="558049" y="0"/>
                  </a:lnTo>
                  <a:lnTo>
                    <a:pt x="576771" y="34491"/>
                  </a:lnTo>
                  <a:cubicBezTo>
                    <a:pt x="591961" y="70404"/>
                    <a:pt x="600360" y="109889"/>
                    <a:pt x="600360" y="151335"/>
                  </a:cubicBezTo>
                  <a:cubicBezTo>
                    <a:pt x="600360" y="317120"/>
                    <a:pt x="465965" y="451515"/>
                    <a:pt x="300180" y="451515"/>
                  </a:cubicBezTo>
                  <a:cubicBezTo>
                    <a:pt x="134395" y="451515"/>
                    <a:pt x="0" y="317120"/>
                    <a:pt x="0" y="151335"/>
                  </a:cubicBezTo>
                  <a:cubicBezTo>
                    <a:pt x="0" y="109889"/>
                    <a:pt x="8400" y="70404"/>
                    <a:pt x="23590" y="34491"/>
                  </a:cubicBezTo>
                  <a:close/>
                </a:path>
              </a:pathLst>
            </a:custGeom>
            <a:solidFill>
              <a:srgbClr val="E9D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Oval 24"/>
            <p:cNvSpPr/>
            <p:nvPr/>
          </p:nvSpPr>
          <p:spPr>
            <a:xfrm>
              <a:off x="4429866" y="1537751"/>
              <a:ext cx="713232" cy="713232"/>
            </a:xfrm>
            <a:prstGeom prst="ellipse">
              <a:avLst/>
            </a:prstGeom>
            <a:solidFill>
              <a:srgbClr val="B549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26" name="Rectangle: Rounded Corners 25"/>
            <p:cNvSpPr/>
            <p:nvPr/>
          </p:nvSpPr>
          <p:spPr>
            <a:xfrm>
              <a:off x="5392123" y="5235904"/>
              <a:ext cx="713232" cy="712392"/>
            </a:xfrm>
            <a:prstGeom prst="roundRect">
              <a:avLst>
                <a:gd name="adj" fmla="val 50000"/>
              </a:avLst>
            </a:prstGeom>
            <a:solidFill>
              <a:srgbClr val="9334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27" name="Rectangle: Rounded Corners 26"/>
            <p:cNvSpPr/>
            <p:nvPr/>
          </p:nvSpPr>
          <p:spPr>
            <a:xfrm>
              <a:off x="2170410" y="2732413"/>
              <a:ext cx="1353288" cy="599590"/>
            </a:xfrm>
            <a:prstGeom prst="roundRect">
              <a:avLst>
                <a:gd name="adj" fmla="val 50000"/>
              </a:avLst>
            </a:pr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28" name="Oval 27"/>
            <p:cNvSpPr/>
            <p:nvPr/>
          </p:nvSpPr>
          <p:spPr>
            <a:xfrm>
              <a:off x="2038403" y="3584282"/>
              <a:ext cx="573845" cy="573845"/>
            </a:xfrm>
            <a:prstGeom prst="ellipse">
              <a:avLst/>
            </a:prstGeom>
            <a:solidFill>
              <a:srgbClr val="B54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Rectangle: Rounded Corners 28"/>
            <p:cNvSpPr/>
            <p:nvPr/>
          </p:nvSpPr>
          <p:spPr>
            <a:xfrm>
              <a:off x="586882" y="4615478"/>
              <a:ext cx="905690" cy="471581"/>
            </a:xfrm>
            <a:prstGeom prst="roundRect">
              <a:avLst>
                <a:gd name="adj" fmla="val 50000"/>
              </a:avLst>
            </a:prstGeom>
            <a:solidFill>
              <a:srgbClr val="933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2" name="Rectangle: Rounded Corners 31"/>
            <p:cNvSpPr/>
            <p:nvPr/>
          </p:nvSpPr>
          <p:spPr>
            <a:xfrm>
              <a:off x="586882" y="948182"/>
              <a:ext cx="905690" cy="47158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 name="Oval 32"/>
            <p:cNvSpPr/>
            <p:nvPr/>
          </p:nvSpPr>
          <p:spPr>
            <a:xfrm>
              <a:off x="2854443" y="2793959"/>
              <a:ext cx="476498" cy="4764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Freeform: Shape 33"/>
            <p:cNvSpPr/>
            <p:nvPr userDrawn="1"/>
          </p:nvSpPr>
          <p:spPr>
            <a:xfrm>
              <a:off x="0" y="0"/>
              <a:ext cx="3857625" cy="6858001"/>
            </a:xfrm>
            <a:custGeom>
              <a:avLst/>
              <a:gdLst>
                <a:gd name="connsiteX0" fmla="*/ 0 w 3857625"/>
                <a:gd name="connsiteY0" fmla="*/ 5206094 h 6858001"/>
                <a:gd name="connsiteX1" fmla="*/ 4732 w 3857625"/>
                <a:gd name="connsiteY1" fmla="*/ 5253037 h 6858001"/>
                <a:gd name="connsiteX2" fmla="*/ 233028 w 3857625"/>
                <a:gd name="connsiteY2" fmla="*/ 5439103 h 6858001"/>
                <a:gd name="connsiteX3" fmla="*/ 1110169 w 3857625"/>
                <a:gd name="connsiteY3" fmla="*/ 5439103 h 6858001"/>
                <a:gd name="connsiteX4" fmla="*/ 3346493 w 3857625"/>
                <a:gd name="connsiteY4" fmla="*/ 5439103 h 6858001"/>
                <a:gd name="connsiteX5" fmla="*/ 3624594 w 3857625"/>
                <a:gd name="connsiteY5" fmla="*/ 5439103 h 6858001"/>
                <a:gd name="connsiteX6" fmla="*/ 3857624 w 3857625"/>
                <a:gd name="connsiteY6" fmla="*/ 5672133 h 6858001"/>
                <a:gd name="connsiteX7" fmla="*/ 3624594 w 3857625"/>
                <a:gd name="connsiteY7" fmla="*/ 5905163 h 6858001"/>
                <a:gd name="connsiteX8" fmla="*/ 1110169 w 3857625"/>
                <a:gd name="connsiteY8" fmla="*/ 5905163 h 6858001"/>
                <a:gd name="connsiteX9" fmla="*/ 854029 w 3857625"/>
                <a:gd name="connsiteY9" fmla="*/ 5905163 h 6858001"/>
                <a:gd name="connsiteX10" fmla="*/ 620999 w 3857625"/>
                <a:gd name="connsiteY10" fmla="*/ 6138193 h 6858001"/>
                <a:gd name="connsiteX11" fmla="*/ 854029 w 3857625"/>
                <a:gd name="connsiteY11" fmla="*/ 6371223 h 6858001"/>
                <a:gd name="connsiteX12" fmla="*/ 1110169 w 3857625"/>
                <a:gd name="connsiteY12" fmla="*/ 6371223 h 6858001"/>
                <a:gd name="connsiteX13" fmla="*/ 2337886 w 3857625"/>
                <a:gd name="connsiteY13" fmla="*/ 6371223 h 6858001"/>
                <a:gd name="connsiteX14" fmla="*/ 2581275 w 3857625"/>
                <a:gd name="connsiteY14" fmla="*/ 6614612 h 6858001"/>
                <a:gd name="connsiteX15" fmla="*/ 2581274 w 3857625"/>
                <a:gd name="connsiteY15" fmla="*/ 6614612 h 6858001"/>
                <a:gd name="connsiteX16" fmla="*/ 2337885 w 3857625"/>
                <a:gd name="connsiteY16" fmla="*/ 6858001 h 6858001"/>
                <a:gd name="connsiteX17" fmla="*/ 0 w 3857625"/>
                <a:gd name="connsiteY17" fmla="*/ 6858000 h 6858001"/>
                <a:gd name="connsiteX18" fmla="*/ 0 w 3857625"/>
                <a:gd name="connsiteY18" fmla="*/ 6371223 h 6858001"/>
                <a:gd name="connsiteX19" fmla="*/ 0 w 3857625"/>
                <a:gd name="connsiteY19" fmla="*/ 5573588 h 6858001"/>
                <a:gd name="connsiteX20" fmla="*/ 0 w 3857625"/>
                <a:gd name="connsiteY20" fmla="*/ 5376198 h 6858001"/>
                <a:gd name="connsiteX21" fmla="*/ 0 w 3857625"/>
                <a:gd name="connsiteY21" fmla="*/ 4505987 h 6858001"/>
                <a:gd name="connsiteX22" fmla="*/ 330388 w 3857625"/>
                <a:gd name="connsiteY22" fmla="*/ 4505987 h 6858001"/>
                <a:gd name="connsiteX23" fmla="*/ 563417 w 3857625"/>
                <a:gd name="connsiteY23" fmla="*/ 4739017 h 6858001"/>
                <a:gd name="connsiteX24" fmla="*/ 330388 w 3857625"/>
                <a:gd name="connsiteY24" fmla="*/ 4972047 h 6858001"/>
                <a:gd name="connsiteX25" fmla="*/ 271969 w 3857625"/>
                <a:gd name="connsiteY25" fmla="*/ 4972047 h 6858001"/>
                <a:gd name="connsiteX26" fmla="*/ 271969 w 3857625"/>
                <a:gd name="connsiteY26" fmla="*/ 4973043 h 6858001"/>
                <a:gd name="connsiteX27" fmla="*/ 233028 w 3857625"/>
                <a:gd name="connsiteY27" fmla="*/ 4973043 h 6858001"/>
                <a:gd name="connsiteX28" fmla="*/ 4732 w 3857625"/>
                <a:gd name="connsiteY28" fmla="*/ 5159109 h 6858001"/>
                <a:gd name="connsiteX29" fmla="*/ 0 w 3857625"/>
                <a:gd name="connsiteY29" fmla="*/ 5206053 h 6858001"/>
                <a:gd name="connsiteX30" fmla="*/ 0 w 3857625"/>
                <a:gd name="connsiteY30" fmla="*/ 4972047 h 6858001"/>
                <a:gd name="connsiteX31" fmla="*/ 0 w 3857625"/>
                <a:gd name="connsiteY31" fmla="*/ 3381384 h 6858001"/>
                <a:gd name="connsiteX32" fmla="*/ 4733 w 3857625"/>
                <a:gd name="connsiteY32" fmla="*/ 3428338 h 6858001"/>
                <a:gd name="connsiteX33" fmla="*/ 233029 w 3857625"/>
                <a:gd name="connsiteY33" fmla="*/ 3614404 h 6858001"/>
                <a:gd name="connsiteX34" fmla="*/ 1505527 w 3857625"/>
                <a:gd name="connsiteY34" fmla="*/ 3614404 h 6858001"/>
                <a:gd name="connsiteX35" fmla="*/ 1505527 w 3857625"/>
                <a:gd name="connsiteY35" fmla="*/ 3615400 h 6858001"/>
                <a:gd name="connsiteX36" fmla="*/ 1622929 w 3857625"/>
                <a:gd name="connsiteY36" fmla="*/ 3615400 h 6858001"/>
                <a:gd name="connsiteX37" fmla="*/ 1855959 w 3857625"/>
                <a:gd name="connsiteY37" fmla="*/ 3848430 h 6858001"/>
                <a:gd name="connsiteX38" fmla="*/ 1622929 w 3857625"/>
                <a:gd name="connsiteY38" fmla="*/ 4081460 h 6858001"/>
                <a:gd name="connsiteX39" fmla="*/ 0 w 3857625"/>
                <a:gd name="connsiteY39" fmla="*/ 4081460 h 6858001"/>
                <a:gd name="connsiteX40" fmla="*/ 0 w 3857625"/>
                <a:gd name="connsiteY40" fmla="*/ 1481138 h 6858001"/>
                <a:gd name="connsiteX41" fmla="*/ 233362 w 3857625"/>
                <a:gd name="connsiteY41" fmla="*/ 1714500 h 6858001"/>
                <a:gd name="connsiteX42" fmla="*/ 508169 w 3857625"/>
                <a:gd name="connsiteY42" fmla="*/ 1714500 h 6858001"/>
                <a:gd name="connsiteX43" fmla="*/ 511462 w 3857625"/>
                <a:gd name="connsiteY43" fmla="*/ 1714168 h 6858001"/>
                <a:gd name="connsiteX44" fmla="*/ 3624263 w 3857625"/>
                <a:gd name="connsiteY44" fmla="*/ 1714168 h 6858001"/>
                <a:gd name="connsiteX45" fmla="*/ 3857625 w 3857625"/>
                <a:gd name="connsiteY45" fmla="*/ 1947530 h 6858001"/>
                <a:gd name="connsiteX46" fmla="*/ 3624263 w 3857625"/>
                <a:gd name="connsiteY46" fmla="*/ 2180892 h 6858001"/>
                <a:gd name="connsiteX47" fmla="*/ 868069 w 3857625"/>
                <a:gd name="connsiteY47" fmla="*/ 2180892 h 6858001"/>
                <a:gd name="connsiteX48" fmla="*/ 820906 w 3857625"/>
                <a:gd name="connsiteY48" fmla="*/ 2185647 h 6858001"/>
                <a:gd name="connsiteX49" fmla="*/ 620999 w 3857625"/>
                <a:gd name="connsiteY49" fmla="*/ 2430924 h 6858001"/>
                <a:gd name="connsiteX50" fmla="*/ 871363 w 3857625"/>
                <a:gd name="connsiteY50" fmla="*/ 2681288 h 6858001"/>
                <a:gd name="connsiteX51" fmla="*/ 1154545 w 3857625"/>
                <a:gd name="connsiteY51" fmla="*/ 2681288 h 6858001"/>
                <a:gd name="connsiteX52" fmla="*/ 2348245 w 3857625"/>
                <a:gd name="connsiteY52" fmla="*/ 2681288 h 6858001"/>
                <a:gd name="connsiteX53" fmla="*/ 2581275 w 3857625"/>
                <a:gd name="connsiteY53" fmla="*/ 2914318 h 6858001"/>
                <a:gd name="connsiteX54" fmla="*/ 2348245 w 3857625"/>
                <a:gd name="connsiteY54" fmla="*/ 3147348 h 6858001"/>
                <a:gd name="connsiteX55" fmla="*/ 1505527 w 3857625"/>
                <a:gd name="connsiteY55" fmla="*/ 3147348 h 6858001"/>
                <a:gd name="connsiteX56" fmla="*/ 1505527 w 3857625"/>
                <a:gd name="connsiteY56" fmla="*/ 3148344 h 6858001"/>
                <a:gd name="connsiteX57" fmla="*/ 233029 w 3857625"/>
                <a:gd name="connsiteY57" fmla="*/ 3148344 h 6858001"/>
                <a:gd name="connsiteX58" fmla="*/ 4733 w 3857625"/>
                <a:gd name="connsiteY58" fmla="*/ 3334411 h 6858001"/>
                <a:gd name="connsiteX59" fmla="*/ 0 w 3857625"/>
                <a:gd name="connsiteY59" fmla="*/ 3381365 h 6858001"/>
                <a:gd name="connsiteX60" fmla="*/ 0 w 3857625"/>
                <a:gd name="connsiteY60" fmla="*/ 2681288 h 6858001"/>
                <a:gd name="connsiteX61" fmla="*/ 0 w 3857625"/>
                <a:gd name="connsiteY61" fmla="*/ 757384 h 6858001"/>
                <a:gd name="connsiteX62" fmla="*/ 318221 w 3857625"/>
                <a:gd name="connsiteY62" fmla="*/ 757384 h 6858001"/>
                <a:gd name="connsiteX63" fmla="*/ 563417 w 3857625"/>
                <a:gd name="connsiteY63" fmla="*/ 1002580 h 6858001"/>
                <a:gd name="connsiteX64" fmla="*/ 367637 w 3857625"/>
                <a:gd name="connsiteY64" fmla="*/ 1242795 h 6858001"/>
                <a:gd name="connsiteX65" fmla="*/ 332509 w 3857625"/>
                <a:gd name="connsiteY65" fmla="*/ 1246336 h 6858001"/>
                <a:gd name="connsiteX66" fmla="*/ 332509 w 3857625"/>
                <a:gd name="connsiteY66" fmla="*/ 1247776 h 6858001"/>
                <a:gd name="connsiteX67" fmla="*/ 318221 w 3857625"/>
                <a:gd name="connsiteY67" fmla="*/ 1247776 h 6858001"/>
                <a:gd name="connsiteX68" fmla="*/ 233362 w 3857625"/>
                <a:gd name="connsiteY68" fmla="*/ 1247776 h 6858001"/>
                <a:gd name="connsiteX69" fmla="*/ 0 w 3857625"/>
                <a:gd name="connsiteY69" fmla="*/ 1481138 h 6858001"/>
                <a:gd name="connsiteX70" fmla="*/ 0 w 3857625"/>
                <a:gd name="connsiteY70" fmla="*/ 1247776 h 6858001"/>
                <a:gd name="connsiteX71" fmla="*/ 0 w 3857625"/>
                <a:gd name="connsiteY71" fmla="*/ 0 h 6858001"/>
                <a:gd name="connsiteX72" fmla="*/ 1798870 w 3857625"/>
                <a:gd name="connsiteY72" fmla="*/ 0 h 6858001"/>
                <a:gd name="connsiteX73" fmla="*/ 1838827 w 3857625"/>
                <a:gd name="connsiteY73" fmla="*/ 59264 h 6858001"/>
                <a:gd name="connsiteX74" fmla="*/ 1855960 w 3857625"/>
                <a:gd name="connsiteY74" fmla="*/ 144125 h 6858001"/>
                <a:gd name="connsiteX75" fmla="*/ 1855959 w 3857625"/>
                <a:gd name="connsiteY75" fmla="*/ 144125 h 6858001"/>
                <a:gd name="connsiteX76" fmla="*/ 1637944 w 3857625"/>
                <a:gd name="connsiteY76" fmla="*/ 362140 h 6858001"/>
                <a:gd name="connsiteX77" fmla="*/ 0 w 3857625"/>
                <a:gd name="connsiteY77" fmla="*/ 36214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857625" h="6858001">
                  <a:moveTo>
                    <a:pt x="0" y="5206094"/>
                  </a:moveTo>
                  <a:lnTo>
                    <a:pt x="4732" y="5253037"/>
                  </a:lnTo>
                  <a:cubicBezTo>
                    <a:pt x="26462" y="5359225"/>
                    <a:pt x="120416" y="5439103"/>
                    <a:pt x="233028" y="5439103"/>
                  </a:cubicBezTo>
                  <a:lnTo>
                    <a:pt x="1110169" y="5439103"/>
                  </a:lnTo>
                  <a:lnTo>
                    <a:pt x="3346493" y="5439103"/>
                  </a:lnTo>
                  <a:lnTo>
                    <a:pt x="3624594" y="5439103"/>
                  </a:lnTo>
                  <a:cubicBezTo>
                    <a:pt x="3753293" y="5439103"/>
                    <a:pt x="3857624" y="5543434"/>
                    <a:pt x="3857624" y="5672133"/>
                  </a:cubicBezTo>
                  <a:cubicBezTo>
                    <a:pt x="3857624" y="5800832"/>
                    <a:pt x="3753293" y="5905163"/>
                    <a:pt x="3624594" y="5905163"/>
                  </a:cubicBezTo>
                  <a:lnTo>
                    <a:pt x="1110169" y="5905163"/>
                  </a:lnTo>
                  <a:lnTo>
                    <a:pt x="854029" y="5905163"/>
                  </a:lnTo>
                  <a:cubicBezTo>
                    <a:pt x="725330" y="5905163"/>
                    <a:pt x="620999" y="6009494"/>
                    <a:pt x="620999" y="6138193"/>
                  </a:cubicBezTo>
                  <a:cubicBezTo>
                    <a:pt x="620999" y="6266892"/>
                    <a:pt x="725330" y="6371223"/>
                    <a:pt x="854029" y="6371223"/>
                  </a:cubicBezTo>
                  <a:lnTo>
                    <a:pt x="1110169" y="6371223"/>
                  </a:lnTo>
                  <a:lnTo>
                    <a:pt x="2337886" y="6371223"/>
                  </a:lnTo>
                  <a:cubicBezTo>
                    <a:pt x="2472306" y="6371223"/>
                    <a:pt x="2581275" y="6480192"/>
                    <a:pt x="2581275" y="6614612"/>
                  </a:cubicBezTo>
                  <a:lnTo>
                    <a:pt x="2581274" y="6614612"/>
                  </a:lnTo>
                  <a:cubicBezTo>
                    <a:pt x="2581274" y="6749032"/>
                    <a:pt x="2472305" y="6858001"/>
                    <a:pt x="2337885" y="6858001"/>
                  </a:cubicBezTo>
                  <a:lnTo>
                    <a:pt x="0" y="6858000"/>
                  </a:lnTo>
                  <a:lnTo>
                    <a:pt x="0" y="6371223"/>
                  </a:lnTo>
                  <a:lnTo>
                    <a:pt x="0" y="5573588"/>
                  </a:lnTo>
                  <a:lnTo>
                    <a:pt x="0" y="5376198"/>
                  </a:lnTo>
                  <a:close/>
                  <a:moveTo>
                    <a:pt x="0" y="4505987"/>
                  </a:moveTo>
                  <a:lnTo>
                    <a:pt x="330388" y="4505987"/>
                  </a:lnTo>
                  <a:cubicBezTo>
                    <a:pt x="459086" y="4505987"/>
                    <a:pt x="563417" y="4610318"/>
                    <a:pt x="563417" y="4739017"/>
                  </a:cubicBezTo>
                  <a:cubicBezTo>
                    <a:pt x="563417" y="4867716"/>
                    <a:pt x="459086" y="4972047"/>
                    <a:pt x="330388" y="4972047"/>
                  </a:cubicBezTo>
                  <a:lnTo>
                    <a:pt x="271969" y="4972047"/>
                  </a:lnTo>
                  <a:lnTo>
                    <a:pt x="271969" y="4973043"/>
                  </a:lnTo>
                  <a:lnTo>
                    <a:pt x="233028" y="4973043"/>
                  </a:lnTo>
                  <a:cubicBezTo>
                    <a:pt x="120416" y="4973043"/>
                    <a:pt x="26462" y="5052922"/>
                    <a:pt x="4732" y="5159109"/>
                  </a:cubicBezTo>
                  <a:lnTo>
                    <a:pt x="0" y="5206053"/>
                  </a:lnTo>
                  <a:lnTo>
                    <a:pt x="0" y="4972047"/>
                  </a:lnTo>
                  <a:close/>
                  <a:moveTo>
                    <a:pt x="0" y="3381384"/>
                  </a:moveTo>
                  <a:lnTo>
                    <a:pt x="4733" y="3428338"/>
                  </a:lnTo>
                  <a:cubicBezTo>
                    <a:pt x="26463" y="3534526"/>
                    <a:pt x="120417" y="3614404"/>
                    <a:pt x="233029" y="3614404"/>
                  </a:cubicBezTo>
                  <a:lnTo>
                    <a:pt x="1505527" y="3614404"/>
                  </a:lnTo>
                  <a:lnTo>
                    <a:pt x="1505527" y="3615400"/>
                  </a:lnTo>
                  <a:lnTo>
                    <a:pt x="1622929" y="3615400"/>
                  </a:lnTo>
                  <a:cubicBezTo>
                    <a:pt x="1751628" y="3615400"/>
                    <a:pt x="1855959" y="3719731"/>
                    <a:pt x="1855959" y="3848430"/>
                  </a:cubicBezTo>
                  <a:cubicBezTo>
                    <a:pt x="1855959" y="3977129"/>
                    <a:pt x="1751628" y="4081460"/>
                    <a:pt x="1622929" y="4081460"/>
                  </a:cubicBezTo>
                  <a:lnTo>
                    <a:pt x="0" y="4081460"/>
                  </a:lnTo>
                  <a:close/>
                  <a:moveTo>
                    <a:pt x="0" y="1481138"/>
                  </a:moveTo>
                  <a:cubicBezTo>
                    <a:pt x="0" y="1610020"/>
                    <a:pt x="104480" y="1714500"/>
                    <a:pt x="233362" y="1714500"/>
                  </a:cubicBezTo>
                  <a:lnTo>
                    <a:pt x="508169" y="1714500"/>
                  </a:lnTo>
                  <a:lnTo>
                    <a:pt x="511462" y="1714168"/>
                  </a:lnTo>
                  <a:lnTo>
                    <a:pt x="3624263" y="1714168"/>
                  </a:lnTo>
                  <a:cubicBezTo>
                    <a:pt x="3753145" y="1714168"/>
                    <a:pt x="3857625" y="1818648"/>
                    <a:pt x="3857625" y="1947530"/>
                  </a:cubicBezTo>
                  <a:cubicBezTo>
                    <a:pt x="3857625" y="2076412"/>
                    <a:pt x="3753145" y="2180892"/>
                    <a:pt x="3624263" y="2180892"/>
                  </a:cubicBezTo>
                  <a:lnTo>
                    <a:pt x="868069" y="2180892"/>
                  </a:lnTo>
                  <a:lnTo>
                    <a:pt x="820906" y="2185647"/>
                  </a:lnTo>
                  <a:cubicBezTo>
                    <a:pt x="706819" y="2208992"/>
                    <a:pt x="620999" y="2309936"/>
                    <a:pt x="620999" y="2430924"/>
                  </a:cubicBezTo>
                  <a:cubicBezTo>
                    <a:pt x="620999" y="2569196"/>
                    <a:pt x="733091" y="2681288"/>
                    <a:pt x="871363" y="2681288"/>
                  </a:cubicBezTo>
                  <a:lnTo>
                    <a:pt x="1154545" y="2681288"/>
                  </a:lnTo>
                  <a:lnTo>
                    <a:pt x="2348245" y="2681288"/>
                  </a:lnTo>
                  <a:cubicBezTo>
                    <a:pt x="2476944" y="2681288"/>
                    <a:pt x="2581275" y="2785619"/>
                    <a:pt x="2581275" y="2914318"/>
                  </a:cubicBezTo>
                  <a:cubicBezTo>
                    <a:pt x="2581275" y="3043017"/>
                    <a:pt x="2476944" y="3147348"/>
                    <a:pt x="2348245" y="3147348"/>
                  </a:cubicBezTo>
                  <a:lnTo>
                    <a:pt x="1505527" y="3147348"/>
                  </a:lnTo>
                  <a:lnTo>
                    <a:pt x="1505527" y="3148344"/>
                  </a:lnTo>
                  <a:lnTo>
                    <a:pt x="233029" y="3148344"/>
                  </a:lnTo>
                  <a:cubicBezTo>
                    <a:pt x="120417" y="3148344"/>
                    <a:pt x="26463" y="3228223"/>
                    <a:pt x="4733" y="3334411"/>
                  </a:cubicBezTo>
                  <a:lnTo>
                    <a:pt x="0" y="3381365"/>
                  </a:lnTo>
                  <a:lnTo>
                    <a:pt x="0" y="2681288"/>
                  </a:lnTo>
                  <a:close/>
                  <a:moveTo>
                    <a:pt x="0" y="757384"/>
                  </a:moveTo>
                  <a:lnTo>
                    <a:pt x="318221" y="757384"/>
                  </a:lnTo>
                  <a:cubicBezTo>
                    <a:pt x="453639" y="757384"/>
                    <a:pt x="563417" y="867162"/>
                    <a:pt x="563417" y="1002580"/>
                  </a:cubicBezTo>
                  <a:cubicBezTo>
                    <a:pt x="563417" y="1121071"/>
                    <a:pt x="479368" y="1219931"/>
                    <a:pt x="367637" y="1242795"/>
                  </a:cubicBezTo>
                  <a:lnTo>
                    <a:pt x="332509" y="1246336"/>
                  </a:lnTo>
                  <a:lnTo>
                    <a:pt x="332509" y="1247776"/>
                  </a:lnTo>
                  <a:lnTo>
                    <a:pt x="318221" y="1247776"/>
                  </a:lnTo>
                  <a:lnTo>
                    <a:pt x="233362" y="1247776"/>
                  </a:lnTo>
                  <a:cubicBezTo>
                    <a:pt x="104480" y="1247776"/>
                    <a:pt x="0" y="1352256"/>
                    <a:pt x="0" y="1481138"/>
                  </a:cubicBezTo>
                  <a:lnTo>
                    <a:pt x="0" y="1247776"/>
                  </a:lnTo>
                  <a:close/>
                  <a:moveTo>
                    <a:pt x="0" y="0"/>
                  </a:moveTo>
                  <a:lnTo>
                    <a:pt x="1798870" y="0"/>
                  </a:lnTo>
                  <a:lnTo>
                    <a:pt x="1838827" y="59264"/>
                  </a:lnTo>
                  <a:cubicBezTo>
                    <a:pt x="1849860" y="85347"/>
                    <a:pt x="1855960" y="114024"/>
                    <a:pt x="1855960" y="144125"/>
                  </a:cubicBezTo>
                  <a:lnTo>
                    <a:pt x="1855959" y="144125"/>
                  </a:lnTo>
                  <a:cubicBezTo>
                    <a:pt x="1855959" y="264531"/>
                    <a:pt x="1758350" y="362140"/>
                    <a:pt x="1637944" y="362140"/>
                  </a:cubicBezTo>
                  <a:lnTo>
                    <a:pt x="0" y="36214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 name="Title 1"/>
          <p:cNvSpPr>
            <a:spLocks noGrp="1"/>
          </p:cNvSpPr>
          <p:nvPr userDrawn="1">
            <p:ph type="ctrTitle"/>
          </p:nvPr>
        </p:nvSpPr>
        <p:spPr>
          <a:xfrm>
            <a:off x="3960674" y="1359564"/>
            <a:ext cx="4976863" cy="2387600"/>
          </a:xfrm>
        </p:spPr>
        <p:txBody>
          <a:bodyPr anchor="b">
            <a:normAutofit/>
          </a:bodyPr>
          <a:lstStyle>
            <a:lvl1pPr algn="r">
              <a:defRPr sz="5250">
                <a:solidFill>
                  <a:schemeClr val="bg1"/>
                </a:solidFill>
                <a:latin typeface="+mn-lt"/>
              </a:defRPr>
            </a:lvl1pPr>
          </a:lstStyle>
          <a:p>
            <a:r>
              <a:rPr lang="en-US"/>
              <a:t>Click to edit Master title style</a:t>
            </a:r>
          </a:p>
        </p:txBody>
      </p:sp>
      <p:sp>
        <p:nvSpPr>
          <p:cNvPr id="3" name="Subtitle 2"/>
          <p:cNvSpPr>
            <a:spLocks noGrp="1"/>
          </p:cNvSpPr>
          <p:nvPr userDrawn="1">
            <p:ph type="subTitle" idx="1"/>
          </p:nvPr>
        </p:nvSpPr>
        <p:spPr>
          <a:xfrm>
            <a:off x="3960674" y="4691923"/>
            <a:ext cx="4976863" cy="1368557"/>
          </a:xfrm>
        </p:spPr>
        <p:txBody>
          <a:bodyPr anchor="t">
            <a:normAutofit/>
          </a:bodyPr>
          <a:lstStyle>
            <a:lvl1pPr marL="0" indent="0" algn="r">
              <a:buNone/>
              <a:defRPr sz="2100">
                <a:solidFill>
                  <a:srgbClr val="E9DEDB"/>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30" name="Date Placeholder 3"/>
          <p:cNvSpPr>
            <a:spLocks noGrp="1"/>
          </p:cNvSpPr>
          <p:nvPr>
            <p:ph type="dt" sz="half" idx="10"/>
          </p:nvPr>
        </p:nvSpPr>
        <p:spPr>
          <a:xfrm>
            <a:off x="628650" y="6457951"/>
            <a:ext cx="2057400" cy="365125"/>
          </a:xfrm>
          <a:prstGeom prst="rect">
            <a:avLst/>
          </a:prstGeom>
        </p:spPr>
        <p:txBody>
          <a:bodyPr/>
          <a:lstStyle/>
          <a:p>
            <a:endParaRPr lang="en-US"/>
          </a:p>
        </p:txBody>
      </p:sp>
      <p:sp>
        <p:nvSpPr>
          <p:cNvPr id="31" name="Footer Placeholder 4"/>
          <p:cNvSpPr>
            <a:spLocks noGrp="1"/>
          </p:cNvSpPr>
          <p:nvPr>
            <p:ph type="ftr" sz="quarter" idx="11"/>
          </p:nvPr>
        </p:nvSpPr>
        <p:spPr>
          <a:xfrm>
            <a:off x="5851436" y="6457951"/>
            <a:ext cx="3086100" cy="365125"/>
          </a:xfrm>
          <a:prstGeom prst="rect">
            <a:avLst/>
          </a:prstGeom>
        </p:spPr>
        <p:txBody>
          <a:bodyPr/>
          <a:lstStyle>
            <a:lvl1pPr>
              <a:defRPr>
                <a:solidFill>
                  <a:schemeClr val="bg1">
                    <a:lumMod val="75000"/>
                  </a:schemeClr>
                </a:solidFill>
              </a:defRPr>
            </a:lvl1pPr>
          </a:lstStyle>
          <a:p>
            <a:endParaRPr lang="en-US"/>
          </a:p>
        </p:txBody>
      </p:sp>
    </p:spTree>
    <p:extLst>
      <p:ext uri="{BB962C8B-B14F-4D97-AF65-F5344CB8AC3E}">
        <p14:creationId xmlns:p14="http://schemas.microsoft.com/office/powerpoint/2010/main" val="76439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9-Big Letters">
    <p:bg>
      <p:bgPr>
        <a:solidFill>
          <a:srgbClr val="1E2631"/>
        </a:solidFill>
        <a:effectLst/>
      </p:bgPr>
    </p:bg>
    <p:spTree>
      <p:nvGrpSpPr>
        <p:cNvPr id="1" name=""/>
        <p:cNvGrpSpPr/>
        <p:nvPr/>
      </p:nvGrpSpPr>
      <p:grpSpPr>
        <a:xfrm>
          <a:off x="0" y="0"/>
          <a:ext cx="0" cy="0"/>
          <a:chOff x="0" y="0"/>
          <a:chExt cx="0" cy="0"/>
        </a:xfrm>
      </p:grpSpPr>
      <p:grpSp>
        <p:nvGrpSpPr>
          <p:cNvPr id="36" name="Group 35"/>
          <p:cNvGrpSpPr/>
          <p:nvPr userDrawn="1"/>
        </p:nvGrpSpPr>
        <p:grpSpPr>
          <a:xfrm rot="5400000" flipH="1" flipV="1">
            <a:off x="6777844" y="4491845"/>
            <a:ext cx="2596896" cy="2135414"/>
            <a:chOff x="0" y="948182"/>
            <a:chExt cx="7205100" cy="5909818"/>
          </a:xfrm>
        </p:grpSpPr>
        <p:sp>
          <p:nvSpPr>
            <p:cNvPr id="37" name="Freeform: Shape 36"/>
            <p:cNvSpPr/>
            <p:nvPr/>
          </p:nvSpPr>
          <p:spPr>
            <a:xfrm>
              <a:off x="0" y="1041400"/>
              <a:ext cx="7205100" cy="5816600"/>
            </a:xfrm>
            <a:custGeom>
              <a:avLst/>
              <a:gdLst>
                <a:gd name="connsiteX0" fmla="*/ 0 w 7205100"/>
                <a:gd name="connsiteY0" fmla="*/ 1395536 h 5785515"/>
                <a:gd name="connsiteX1" fmla="*/ 1286785 w 7205100"/>
                <a:gd name="connsiteY1" fmla="*/ 1395536 h 5785515"/>
                <a:gd name="connsiteX2" fmla="*/ 1626992 w 7205100"/>
                <a:gd name="connsiteY2" fmla="*/ 1395536 h 5785515"/>
                <a:gd name="connsiteX3" fmla="*/ 1975876 w 7205100"/>
                <a:gd name="connsiteY3" fmla="*/ 1744420 h 5785515"/>
                <a:gd name="connsiteX4" fmla="*/ 1626992 w 7205100"/>
                <a:gd name="connsiteY4" fmla="*/ 2093304 h 5785515"/>
                <a:gd name="connsiteX5" fmla="*/ 1286785 w 7205100"/>
                <a:gd name="connsiteY5" fmla="*/ 2093304 h 5785515"/>
                <a:gd name="connsiteX6" fmla="*/ 1276896 w 7205100"/>
                <a:gd name="connsiteY6" fmla="*/ 2093304 h 5785515"/>
                <a:gd name="connsiteX7" fmla="*/ 928013 w 7205100"/>
                <a:gd name="connsiteY7" fmla="*/ 2442188 h 5785515"/>
                <a:gd name="connsiteX8" fmla="*/ 1276896 w 7205100"/>
                <a:gd name="connsiteY8" fmla="*/ 2791072 h 5785515"/>
                <a:gd name="connsiteX9" fmla="*/ 1286785 w 7205100"/>
                <a:gd name="connsiteY9" fmla="*/ 2791072 h 5785515"/>
                <a:gd name="connsiteX10" fmla="*/ 6856216 w 7205100"/>
                <a:gd name="connsiteY10" fmla="*/ 2791072 h 5785515"/>
                <a:gd name="connsiteX11" fmla="*/ 7205100 w 7205100"/>
                <a:gd name="connsiteY11" fmla="*/ 3139956 h 5785515"/>
                <a:gd name="connsiteX12" fmla="*/ 6856216 w 7205100"/>
                <a:gd name="connsiteY12" fmla="*/ 3488840 h 5785515"/>
                <a:gd name="connsiteX13" fmla="*/ 3444197 w 7205100"/>
                <a:gd name="connsiteY13" fmla="*/ 3488840 h 5785515"/>
                <a:gd name="connsiteX14" fmla="*/ 2324758 w 7205100"/>
                <a:gd name="connsiteY14" fmla="*/ 3488840 h 5785515"/>
                <a:gd name="connsiteX15" fmla="*/ 1975875 w 7205100"/>
                <a:gd name="connsiteY15" fmla="*/ 3837724 h 5785515"/>
                <a:gd name="connsiteX16" fmla="*/ 2324758 w 7205100"/>
                <a:gd name="connsiteY16" fmla="*/ 4186608 h 5785515"/>
                <a:gd name="connsiteX17" fmla="*/ 3444197 w 7205100"/>
                <a:gd name="connsiteY17" fmla="*/ 4186608 h 5785515"/>
                <a:gd name="connsiteX18" fmla="*/ 4884541 w 7205100"/>
                <a:gd name="connsiteY18" fmla="*/ 4186608 h 5785515"/>
                <a:gd name="connsiteX19" fmla="*/ 5233425 w 7205100"/>
                <a:gd name="connsiteY19" fmla="*/ 4535492 h 5785515"/>
                <a:gd name="connsiteX20" fmla="*/ 4884541 w 7205100"/>
                <a:gd name="connsiteY20" fmla="*/ 4884376 h 5785515"/>
                <a:gd name="connsiteX21" fmla="*/ 3444197 w 7205100"/>
                <a:gd name="connsiteY21" fmla="*/ 4884376 h 5785515"/>
                <a:gd name="connsiteX22" fmla="*/ 1430939 w 7205100"/>
                <a:gd name="connsiteY22" fmla="*/ 4884376 h 5785515"/>
                <a:gd name="connsiteX23" fmla="*/ 1082054 w 7205100"/>
                <a:gd name="connsiteY23" fmla="*/ 5233260 h 5785515"/>
                <a:gd name="connsiteX24" fmla="*/ 1430939 w 7205100"/>
                <a:gd name="connsiteY24" fmla="*/ 5582144 h 5785515"/>
                <a:gd name="connsiteX25" fmla="*/ 3444197 w 7205100"/>
                <a:gd name="connsiteY25" fmla="*/ 5582144 h 5785515"/>
                <a:gd name="connsiteX26" fmla="*/ 3617657 w 7205100"/>
                <a:gd name="connsiteY26" fmla="*/ 5582144 h 5785515"/>
                <a:gd name="connsiteX27" fmla="*/ 3906957 w 7205100"/>
                <a:gd name="connsiteY27" fmla="*/ 5735964 h 5785515"/>
                <a:gd name="connsiteX28" fmla="*/ 3933853 w 7205100"/>
                <a:gd name="connsiteY28" fmla="*/ 5785515 h 5785515"/>
                <a:gd name="connsiteX29" fmla="*/ 0 w 7205100"/>
                <a:gd name="connsiteY29" fmla="*/ 5785515 h 5785515"/>
                <a:gd name="connsiteX30" fmla="*/ 0 w 7205100"/>
                <a:gd name="connsiteY30" fmla="*/ 0 h 5785515"/>
                <a:gd name="connsiteX31" fmla="*/ 3237256 w 7205100"/>
                <a:gd name="connsiteY31" fmla="*/ 0 h 5785515"/>
                <a:gd name="connsiteX32" fmla="*/ 3729556 w 7205100"/>
                <a:gd name="connsiteY32" fmla="*/ 0 h 5785515"/>
                <a:gd name="connsiteX33" fmla="*/ 4078440 w 7205100"/>
                <a:gd name="connsiteY33" fmla="*/ 348884 h 5785515"/>
                <a:gd name="connsiteX34" fmla="*/ 3729556 w 7205100"/>
                <a:gd name="connsiteY34" fmla="*/ 697768 h 5785515"/>
                <a:gd name="connsiteX35" fmla="*/ 3237256 w 7205100"/>
                <a:gd name="connsiteY35" fmla="*/ 697768 h 5785515"/>
                <a:gd name="connsiteX36" fmla="*/ 1286785 w 7205100"/>
                <a:gd name="connsiteY36" fmla="*/ 697768 h 5785515"/>
                <a:gd name="connsiteX37" fmla="*/ 0 w 7205100"/>
                <a:gd name="connsiteY37" fmla="*/ 697768 h 578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205100" h="5785515">
                  <a:moveTo>
                    <a:pt x="0" y="1395536"/>
                  </a:moveTo>
                  <a:lnTo>
                    <a:pt x="1286785" y="1395536"/>
                  </a:lnTo>
                  <a:lnTo>
                    <a:pt x="1626992" y="1395536"/>
                  </a:lnTo>
                  <a:cubicBezTo>
                    <a:pt x="1819675" y="1395536"/>
                    <a:pt x="1975876" y="1551737"/>
                    <a:pt x="1975876" y="1744420"/>
                  </a:cubicBezTo>
                  <a:cubicBezTo>
                    <a:pt x="1975876" y="1937103"/>
                    <a:pt x="1819675" y="2093304"/>
                    <a:pt x="1626992" y="2093304"/>
                  </a:cubicBezTo>
                  <a:lnTo>
                    <a:pt x="1286785" y="2093304"/>
                  </a:lnTo>
                  <a:lnTo>
                    <a:pt x="1276896" y="2093304"/>
                  </a:lnTo>
                  <a:cubicBezTo>
                    <a:pt x="1084214" y="2093304"/>
                    <a:pt x="928013" y="2249505"/>
                    <a:pt x="928013" y="2442188"/>
                  </a:cubicBezTo>
                  <a:cubicBezTo>
                    <a:pt x="928013" y="2634871"/>
                    <a:pt x="1084214" y="2791072"/>
                    <a:pt x="1276896" y="2791072"/>
                  </a:cubicBezTo>
                  <a:lnTo>
                    <a:pt x="1286785" y="2791072"/>
                  </a:lnTo>
                  <a:lnTo>
                    <a:pt x="6856216" y="2791072"/>
                  </a:lnTo>
                  <a:cubicBezTo>
                    <a:pt x="7048899" y="2791072"/>
                    <a:pt x="7205100" y="2947273"/>
                    <a:pt x="7205100" y="3139956"/>
                  </a:cubicBezTo>
                  <a:cubicBezTo>
                    <a:pt x="7205100" y="3332639"/>
                    <a:pt x="7048899" y="3488840"/>
                    <a:pt x="6856216" y="3488840"/>
                  </a:cubicBezTo>
                  <a:lnTo>
                    <a:pt x="3444197" y="3488840"/>
                  </a:lnTo>
                  <a:lnTo>
                    <a:pt x="2324758" y="3488840"/>
                  </a:lnTo>
                  <a:cubicBezTo>
                    <a:pt x="2132075" y="3488840"/>
                    <a:pt x="1975875" y="3645041"/>
                    <a:pt x="1975875" y="3837724"/>
                  </a:cubicBezTo>
                  <a:cubicBezTo>
                    <a:pt x="1975875" y="4030407"/>
                    <a:pt x="2132075" y="4186608"/>
                    <a:pt x="2324758" y="4186608"/>
                  </a:cubicBezTo>
                  <a:lnTo>
                    <a:pt x="3444197" y="4186608"/>
                  </a:lnTo>
                  <a:lnTo>
                    <a:pt x="4884541" y="4186608"/>
                  </a:lnTo>
                  <a:cubicBezTo>
                    <a:pt x="5077224" y="4186608"/>
                    <a:pt x="5233425" y="4342809"/>
                    <a:pt x="5233425" y="4535492"/>
                  </a:cubicBezTo>
                  <a:cubicBezTo>
                    <a:pt x="5233425" y="4728175"/>
                    <a:pt x="5077224" y="4884376"/>
                    <a:pt x="4884541" y="4884376"/>
                  </a:cubicBezTo>
                  <a:lnTo>
                    <a:pt x="3444197" y="4884376"/>
                  </a:lnTo>
                  <a:lnTo>
                    <a:pt x="1430939" y="4884376"/>
                  </a:lnTo>
                  <a:cubicBezTo>
                    <a:pt x="1238256" y="4884376"/>
                    <a:pt x="1082054" y="5040577"/>
                    <a:pt x="1082054" y="5233260"/>
                  </a:cubicBezTo>
                  <a:cubicBezTo>
                    <a:pt x="1082054" y="5425943"/>
                    <a:pt x="1238256" y="5582144"/>
                    <a:pt x="1430939" y="5582144"/>
                  </a:cubicBezTo>
                  <a:lnTo>
                    <a:pt x="3444197" y="5582144"/>
                  </a:lnTo>
                  <a:lnTo>
                    <a:pt x="3617657" y="5582144"/>
                  </a:lnTo>
                  <a:cubicBezTo>
                    <a:pt x="3738084" y="5582144"/>
                    <a:pt x="3844260" y="5643160"/>
                    <a:pt x="3906957" y="5735964"/>
                  </a:cubicBezTo>
                  <a:lnTo>
                    <a:pt x="3933853" y="5785515"/>
                  </a:lnTo>
                  <a:lnTo>
                    <a:pt x="0" y="5785515"/>
                  </a:lnTo>
                  <a:close/>
                  <a:moveTo>
                    <a:pt x="0" y="0"/>
                  </a:moveTo>
                  <a:lnTo>
                    <a:pt x="3237256" y="0"/>
                  </a:lnTo>
                  <a:lnTo>
                    <a:pt x="3729556" y="0"/>
                  </a:lnTo>
                  <a:cubicBezTo>
                    <a:pt x="3922239" y="0"/>
                    <a:pt x="4078440" y="156201"/>
                    <a:pt x="4078440" y="348884"/>
                  </a:cubicBezTo>
                  <a:cubicBezTo>
                    <a:pt x="4078440" y="541567"/>
                    <a:pt x="3922239" y="697768"/>
                    <a:pt x="3729556" y="697768"/>
                  </a:cubicBezTo>
                  <a:lnTo>
                    <a:pt x="3237256" y="697768"/>
                  </a:lnTo>
                  <a:lnTo>
                    <a:pt x="1286785" y="697768"/>
                  </a:lnTo>
                  <a:lnTo>
                    <a:pt x="0" y="697768"/>
                  </a:lnTo>
                  <a:close/>
                </a:path>
              </a:pathLst>
            </a:cu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1800">
                <a:solidFill>
                  <a:schemeClr val="tx1"/>
                </a:solidFill>
              </a:endParaRPr>
            </a:p>
          </p:txBody>
        </p:sp>
        <p:sp>
          <p:nvSpPr>
            <p:cNvPr id="38" name="Oval 37"/>
            <p:cNvSpPr/>
            <p:nvPr/>
          </p:nvSpPr>
          <p:spPr>
            <a:xfrm>
              <a:off x="4429866" y="1537751"/>
              <a:ext cx="713232" cy="713232"/>
            </a:xfrm>
            <a:prstGeom prst="ellipse">
              <a:avLst/>
            </a:prstGeom>
            <a:solidFill>
              <a:srgbClr val="B549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9" name="Rectangle: Rounded Corners 38"/>
            <p:cNvSpPr/>
            <p:nvPr/>
          </p:nvSpPr>
          <p:spPr>
            <a:xfrm>
              <a:off x="5392123" y="5235904"/>
              <a:ext cx="713232" cy="712392"/>
            </a:xfrm>
            <a:prstGeom prst="roundRect">
              <a:avLst>
                <a:gd name="adj" fmla="val 50000"/>
              </a:avLst>
            </a:prstGeom>
            <a:solidFill>
              <a:srgbClr val="9334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40" name="Rectangle: Rounded Corners 39"/>
            <p:cNvSpPr/>
            <p:nvPr/>
          </p:nvSpPr>
          <p:spPr>
            <a:xfrm>
              <a:off x="2170410" y="2732413"/>
              <a:ext cx="1353288" cy="599590"/>
            </a:xfrm>
            <a:prstGeom prst="roundRect">
              <a:avLst>
                <a:gd name="adj" fmla="val 50000"/>
              </a:avLst>
            </a:pr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41" name="Oval 40"/>
            <p:cNvSpPr/>
            <p:nvPr/>
          </p:nvSpPr>
          <p:spPr>
            <a:xfrm>
              <a:off x="2038403" y="3584282"/>
              <a:ext cx="573845" cy="573845"/>
            </a:xfrm>
            <a:prstGeom prst="ellipse">
              <a:avLst/>
            </a:prstGeom>
            <a:solidFill>
              <a:srgbClr val="B54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Rounded Corners 41"/>
            <p:cNvSpPr/>
            <p:nvPr/>
          </p:nvSpPr>
          <p:spPr>
            <a:xfrm>
              <a:off x="586882" y="4615478"/>
              <a:ext cx="905690" cy="471581"/>
            </a:xfrm>
            <a:prstGeom prst="roundRect">
              <a:avLst>
                <a:gd name="adj" fmla="val 50000"/>
              </a:avLst>
            </a:prstGeom>
            <a:solidFill>
              <a:srgbClr val="933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Rectangle: Rounded Corners 42"/>
            <p:cNvSpPr/>
            <p:nvPr/>
          </p:nvSpPr>
          <p:spPr>
            <a:xfrm>
              <a:off x="586882" y="948182"/>
              <a:ext cx="905690" cy="47158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 name="Oval 43"/>
            <p:cNvSpPr/>
            <p:nvPr/>
          </p:nvSpPr>
          <p:spPr>
            <a:xfrm>
              <a:off x="2854443" y="2793959"/>
              <a:ext cx="476498" cy="4764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8" name="Date Placeholder 3"/>
          <p:cNvSpPr>
            <a:spLocks noGrp="1"/>
          </p:cNvSpPr>
          <p:nvPr>
            <p:ph type="dt" sz="half" idx="10"/>
          </p:nvPr>
        </p:nvSpPr>
        <p:spPr>
          <a:xfrm>
            <a:off x="628650" y="6414409"/>
            <a:ext cx="2057400" cy="365125"/>
          </a:xfrm>
          <a:prstGeom prst="rect">
            <a:avLst/>
          </a:prstGeom>
        </p:spPr>
        <p:txBody>
          <a:bodyPr/>
          <a:lstStyle>
            <a:lvl1pPr>
              <a:defRPr>
                <a:solidFill>
                  <a:schemeClr val="bg1">
                    <a:lumMod val="75000"/>
                  </a:schemeClr>
                </a:solidFill>
              </a:defRPr>
            </a:lvl1pPr>
          </a:lstStyle>
          <a:p>
            <a:endParaRPr lang="en-US"/>
          </a:p>
        </p:txBody>
      </p:sp>
      <p:sp>
        <p:nvSpPr>
          <p:cNvPr id="19" name="Footer Placeholder 4"/>
          <p:cNvSpPr>
            <a:spLocks noGrp="1"/>
          </p:cNvSpPr>
          <p:nvPr>
            <p:ph type="ftr" sz="quarter" idx="11"/>
          </p:nvPr>
        </p:nvSpPr>
        <p:spPr>
          <a:xfrm>
            <a:off x="3028950" y="6414409"/>
            <a:ext cx="3086100" cy="365125"/>
          </a:xfrm>
          <a:prstGeom prst="rect">
            <a:avLst/>
          </a:prstGeom>
        </p:spPr>
        <p:txBody>
          <a:bodyPr/>
          <a:lstStyle>
            <a:lvl1pPr>
              <a:defRPr>
                <a:solidFill>
                  <a:schemeClr val="bg1">
                    <a:lumMod val="75000"/>
                  </a:schemeClr>
                </a:solidFill>
              </a:defRPr>
            </a:lvl1pPr>
          </a:lstStyle>
          <a:p>
            <a:endParaRPr lang="en-US"/>
          </a:p>
        </p:txBody>
      </p:sp>
      <p:sp>
        <p:nvSpPr>
          <p:cNvPr id="20" name="Slide Number Placeholder 5"/>
          <p:cNvSpPr>
            <a:spLocks noGrp="1"/>
          </p:cNvSpPr>
          <p:nvPr>
            <p:ph type="sldNum" sz="quarter" idx="12"/>
          </p:nvPr>
        </p:nvSpPr>
        <p:spPr>
          <a:xfrm>
            <a:off x="7011804" y="6414409"/>
            <a:ext cx="2057400" cy="365125"/>
          </a:xfrm>
        </p:spPr>
        <p:txBody>
          <a:bodyPr/>
          <a:lstStyle>
            <a:lvl1pPr>
              <a:defRPr>
                <a:solidFill>
                  <a:schemeClr val="bg1"/>
                </a:solidFill>
              </a:defRPr>
            </a:lvl1pPr>
          </a:lstStyle>
          <a:p>
            <a:fld id="{7CD08052-46D4-4451-BCD3-D01F8058DAE8}" type="slidenum">
              <a:rPr lang="en-US" smtClean="0"/>
              <a:pPr/>
              <a:t>‹#›</a:t>
            </a:fld>
            <a:endParaRPr lang="en-US"/>
          </a:p>
        </p:txBody>
      </p:sp>
      <p:sp>
        <p:nvSpPr>
          <p:cNvPr id="21" name="Title 1"/>
          <p:cNvSpPr>
            <a:spLocks noGrp="1"/>
          </p:cNvSpPr>
          <p:nvPr>
            <p:ph type="title"/>
          </p:nvPr>
        </p:nvSpPr>
        <p:spPr>
          <a:xfrm>
            <a:off x="623888" y="2555276"/>
            <a:ext cx="7317150" cy="2852737"/>
          </a:xfrm>
        </p:spPr>
        <p:txBody>
          <a:bodyPr vert="horz" wrap="square" lIns="91440" tIns="45720" rIns="91440" bIns="0" rtlCol="0" anchor="b">
            <a:noAutofit/>
          </a:bodyPr>
          <a:lstStyle>
            <a:lvl1pPr>
              <a:defRPr lang="en-US" sz="27900" b="1">
                <a:solidFill>
                  <a:schemeClr val="bg1"/>
                </a:solidFill>
                <a:latin typeface="+mn-lt"/>
              </a:defRPr>
            </a:lvl1pPr>
          </a:lstStyle>
          <a:p>
            <a:pPr lvl="0"/>
            <a:r>
              <a:rPr lang="en-US"/>
              <a:t>Click to edit Master title style</a:t>
            </a:r>
          </a:p>
        </p:txBody>
      </p:sp>
      <p:sp>
        <p:nvSpPr>
          <p:cNvPr id="22" name="Text Placeholder 2"/>
          <p:cNvSpPr>
            <a:spLocks noGrp="1"/>
          </p:cNvSpPr>
          <p:nvPr>
            <p:ph type="body" idx="1"/>
          </p:nvPr>
        </p:nvSpPr>
        <p:spPr>
          <a:xfrm>
            <a:off x="623887" y="4772160"/>
            <a:ext cx="4929188" cy="790428"/>
          </a:xfrm>
        </p:spPr>
        <p:txBody>
          <a:bodyPr/>
          <a:lstStyle>
            <a:lvl1pPr marL="0" indent="0" algn="ctr">
              <a:buNone/>
              <a:defRPr sz="1800">
                <a:solidFill>
                  <a:srgbClr val="CD5727"/>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5" name="Text Placeholder 4"/>
          <p:cNvSpPr>
            <a:spLocks noGrp="1"/>
          </p:cNvSpPr>
          <p:nvPr>
            <p:ph type="body" sz="quarter" idx="13"/>
          </p:nvPr>
        </p:nvSpPr>
        <p:spPr>
          <a:xfrm>
            <a:off x="6048376" y="2080573"/>
            <a:ext cx="3095625" cy="977900"/>
          </a:xfrm>
        </p:spPr>
        <p:txBody>
          <a:bodyPr>
            <a:noAutofit/>
          </a:bodyPr>
          <a:lstStyle>
            <a:lvl1pPr marL="0" indent="0">
              <a:buNone/>
              <a:defRPr sz="4050" b="1">
                <a:solidFill>
                  <a:schemeClr val="bg1"/>
                </a:solidFill>
              </a:defRPr>
            </a:lvl1pPr>
            <a:lvl2pPr marL="342900" indent="0">
              <a:buNone/>
              <a:defRPr sz="3600" b="1">
                <a:solidFill>
                  <a:schemeClr val="bg1"/>
                </a:solidFill>
              </a:defRPr>
            </a:lvl2pPr>
            <a:lvl3pPr marL="685800" indent="0">
              <a:buNone/>
              <a:defRPr sz="3300" b="1">
                <a:solidFill>
                  <a:schemeClr val="bg1"/>
                </a:solidFill>
              </a:defRPr>
            </a:lvl3pPr>
            <a:lvl4pPr marL="1028700" indent="0">
              <a:buNone/>
              <a:defRPr sz="3000" b="1">
                <a:solidFill>
                  <a:schemeClr val="bg1"/>
                </a:solidFill>
              </a:defRPr>
            </a:lvl4pPr>
            <a:lvl5pPr marL="1371600" indent="0">
              <a:buNone/>
              <a:defRPr sz="3000" b="1">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370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Quote">
    <p:bg>
      <p:bgPr>
        <a:solidFill>
          <a:srgbClr val="1E263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8"/>
            <a:ext cx="7886700" cy="1325563"/>
          </a:xfrm>
        </p:spPr>
        <p:txBody>
          <a:bodyPr>
            <a:normAutofit/>
          </a:bodyPr>
          <a:lstStyle>
            <a:lvl1pPr>
              <a:defRPr sz="3600" b="1">
                <a:solidFill>
                  <a:schemeClr val="bg1"/>
                </a:solidFill>
                <a:latin typeface="+mn-lt"/>
              </a:defRPr>
            </a:lvl1pPr>
          </a:lstStyle>
          <a:p>
            <a:r>
              <a:rPr lang="en-US"/>
              <a:t>Click to edit Master title style</a:t>
            </a:r>
          </a:p>
        </p:txBody>
      </p:sp>
      <p:sp>
        <p:nvSpPr>
          <p:cNvPr id="4" name="Date Placeholder 3"/>
          <p:cNvSpPr>
            <a:spLocks noGrp="1"/>
          </p:cNvSpPr>
          <p:nvPr>
            <p:ph type="dt" sz="half" idx="10"/>
          </p:nvPr>
        </p:nvSpPr>
        <p:spPr>
          <a:xfrm>
            <a:off x="628650" y="6414409"/>
            <a:ext cx="2057400" cy="365125"/>
          </a:xfrm>
          <a:prstGeom prst="rect">
            <a:avLst/>
          </a:prstGeom>
        </p:spPr>
        <p:txBody>
          <a:bodyPr/>
          <a:lstStyle>
            <a:lvl1pPr>
              <a:defRPr>
                <a:solidFill>
                  <a:schemeClr val="bg1">
                    <a:lumMod val="75000"/>
                  </a:schemeClr>
                </a:solidFill>
              </a:defRPr>
            </a:lvl1pPr>
          </a:lstStyle>
          <a:p>
            <a:endParaRPr lang="en-US"/>
          </a:p>
        </p:txBody>
      </p:sp>
      <p:sp>
        <p:nvSpPr>
          <p:cNvPr id="5" name="Footer Placeholder 4"/>
          <p:cNvSpPr>
            <a:spLocks noGrp="1"/>
          </p:cNvSpPr>
          <p:nvPr>
            <p:ph type="ftr" sz="quarter" idx="11"/>
          </p:nvPr>
        </p:nvSpPr>
        <p:spPr>
          <a:xfrm>
            <a:off x="3028950" y="6414409"/>
            <a:ext cx="3086100" cy="365125"/>
          </a:xfrm>
          <a:prstGeom prst="rect">
            <a:avLst/>
          </a:prstGeom>
        </p:spPr>
        <p:txBody>
          <a:bodyPr/>
          <a:lstStyle>
            <a:lvl1pPr>
              <a:defRPr>
                <a:solidFill>
                  <a:schemeClr val="bg1">
                    <a:lumMod val="75000"/>
                  </a:schemeClr>
                </a:solidFill>
              </a:defRPr>
            </a:lvl1pPr>
          </a:lstStyle>
          <a:p>
            <a:endParaRPr lang="en-US"/>
          </a:p>
        </p:txBody>
      </p:sp>
      <p:sp>
        <p:nvSpPr>
          <p:cNvPr id="6" name="Slide Number Placeholder 5"/>
          <p:cNvSpPr>
            <a:spLocks noGrp="1"/>
          </p:cNvSpPr>
          <p:nvPr>
            <p:ph type="sldNum" sz="quarter" idx="12"/>
          </p:nvPr>
        </p:nvSpPr>
        <p:spPr>
          <a:xfrm>
            <a:off x="6457950" y="6414409"/>
            <a:ext cx="2057400" cy="365125"/>
          </a:xfrm>
        </p:spPr>
        <p:txBody>
          <a:bodyPr/>
          <a:lstStyle>
            <a:lvl1pPr>
              <a:defRPr>
                <a:solidFill>
                  <a:schemeClr val="bg1">
                    <a:lumMod val="75000"/>
                  </a:schemeClr>
                </a:solidFill>
              </a:defRPr>
            </a:lvl1pPr>
          </a:lstStyle>
          <a:p>
            <a:fld id="{7CD08052-46D4-4451-BCD3-D01F8058DAE8}" type="slidenum">
              <a:rPr lang="en-US" smtClean="0"/>
              <a:pPr/>
              <a:t>‹#›</a:t>
            </a:fld>
            <a:endParaRPr lang="en-US"/>
          </a:p>
        </p:txBody>
      </p:sp>
      <p:sp>
        <p:nvSpPr>
          <p:cNvPr id="21" name="Text Placeholder 20"/>
          <p:cNvSpPr>
            <a:spLocks noGrp="1"/>
          </p:cNvSpPr>
          <p:nvPr>
            <p:ph type="body" sz="quarter" idx="13" hasCustomPrompt="1"/>
          </p:nvPr>
        </p:nvSpPr>
        <p:spPr>
          <a:xfrm>
            <a:off x="1149214" y="2318238"/>
            <a:ext cx="6845576" cy="3468618"/>
          </a:xfrm>
          <a:prstGeom prst="roundRect">
            <a:avLst/>
          </a:prstGeom>
          <a:solidFill>
            <a:schemeClr val="bg1"/>
          </a:solidFill>
          <a:effectLst>
            <a:outerShdw dist="152400" dir="2700000" algn="tl" rotWithShape="0">
              <a:srgbClr val="CD5727"/>
            </a:outerShdw>
          </a:effectLst>
        </p:spPr>
        <p:txBody>
          <a:bodyPr vert="horz" lIns="91440" tIns="45720" rIns="91440" bIns="45720" rtlCol="0" anchor="ctr">
            <a:normAutofit/>
          </a:bodyPr>
          <a:lstStyle>
            <a:lvl1pPr>
              <a:defRPr lang="en-US" sz="4500">
                <a:solidFill>
                  <a:srgbClr val="231F20"/>
                </a:solidFill>
              </a:defRPr>
            </a:lvl1pPr>
          </a:lstStyle>
          <a:p>
            <a:pPr marL="0" lvl="0" indent="0" algn="ctr">
              <a:buNone/>
            </a:pPr>
            <a:r>
              <a:rPr lang="en-US"/>
              <a:t>Your quote here</a:t>
            </a:r>
          </a:p>
        </p:txBody>
      </p:sp>
    </p:spTree>
    <p:extLst>
      <p:ext uri="{BB962C8B-B14F-4D97-AF65-F5344CB8AC3E}">
        <p14:creationId xmlns:p14="http://schemas.microsoft.com/office/powerpoint/2010/main" val="2812961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Infographics">
    <p:bg>
      <p:bgPr>
        <a:solidFill>
          <a:srgbClr val="1E263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a:solidFill>
                  <a:schemeClr val="bg1"/>
                </a:solidFill>
                <a:latin typeface="+mn-lt"/>
              </a:defRPr>
            </a:lvl1pPr>
          </a:lstStyle>
          <a:p>
            <a:r>
              <a:rPr lang="en-US"/>
              <a:t>Click to edit Master title style</a:t>
            </a:r>
          </a:p>
        </p:txBody>
      </p:sp>
      <p:sp>
        <p:nvSpPr>
          <p:cNvPr id="4" name="Date Placeholder 3"/>
          <p:cNvSpPr>
            <a:spLocks noGrp="1"/>
          </p:cNvSpPr>
          <p:nvPr>
            <p:ph type="dt" sz="half" idx="10"/>
          </p:nvPr>
        </p:nvSpPr>
        <p:spPr>
          <a:xfrm>
            <a:off x="628650" y="6414409"/>
            <a:ext cx="2057400" cy="365125"/>
          </a:xfrm>
          <a:prstGeom prst="rect">
            <a:avLst/>
          </a:prstGeom>
        </p:spPr>
        <p:txBody>
          <a:bodyPr/>
          <a:lstStyle>
            <a:lvl1pPr>
              <a:defRPr>
                <a:solidFill>
                  <a:schemeClr val="bg1">
                    <a:lumMod val="75000"/>
                  </a:schemeClr>
                </a:solidFill>
              </a:defRPr>
            </a:lvl1pPr>
          </a:lstStyle>
          <a:p>
            <a:endParaRPr lang="en-US"/>
          </a:p>
        </p:txBody>
      </p:sp>
      <p:sp>
        <p:nvSpPr>
          <p:cNvPr id="5" name="Footer Placeholder 4"/>
          <p:cNvSpPr>
            <a:spLocks noGrp="1"/>
          </p:cNvSpPr>
          <p:nvPr>
            <p:ph type="ftr" sz="quarter" idx="11"/>
          </p:nvPr>
        </p:nvSpPr>
        <p:spPr>
          <a:xfrm>
            <a:off x="3028950" y="6414409"/>
            <a:ext cx="3086100" cy="365125"/>
          </a:xfrm>
          <a:prstGeom prst="rect">
            <a:avLst/>
          </a:prstGeom>
        </p:spPr>
        <p:txBody>
          <a:bodyPr/>
          <a:lstStyle>
            <a:lvl1pPr>
              <a:defRPr>
                <a:solidFill>
                  <a:schemeClr val="bg1">
                    <a:lumMod val="75000"/>
                  </a:schemeClr>
                </a:solidFill>
              </a:defRPr>
            </a:lvl1pPr>
          </a:lstStyle>
          <a:p>
            <a:endParaRPr lang="en-US"/>
          </a:p>
        </p:txBody>
      </p:sp>
      <p:sp>
        <p:nvSpPr>
          <p:cNvPr id="6" name="Slide Number Placeholder 5"/>
          <p:cNvSpPr>
            <a:spLocks noGrp="1"/>
          </p:cNvSpPr>
          <p:nvPr>
            <p:ph type="sldNum" sz="quarter" idx="12"/>
          </p:nvPr>
        </p:nvSpPr>
        <p:spPr>
          <a:xfrm>
            <a:off x="6457950" y="6414409"/>
            <a:ext cx="2057400" cy="365125"/>
          </a:xfrm>
        </p:spPr>
        <p:txBody>
          <a:bodyPr/>
          <a:lstStyle>
            <a:lvl1pPr>
              <a:defRPr>
                <a:solidFill>
                  <a:schemeClr val="bg1">
                    <a:lumMod val="75000"/>
                  </a:schemeClr>
                </a:solidFill>
              </a:defRPr>
            </a:lvl1pPr>
          </a:lstStyle>
          <a:p>
            <a:fld id="{7CD08052-46D4-4451-BCD3-D01F8058DAE8}" type="slidenum">
              <a:rPr lang="en-US" smtClean="0"/>
              <a:pPr/>
              <a:t>‹#›</a:t>
            </a:fld>
            <a:endParaRPr lang="en-US"/>
          </a:p>
        </p:txBody>
      </p:sp>
    </p:spTree>
    <p:extLst>
      <p:ext uri="{BB962C8B-B14F-4D97-AF65-F5344CB8AC3E}">
        <p14:creationId xmlns:p14="http://schemas.microsoft.com/office/powerpoint/2010/main" val="4217851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Text and Pictur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2097544"/>
            <a:ext cx="3394710" cy="3566659"/>
          </a:xfrm>
          <a:prstGeom prst="roundRect">
            <a:avLst/>
          </a:prstGeom>
          <a:solidFill>
            <a:srgbClr val="CD5727"/>
          </a:solidFill>
        </p:spPr>
        <p:txBody>
          <a:bodyPr vert="horz" lIns="91440" tIns="45720" rIns="91440" bIns="45720" rtlCol="0" anchor="ctr">
            <a:noAutofit/>
          </a:bodyPr>
          <a:lstStyle>
            <a:lvl1pPr marL="0" indent="0" algn="ctr">
              <a:buNone/>
              <a:defRPr lang="en-US" sz="3000" b="1">
                <a:solidFill>
                  <a:schemeClr val="bg1"/>
                </a:solidFill>
              </a:defRPr>
            </a:lvl1pPr>
            <a:lvl2pPr marL="342900" indent="0">
              <a:buNone/>
              <a:defRPr lang="en-US" sz="4500">
                <a:solidFill>
                  <a:schemeClr val="tx1"/>
                </a:solidFill>
              </a:defRPr>
            </a:lvl2pPr>
            <a:lvl3pPr marL="685800" indent="0">
              <a:buNone/>
              <a:defRPr lang="en-US" sz="4050">
                <a:solidFill>
                  <a:schemeClr val="tx1"/>
                </a:solidFill>
              </a:defRPr>
            </a:lvl3pPr>
            <a:lvl4pPr marL="1028700" indent="0">
              <a:buNone/>
              <a:defRPr lang="en-US" sz="3600">
                <a:solidFill>
                  <a:schemeClr val="tx1"/>
                </a:solidFill>
              </a:defRPr>
            </a:lvl4pPr>
            <a:lvl5pPr marL="1371600" indent="0">
              <a:buNone/>
              <a:defRPr lang="en-US" sz="3600">
                <a:solidFill>
                  <a:schemeClr val="tx1"/>
                </a:solidFill>
              </a:defRPr>
            </a:lvl5pPr>
          </a:lstStyle>
          <a:p>
            <a:pPr lvl="0"/>
            <a:r>
              <a:rPr lang="en-US"/>
              <a:t>Edit Master text styles</a:t>
            </a:r>
          </a:p>
        </p:txBody>
      </p:sp>
      <p:sp>
        <p:nvSpPr>
          <p:cNvPr id="2" name="Title 1"/>
          <p:cNvSpPr>
            <a:spLocks noGrp="1"/>
          </p:cNvSpPr>
          <p:nvPr>
            <p:ph type="title"/>
          </p:nvPr>
        </p:nvSpPr>
        <p:spPr>
          <a:xfrm>
            <a:off x="628650" y="365128"/>
            <a:ext cx="7886700" cy="1325563"/>
          </a:xfrm>
          <a:solidFill>
            <a:srgbClr val="FFFFFF">
              <a:alpha val="50196"/>
            </a:srgbClr>
          </a:solidFill>
        </p:spPr>
        <p:txBody>
          <a:bodyPr vert="horz" lIns="91440" tIns="45720" rIns="91440" bIns="45720" rtlCol="0" anchor="ctr">
            <a:normAutofit/>
          </a:bodyPr>
          <a:lstStyle>
            <a:lvl1pPr>
              <a:defRPr lang="en-US" sz="3600" b="1">
                <a:latin typeface="+mn-lt"/>
              </a:defRPr>
            </a:lvl1pPr>
          </a:lstStyle>
          <a:p>
            <a:pPr lvl="0"/>
            <a:r>
              <a:rPr lang="en-US"/>
              <a:t>Click to edit Master title style</a:t>
            </a:r>
          </a:p>
        </p:txBody>
      </p:sp>
      <p:sp>
        <p:nvSpPr>
          <p:cNvPr id="52" name="Date Placeholder 3"/>
          <p:cNvSpPr>
            <a:spLocks noGrp="1"/>
          </p:cNvSpPr>
          <p:nvPr>
            <p:ph type="dt" sz="half" idx="10"/>
          </p:nvPr>
        </p:nvSpPr>
        <p:spPr>
          <a:xfrm>
            <a:off x="628650" y="6414409"/>
            <a:ext cx="2057400" cy="365125"/>
          </a:xfrm>
          <a:prstGeom prst="rect">
            <a:avLst/>
          </a:prstGeom>
        </p:spPr>
        <p:txBody>
          <a:bodyPr/>
          <a:lstStyle>
            <a:lvl1pPr>
              <a:defRPr>
                <a:solidFill>
                  <a:schemeClr val="bg1">
                    <a:lumMod val="50000"/>
                  </a:schemeClr>
                </a:solidFill>
              </a:defRPr>
            </a:lvl1pPr>
          </a:lstStyle>
          <a:p>
            <a:endParaRPr lang="en-US"/>
          </a:p>
        </p:txBody>
      </p:sp>
      <p:sp>
        <p:nvSpPr>
          <p:cNvPr id="53" name="Footer Placeholder 4"/>
          <p:cNvSpPr>
            <a:spLocks noGrp="1"/>
          </p:cNvSpPr>
          <p:nvPr>
            <p:ph type="ftr" sz="quarter" idx="11"/>
          </p:nvPr>
        </p:nvSpPr>
        <p:spPr>
          <a:xfrm>
            <a:off x="3028950" y="6414409"/>
            <a:ext cx="1623060" cy="365125"/>
          </a:xfrm>
          <a:prstGeom prst="rect">
            <a:avLst/>
          </a:prstGeom>
        </p:spPr>
        <p:txBody>
          <a:bodyPr vert="horz" lIns="91440" tIns="45720" rIns="91440" bIns="45720" rtlCol="0" anchor="ctr"/>
          <a:lstStyle>
            <a:lvl1pPr algn="r">
              <a:defRPr lang="en-US" smtClean="0"/>
            </a:lvl1pPr>
          </a:lstStyle>
          <a:p>
            <a:endParaRPr lang="en-US"/>
          </a:p>
        </p:txBody>
      </p:sp>
      <p:sp>
        <p:nvSpPr>
          <p:cNvPr id="54" name="Slide Number Placeholder 5"/>
          <p:cNvSpPr>
            <a:spLocks noGrp="1"/>
          </p:cNvSpPr>
          <p:nvPr>
            <p:ph type="sldNum" sz="quarter" idx="12"/>
          </p:nvPr>
        </p:nvSpPr>
        <p:spPr>
          <a:xfrm>
            <a:off x="7011804" y="6414409"/>
            <a:ext cx="2057400" cy="365125"/>
          </a:xfrm>
        </p:spPr>
        <p:txBody>
          <a:bodyPr/>
          <a:lstStyle>
            <a:lvl1pPr>
              <a:defRPr>
                <a:solidFill>
                  <a:schemeClr val="bg1">
                    <a:lumMod val="50000"/>
                  </a:schemeClr>
                </a:solidFill>
              </a:defRPr>
            </a:lvl1pPr>
          </a:lstStyle>
          <a:p>
            <a:fld id="{7CD08052-46D4-4451-BCD3-D01F8058DAE8}" type="slidenum">
              <a:rPr lang="en-US" smtClean="0"/>
              <a:pPr/>
              <a:t>‹#›</a:t>
            </a:fld>
            <a:endParaRPr lang="en-US"/>
          </a:p>
        </p:txBody>
      </p:sp>
      <p:sp>
        <p:nvSpPr>
          <p:cNvPr id="7" name="Picture Placeholder 6"/>
          <p:cNvSpPr>
            <a:spLocks noGrp="1"/>
          </p:cNvSpPr>
          <p:nvPr>
            <p:ph type="pic" sz="quarter" idx="15"/>
          </p:nvPr>
        </p:nvSpPr>
        <p:spPr>
          <a:xfrm>
            <a:off x="4652010" y="0"/>
            <a:ext cx="4491990" cy="6858000"/>
          </a:xfrm>
        </p:spPr>
        <p:txBody>
          <a:bodyPr/>
          <a:lstStyle/>
          <a:p>
            <a:endParaRPr lang="en-US"/>
          </a:p>
        </p:txBody>
      </p:sp>
    </p:spTree>
    <p:extLst>
      <p:ext uri="{BB962C8B-B14F-4D97-AF65-F5344CB8AC3E}">
        <p14:creationId xmlns:p14="http://schemas.microsoft.com/office/powerpoint/2010/main" val="99055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Chart Dark">
    <p:bg>
      <p:bgPr>
        <a:solidFill>
          <a:srgbClr val="1E2631"/>
        </a:solidFill>
        <a:effectLst/>
      </p:bgPr>
    </p:bg>
    <p:spTree>
      <p:nvGrpSpPr>
        <p:cNvPr id="1" name=""/>
        <p:cNvGrpSpPr/>
        <p:nvPr/>
      </p:nvGrpSpPr>
      <p:grpSpPr>
        <a:xfrm>
          <a:off x="0" y="0"/>
          <a:ext cx="0" cy="0"/>
          <a:chOff x="0" y="0"/>
          <a:chExt cx="0" cy="0"/>
        </a:xfrm>
      </p:grpSpPr>
      <p:grpSp>
        <p:nvGrpSpPr>
          <p:cNvPr id="31" name="Group 30"/>
          <p:cNvGrpSpPr/>
          <p:nvPr userDrawn="1"/>
        </p:nvGrpSpPr>
        <p:grpSpPr>
          <a:xfrm rot="5400000" flipH="1" flipV="1">
            <a:off x="6777844" y="4491845"/>
            <a:ext cx="2596896" cy="2135414"/>
            <a:chOff x="0" y="948182"/>
            <a:chExt cx="7205100" cy="5909818"/>
          </a:xfrm>
        </p:grpSpPr>
        <p:sp>
          <p:nvSpPr>
            <p:cNvPr id="32" name="Freeform: Shape 31"/>
            <p:cNvSpPr/>
            <p:nvPr/>
          </p:nvSpPr>
          <p:spPr>
            <a:xfrm>
              <a:off x="0" y="1041400"/>
              <a:ext cx="7205100" cy="5816600"/>
            </a:xfrm>
            <a:custGeom>
              <a:avLst/>
              <a:gdLst>
                <a:gd name="connsiteX0" fmla="*/ 0 w 7205100"/>
                <a:gd name="connsiteY0" fmla="*/ 1395536 h 5785515"/>
                <a:gd name="connsiteX1" fmla="*/ 1286785 w 7205100"/>
                <a:gd name="connsiteY1" fmla="*/ 1395536 h 5785515"/>
                <a:gd name="connsiteX2" fmla="*/ 1626992 w 7205100"/>
                <a:gd name="connsiteY2" fmla="*/ 1395536 h 5785515"/>
                <a:gd name="connsiteX3" fmla="*/ 1975876 w 7205100"/>
                <a:gd name="connsiteY3" fmla="*/ 1744420 h 5785515"/>
                <a:gd name="connsiteX4" fmla="*/ 1626992 w 7205100"/>
                <a:gd name="connsiteY4" fmla="*/ 2093304 h 5785515"/>
                <a:gd name="connsiteX5" fmla="*/ 1286785 w 7205100"/>
                <a:gd name="connsiteY5" fmla="*/ 2093304 h 5785515"/>
                <a:gd name="connsiteX6" fmla="*/ 1276896 w 7205100"/>
                <a:gd name="connsiteY6" fmla="*/ 2093304 h 5785515"/>
                <a:gd name="connsiteX7" fmla="*/ 928013 w 7205100"/>
                <a:gd name="connsiteY7" fmla="*/ 2442188 h 5785515"/>
                <a:gd name="connsiteX8" fmla="*/ 1276896 w 7205100"/>
                <a:gd name="connsiteY8" fmla="*/ 2791072 h 5785515"/>
                <a:gd name="connsiteX9" fmla="*/ 1286785 w 7205100"/>
                <a:gd name="connsiteY9" fmla="*/ 2791072 h 5785515"/>
                <a:gd name="connsiteX10" fmla="*/ 6856216 w 7205100"/>
                <a:gd name="connsiteY10" fmla="*/ 2791072 h 5785515"/>
                <a:gd name="connsiteX11" fmla="*/ 7205100 w 7205100"/>
                <a:gd name="connsiteY11" fmla="*/ 3139956 h 5785515"/>
                <a:gd name="connsiteX12" fmla="*/ 6856216 w 7205100"/>
                <a:gd name="connsiteY12" fmla="*/ 3488840 h 5785515"/>
                <a:gd name="connsiteX13" fmla="*/ 3444197 w 7205100"/>
                <a:gd name="connsiteY13" fmla="*/ 3488840 h 5785515"/>
                <a:gd name="connsiteX14" fmla="*/ 2324758 w 7205100"/>
                <a:gd name="connsiteY14" fmla="*/ 3488840 h 5785515"/>
                <a:gd name="connsiteX15" fmla="*/ 1975875 w 7205100"/>
                <a:gd name="connsiteY15" fmla="*/ 3837724 h 5785515"/>
                <a:gd name="connsiteX16" fmla="*/ 2324758 w 7205100"/>
                <a:gd name="connsiteY16" fmla="*/ 4186608 h 5785515"/>
                <a:gd name="connsiteX17" fmla="*/ 3444197 w 7205100"/>
                <a:gd name="connsiteY17" fmla="*/ 4186608 h 5785515"/>
                <a:gd name="connsiteX18" fmla="*/ 4884541 w 7205100"/>
                <a:gd name="connsiteY18" fmla="*/ 4186608 h 5785515"/>
                <a:gd name="connsiteX19" fmla="*/ 5233425 w 7205100"/>
                <a:gd name="connsiteY19" fmla="*/ 4535492 h 5785515"/>
                <a:gd name="connsiteX20" fmla="*/ 4884541 w 7205100"/>
                <a:gd name="connsiteY20" fmla="*/ 4884376 h 5785515"/>
                <a:gd name="connsiteX21" fmla="*/ 3444197 w 7205100"/>
                <a:gd name="connsiteY21" fmla="*/ 4884376 h 5785515"/>
                <a:gd name="connsiteX22" fmla="*/ 1430939 w 7205100"/>
                <a:gd name="connsiteY22" fmla="*/ 4884376 h 5785515"/>
                <a:gd name="connsiteX23" fmla="*/ 1082054 w 7205100"/>
                <a:gd name="connsiteY23" fmla="*/ 5233260 h 5785515"/>
                <a:gd name="connsiteX24" fmla="*/ 1430939 w 7205100"/>
                <a:gd name="connsiteY24" fmla="*/ 5582144 h 5785515"/>
                <a:gd name="connsiteX25" fmla="*/ 3444197 w 7205100"/>
                <a:gd name="connsiteY25" fmla="*/ 5582144 h 5785515"/>
                <a:gd name="connsiteX26" fmla="*/ 3617657 w 7205100"/>
                <a:gd name="connsiteY26" fmla="*/ 5582144 h 5785515"/>
                <a:gd name="connsiteX27" fmla="*/ 3906957 w 7205100"/>
                <a:gd name="connsiteY27" fmla="*/ 5735964 h 5785515"/>
                <a:gd name="connsiteX28" fmla="*/ 3933853 w 7205100"/>
                <a:gd name="connsiteY28" fmla="*/ 5785515 h 5785515"/>
                <a:gd name="connsiteX29" fmla="*/ 0 w 7205100"/>
                <a:gd name="connsiteY29" fmla="*/ 5785515 h 5785515"/>
                <a:gd name="connsiteX30" fmla="*/ 0 w 7205100"/>
                <a:gd name="connsiteY30" fmla="*/ 0 h 5785515"/>
                <a:gd name="connsiteX31" fmla="*/ 3237256 w 7205100"/>
                <a:gd name="connsiteY31" fmla="*/ 0 h 5785515"/>
                <a:gd name="connsiteX32" fmla="*/ 3729556 w 7205100"/>
                <a:gd name="connsiteY32" fmla="*/ 0 h 5785515"/>
                <a:gd name="connsiteX33" fmla="*/ 4078440 w 7205100"/>
                <a:gd name="connsiteY33" fmla="*/ 348884 h 5785515"/>
                <a:gd name="connsiteX34" fmla="*/ 3729556 w 7205100"/>
                <a:gd name="connsiteY34" fmla="*/ 697768 h 5785515"/>
                <a:gd name="connsiteX35" fmla="*/ 3237256 w 7205100"/>
                <a:gd name="connsiteY35" fmla="*/ 697768 h 5785515"/>
                <a:gd name="connsiteX36" fmla="*/ 1286785 w 7205100"/>
                <a:gd name="connsiteY36" fmla="*/ 697768 h 5785515"/>
                <a:gd name="connsiteX37" fmla="*/ 0 w 7205100"/>
                <a:gd name="connsiteY37" fmla="*/ 697768 h 578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205100" h="5785515">
                  <a:moveTo>
                    <a:pt x="0" y="1395536"/>
                  </a:moveTo>
                  <a:lnTo>
                    <a:pt x="1286785" y="1395536"/>
                  </a:lnTo>
                  <a:lnTo>
                    <a:pt x="1626992" y="1395536"/>
                  </a:lnTo>
                  <a:cubicBezTo>
                    <a:pt x="1819675" y="1395536"/>
                    <a:pt x="1975876" y="1551737"/>
                    <a:pt x="1975876" y="1744420"/>
                  </a:cubicBezTo>
                  <a:cubicBezTo>
                    <a:pt x="1975876" y="1937103"/>
                    <a:pt x="1819675" y="2093304"/>
                    <a:pt x="1626992" y="2093304"/>
                  </a:cubicBezTo>
                  <a:lnTo>
                    <a:pt x="1286785" y="2093304"/>
                  </a:lnTo>
                  <a:lnTo>
                    <a:pt x="1276896" y="2093304"/>
                  </a:lnTo>
                  <a:cubicBezTo>
                    <a:pt x="1084214" y="2093304"/>
                    <a:pt x="928013" y="2249505"/>
                    <a:pt x="928013" y="2442188"/>
                  </a:cubicBezTo>
                  <a:cubicBezTo>
                    <a:pt x="928013" y="2634871"/>
                    <a:pt x="1084214" y="2791072"/>
                    <a:pt x="1276896" y="2791072"/>
                  </a:cubicBezTo>
                  <a:lnTo>
                    <a:pt x="1286785" y="2791072"/>
                  </a:lnTo>
                  <a:lnTo>
                    <a:pt x="6856216" y="2791072"/>
                  </a:lnTo>
                  <a:cubicBezTo>
                    <a:pt x="7048899" y="2791072"/>
                    <a:pt x="7205100" y="2947273"/>
                    <a:pt x="7205100" y="3139956"/>
                  </a:cubicBezTo>
                  <a:cubicBezTo>
                    <a:pt x="7205100" y="3332639"/>
                    <a:pt x="7048899" y="3488840"/>
                    <a:pt x="6856216" y="3488840"/>
                  </a:cubicBezTo>
                  <a:lnTo>
                    <a:pt x="3444197" y="3488840"/>
                  </a:lnTo>
                  <a:lnTo>
                    <a:pt x="2324758" y="3488840"/>
                  </a:lnTo>
                  <a:cubicBezTo>
                    <a:pt x="2132075" y="3488840"/>
                    <a:pt x="1975875" y="3645041"/>
                    <a:pt x="1975875" y="3837724"/>
                  </a:cubicBezTo>
                  <a:cubicBezTo>
                    <a:pt x="1975875" y="4030407"/>
                    <a:pt x="2132075" y="4186608"/>
                    <a:pt x="2324758" y="4186608"/>
                  </a:cubicBezTo>
                  <a:lnTo>
                    <a:pt x="3444197" y="4186608"/>
                  </a:lnTo>
                  <a:lnTo>
                    <a:pt x="4884541" y="4186608"/>
                  </a:lnTo>
                  <a:cubicBezTo>
                    <a:pt x="5077224" y="4186608"/>
                    <a:pt x="5233425" y="4342809"/>
                    <a:pt x="5233425" y="4535492"/>
                  </a:cubicBezTo>
                  <a:cubicBezTo>
                    <a:pt x="5233425" y="4728175"/>
                    <a:pt x="5077224" y="4884376"/>
                    <a:pt x="4884541" y="4884376"/>
                  </a:cubicBezTo>
                  <a:lnTo>
                    <a:pt x="3444197" y="4884376"/>
                  </a:lnTo>
                  <a:lnTo>
                    <a:pt x="1430939" y="4884376"/>
                  </a:lnTo>
                  <a:cubicBezTo>
                    <a:pt x="1238256" y="4884376"/>
                    <a:pt x="1082054" y="5040577"/>
                    <a:pt x="1082054" y="5233260"/>
                  </a:cubicBezTo>
                  <a:cubicBezTo>
                    <a:pt x="1082054" y="5425943"/>
                    <a:pt x="1238256" y="5582144"/>
                    <a:pt x="1430939" y="5582144"/>
                  </a:cubicBezTo>
                  <a:lnTo>
                    <a:pt x="3444197" y="5582144"/>
                  </a:lnTo>
                  <a:lnTo>
                    <a:pt x="3617657" y="5582144"/>
                  </a:lnTo>
                  <a:cubicBezTo>
                    <a:pt x="3738084" y="5582144"/>
                    <a:pt x="3844260" y="5643160"/>
                    <a:pt x="3906957" y="5735964"/>
                  </a:cubicBezTo>
                  <a:lnTo>
                    <a:pt x="3933853" y="5785515"/>
                  </a:lnTo>
                  <a:lnTo>
                    <a:pt x="0" y="5785515"/>
                  </a:lnTo>
                  <a:close/>
                  <a:moveTo>
                    <a:pt x="0" y="0"/>
                  </a:moveTo>
                  <a:lnTo>
                    <a:pt x="3237256" y="0"/>
                  </a:lnTo>
                  <a:lnTo>
                    <a:pt x="3729556" y="0"/>
                  </a:lnTo>
                  <a:cubicBezTo>
                    <a:pt x="3922239" y="0"/>
                    <a:pt x="4078440" y="156201"/>
                    <a:pt x="4078440" y="348884"/>
                  </a:cubicBezTo>
                  <a:cubicBezTo>
                    <a:pt x="4078440" y="541567"/>
                    <a:pt x="3922239" y="697768"/>
                    <a:pt x="3729556" y="697768"/>
                  </a:cubicBezTo>
                  <a:lnTo>
                    <a:pt x="3237256" y="697768"/>
                  </a:lnTo>
                  <a:lnTo>
                    <a:pt x="1286785" y="697768"/>
                  </a:lnTo>
                  <a:lnTo>
                    <a:pt x="0" y="697768"/>
                  </a:lnTo>
                  <a:close/>
                </a:path>
              </a:pathLst>
            </a:cu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1800">
                <a:solidFill>
                  <a:schemeClr val="tx1"/>
                </a:solidFill>
              </a:endParaRPr>
            </a:p>
          </p:txBody>
        </p:sp>
        <p:sp>
          <p:nvSpPr>
            <p:cNvPr id="33" name="Oval 32"/>
            <p:cNvSpPr/>
            <p:nvPr/>
          </p:nvSpPr>
          <p:spPr>
            <a:xfrm>
              <a:off x="4429866" y="1537751"/>
              <a:ext cx="713232" cy="713232"/>
            </a:xfrm>
            <a:prstGeom prst="ellipse">
              <a:avLst/>
            </a:prstGeom>
            <a:solidFill>
              <a:srgbClr val="B549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4" name="Rectangle: Rounded Corners 33"/>
            <p:cNvSpPr/>
            <p:nvPr/>
          </p:nvSpPr>
          <p:spPr>
            <a:xfrm>
              <a:off x="5392123" y="5235904"/>
              <a:ext cx="713232" cy="712392"/>
            </a:xfrm>
            <a:prstGeom prst="roundRect">
              <a:avLst>
                <a:gd name="adj" fmla="val 50000"/>
              </a:avLst>
            </a:prstGeom>
            <a:solidFill>
              <a:srgbClr val="9334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5" name="Rectangle: Rounded Corners 34"/>
            <p:cNvSpPr/>
            <p:nvPr/>
          </p:nvSpPr>
          <p:spPr>
            <a:xfrm>
              <a:off x="2170410" y="2732413"/>
              <a:ext cx="1353288" cy="599590"/>
            </a:xfrm>
            <a:prstGeom prst="roundRect">
              <a:avLst>
                <a:gd name="adj" fmla="val 50000"/>
              </a:avLst>
            </a:pr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6" name="Oval 35"/>
            <p:cNvSpPr/>
            <p:nvPr/>
          </p:nvSpPr>
          <p:spPr>
            <a:xfrm>
              <a:off x="2038403" y="3584282"/>
              <a:ext cx="573845" cy="573845"/>
            </a:xfrm>
            <a:prstGeom prst="ellipse">
              <a:avLst/>
            </a:prstGeom>
            <a:solidFill>
              <a:srgbClr val="B54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Rectangle: Rounded Corners 36"/>
            <p:cNvSpPr/>
            <p:nvPr/>
          </p:nvSpPr>
          <p:spPr>
            <a:xfrm>
              <a:off x="586882" y="4615478"/>
              <a:ext cx="905690" cy="471581"/>
            </a:xfrm>
            <a:prstGeom prst="roundRect">
              <a:avLst>
                <a:gd name="adj" fmla="val 50000"/>
              </a:avLst>
            </a:prstGeom>
            <a:solidFill>
              <a:srgbClr val="933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8" name="Rectangle: Rounded Corners 37"/>
            <p:cNvSpPr/>
            <p:nvPr/>
          </p:nvSpPr>
          <p:spPr>
            <a:xfrm>
              <a:off x="586882" y="948182"/>
              <a:ext cx="905690" cy="47158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Oval 38"/>
            <p:cNvSpPr/>
            <p:nvPr/>
          </p:nvSpPr>
          <p:spPr>
            <a:xfrm>
              <a:off x="2854443" y="2793959"/>
              <a:ext cx="476498" cy="4764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 name="Title 1"/>
          <p:cNvSpPr>
            <a:spLocks noGrp="1"/>
          </p:cNvSpPr>
          <p:nvPr>
            <p:ph type="title"/>
          </p:nvPr>
        </p:nvSpPr>
        <p:spPr/>
        <p:txBody>
          <a:bodyPr>
            <a:normAutofit/>
          </a:bodyPr>
          <a:lstStyle>
            <a:lvl1pPr>
              <a:defRPr sz="3600" b="1">
                <a:solidFill>
                  <a:schemeClr val="bg1"/>
                </a:solidFill>
                <a:latin typeface="+mn-lt"/>
              </a:defRPr>
            </a:lvl1pPr>
          </a:lstStyle>
          <a:p>
            <a:r>
              <a:rPr lang="en-US"/>
              <a:t>Click to edit Master title style</a:t>
            </a:r>
          </a:p>
        </p:txBody>
      </p:sp>
      <p:sp>
        <p:nvSpPr>
          <p:cNvPr id="3" name="Content Placeholder 2"/>
          <p:cNvSpPr>
            <a:spLocks noGrp="1"/>
          </p:cNvSpPr>
          <p:nvPr>
            <p:ph idx="1"/>
          </p:nvPr>
        </p:nvSpPr>
        <p:spPr>
          <a:xfrm>
            <a:off x="628651" y="1825626"/>
            <a:ext cx="6560369" cy="3065250"/>
          </a:xfrm>
        </p:spPr>
        <p:txBody>
          <a:bodyPr>
            <a:normAutofit/>
          </a:bodyPr>
          <a:lstStyle>
            <a:lvl1pPr>
              <a:defRPr sz="2700">
                <a:solidFill>
                  <a:schemeClr val="bg1"/>
                </a:solidFill>
              </a:defRPr>
            </a:lvl1pPr>
            <a:lvl2pPr>
              <a:defRPr sz="2400">
                <a:solidFill>
                  <a:schemeClr val="bg1"/>
                </a:solidFill>
              </a:defRPr>
            </a:lvl2pPr>
            <a:lvl3pPr>
              <a:defRPr sz="2100">
                <a:solidFill>
                  <a:schemeClr val="bg1"/>
                </a:solidFill>
              </a:defRPr>
            </a:lvl3pPr>
            <a:lvl4pPr>
              <a:defRPr sz="1800">
                <a:solidFill>
                  <a:schemeClr val="bg1"/>
                </a:solidFill>
              </a:defRPr>
            </a:lvl4pPr>
            <a:lvl5pPr>
              <a:defRPr sz="18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414409"/>
            <a:ext cx="2057400" cy="365125"/>
          </a:xfrm>
          <a:prstGeom prst="rect">
            <a:avLst/>
          </a:prstGeom>
        </p:spPr>
        <p:txBody>
          <a:bodyPr/>
          <a:lstStyle>
            <a:lvl1pPr>
              <a:defRPr>
                <a:solidFill>
                  <a:schemeClr val="bg1">
                    <a:lumMod val="75000"/>
                  </a:schemeClr>
                </a:solidFill>
              </a:defRPr>
            </a:lvl1pPr>
          </a:lstStyle>
          <a:p>
            <a:endParaRPr lang="en-US"/>
          </a:p>
        </p:txBody>
      </p:sp>
      <p:sp>
        <p:nvSpPr>
          <p:cNvPr id="5" name="Footer Placeholder 4"/>
          <p:cNvSpPr>
            <a:spLocks noGrp="1"/>
          </p:cNvSpPr>
          <p:nvPr>
            <p:ph type="ftr" sz="quarter" idx="11"/>
          </p:nvPr>
        </p:nvSpPr>
        <p:spPr>
          <a:xfrm>
            <a:off x="3028950" y="6414409"/>
            <a:ext cx="3086100" cy="365125"/>
          </a:xfrm>
          <a:prstGeom prst="rect">
            <a:avLst/>
          </a:prstGeom>
        </p:spPr>
        <p:txBody>
          <a:bodyPr/>
          <a:lstStyle>
            <a:lvl1pPr>
              <a:defRPr>
                <a:solidFill>
                  <a:schemeClr val="bg1">
                    <a:lumMod val="75000"/>
                  </a:schemeClr>
                </a:solidFill>
              </a:defRPr>
            </a:lvl1pPr>
          </a:lstStyle>
          <a:p>
            <a:endParaRPr lang="en-US"/>
          </a:p>
        </p:txBody>
      </p:sp>
      <p:sp>
        <p:nvSpPr>
          <p:cNvPr id="6" name="Slide Number Placeholder 5"/>
          <p:cNvSpPr>
            <a:spLocks noGrp="1"/>
          </p:cNvSpPr>
          <p:nvPr>
            <p:ph type="sldNum" sz="quarter" idx="12"/>
          </p:nvPr>
        </p:nvSpPr>
        <p:spPr>
          <a:xfrm>
            <a:off x="7011804" y="6414409"/>
            <a:ext cx="2057400" cy="365125"/>
          </a:xfrm>
        </p:spPr>
        <p:txBody>
          <a:bodyPr/>
          <a:lstStyle>
            <a:lvl1pPr>
              <a:defRPr>
                <a:solidFill>
                  <a:schemeClr val="bg1"/>
                </a:solidFill>
              </a:defRPr>
            </a:lvl1pPr>
          </a:lstStyle>
          <a:p>
            <a:fld id="{7CD08052-46D4-4451-BCD3-D01F8058DAE8}" type="slidenum">
              <a:rPr lang="en-US" smtClean="0"/>
              <a:pPr/>
              <a:t>‹#›</a:t>
            </a:fld>
            <a:endParaRPr lang="en-US"/>
          </a:p>
        </p:txBody>
      </p:sp>
      <p:sp>
        <p:nvSpPr>
          <p:cNvPr id="19" name="Text Placeholder 18"/>
          <p:cNvSpPr>
            <a:spLocks noGrp="1"/>
          </p:cNvSpPr>
          <p:nvPr>
            <p:ph type="body" sz="quarter" idx="13"/>
          </p:nvPr>
        </p:nvSpPr>
        <p:spPr>
          <a:xfrm>
            <a:off x="628651" y="5131574"/>
            <a:ext cx="6153086" cy="1109570"/>
          </a:xfrm>
        </p:spPr>
        <p:txBody>
          <a:bodyPr>
            <a:noAutofit/>
          </a:bodyPr>
          <a:lstStyle>
            <a:lvl1pPr>
              <a:defRPr sz="1800">
                <a:solidFill>
                  <a:schemeClr val="bg1"/>
                </a:solidFill>
              </a:defRPr>
            </a:lvl1pPr>
            <a:lvl2pPr>
              <a:defRPr sz="1500">
                <a:solidFill>
                  <a:schemeClr val="bg1"/>
                </a:solidFill>
              </a:defRPr>
            </a:lvl2pPr>
            <a:lvl3pPr>
              <a:defRPr sz="135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329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Chart Dark">
    <p:spTree>
      <p:nvGrpSpPr>
        <p:cNvPr id="1" name=""/>
        <p:cNvGrpSpPr/>
        <p:nvPr/>
      </p:nvGrpSpPr>
      <p:grpSpPr>
        <a:xfrm>
          <a:off x="0" y="0"/>
          <a:ext cx="0" cy="0"/>
          <a:chOff x="0" y="0"/>
          <a:chExt cx="0" cy="0"/>
        </a:xfrm>
      </p:grpSpPr>
      <p:grpSp>
        <p:nvGrpSpPr>
          <p:cNvPr id="31" name="Group 30"/>
          <p:cNvGrpSpPr/>
          <p:nvPr userDrawn="1"/>
        </p:nvGrpSpPr>
        <p:grpSpPr>
          <a:xfrm rot="5400000" flipH="1" flipV="1">
            <a:off x="6777844" y="4491845"/>
            <a:ext cx="2596896" cy="2135414"/>
            <a:chOff x="0" y="948182"/>
            <a:chExt cx="7205100" cy="5909818"/>
          </a:xfrm>
        </p:grpSpPr>
        <p:sp>
          <p:nvSpPr>
            <p:cNvPr id="32" name="Freeform: Shape 31"/>
            <p:cNvSpPr/>
            <p:nvPr/>
          </p:nvSpPr>
          <p:spPr>
            <a:xfrm>
              <a:off x="0" y="1041400"/>
              <a:ext cx="7205100" cy="5816600"/>
            </a:xfrm>
            <a:custGeom>
              <a:avLst/>
              <a:gdLst>
                <a:gd name="connsiteX0" fmla="*/ 0 w 7205100"/>
                <a:gd name="connsiteY0" fmla="*/ 1395536 h 5785515"/>
                <a:gd name="connsiteX1" fmla="*/ 1286785 w 7205100"/>
                <a:gd name="connsiteY1" fmla="*/ 1395536 h 5785515"/>
                <a:gd name="connsiteX2" fmla="*/ 1626992 w 7205100"/>
                <a:gd name="connsiteY2" fmla="*/ 1395536 h 5785515"/>
                <a:gd name="connsiteX3" fmla="*/ 1975876 w 7205100"/>
                <a:gd name="connsiteY3" fmla="*/ 1744420 h 5785515"/>
                <a:gd name="connsiteX4" fmla="*/ 1626992 w 7205100"/>
                <a:gd name="connsiteY4" fmla="*/ 2093304 h 5785515"/>
                <a:gd name="connsiteX5" fmla="*/ 1286785 w 7205100"/>
                <a:gd name="connsiteY5" fmla="*/ 2093304 h 5785515"/>
                <a:gd name="connsiteX6" fmla="*/ 1276896 w 7205100"/>
                <a:gd name="connsiteY6" fmla="*/ 2093304 h 5785515"/>
                <a:gd name="connsiteX7" fmla="*/ 928013 w 7205100"/>
                <a:gd name="connsiteY7" fmla="*/ 2442188 h 5785515"/>
                <a:gd name="connsiteX8" fmla="*/ 1276896 w 7205100"/>
                <a:gd name="connsiteY8" fmla="*/ 2791072 h 5785515"/>
                <a:gd name="connsiteX9" fmla="*/ 1286785 w 7205100"/>
                <a:gd name="connsiteY9" fmla="*/ 2791072 h 5785515"/>
                <a:gd name="connsiteX10" fmla="*/ 6856216 w 7205100"/>
                <a:gd name="connsiteY10" fmla="*/ 2791072 h 5785515"/>
                <a:gd name="connsiteX11" fmla="*/ 7205100 w 7205100"/>
                <a:gd name="connsiteY11" fmla="*/ 3139956 h 5785515"/>
                <a:gd name="connsiteX12" fmla="*/ 6856216 w 7205100"/>
                <a:gd name="connsiteY12" fmla="*/ 3488840 h 5785515"/>
                <a:gd name="connsiteX13" fmla="*/ 3444197 w 7205100"/>
                <a:gd name="connsiteY13" fmla="*/ 3488840 h 5785515"/>
                <a:gd name="connsiteX14" fmla="*/ 2324758 w 7205100"/>
                <a:gd name="connsiteY14" fmla="*/ 3488840 h 5785515"/>
                <a:gd name="connsiteX15" fmla="*/ 1975875 w 7205100"/>
                <a:gd name="connsiteY15" fmla="*/ 3837724 h 5785515"/>
                <a:gd name="connsiteX16" fmla="*/ 2324758 w 7205100"/>
                <a:gd name="connsiteY16" fmla="*/ 4186608 h 5785515"/>
                <a:gd name="connsiteX17" fmla="*/ 3444197 w 7205100"/>
                <a:gd name="connsiteY17" fmla="*/ 4186608 h 5785515"/>
                <a:gd name="connsiteX18" fmla="*/ 4884541 w 7205100"/>
                <a:gd name="connsiteY18" fmla="*/ 4186608 h 5785515"/>
                <a:gd name="connsiteX19" fmla="*/ 5233425 w 7205100"/>
                <a:gd name="connsiteY19" fmla="*/ 4535492 h 5785515"/>
                <a:gd name="connsiteX20" fmla="*/ 4884541 w 7205100"/>
                <a:gd name="connsiteY20" fmla="*/ 4884376 h 5785515"/>
                <a:gd name="connsiteX21" fmla="*/ 3444197 w 7205100"/>
                <a:gd name="connsiteY21" fmla="*/ 4884376 h 5785515"/>
                <a:gd name="connsiteX22" fmla="*/ 1430939 w 7205100"/>
                <a:gd name="connsiteY22" fmla="*/ 4884376 h 5785515"/>
                <a:gd name="connsiteX23" fmla="*/ 1082054 w 7205100"/>
                <a:gd name="connsiteY23" fmla="*/ 5233260 h 5785515"/>
                <a:gd name="connsiteX24" fmla="*/ 1430939 w 7205100"/>
                <a:gd name="connsiteY24" fmla="*/ 5582144 h 5785515"/>
                <a:gd name="connsiteX25" fmla="*/ 3444197 w 7205100"/>
                <a:gd name="connsiteY25" fmla="*/ 5582144 h 5785515"/>
                <a:gd name="connsiteX26" fmla="*/ 3617657 w 7205100"/>
                <a:gd name="connsiteY26" fmla="*/ 5582144 h 5785515"/>
                <a:gd name="connsiteX27" fmla="*/ 3906957 w 7205100"/>
                <a:gd name="connsiteY27" fmla="*/ 5735964 h 5785515"/>
                <a:gd name="connsiteX28" fmla="*/ 3933853 w 7205100"/>
                <a:gd name="connsiteY28" fmla="*/ 5785515 h 5785515"/>
                <a:gd name="connsiteX29" fmla="*/ 0 w 7205100"/>
                <a:gd name="connsiteY29" fmla="*/ 5785515 h 5785515"/>
                <a:gd name="connsiteX30" fmla="*/ 0 w 7205100"/>
                <a:gd name="connsiteY30" fmla="*/ 0 h 5785515"/>
                <a:gd name="connsiteX31" fmla="*/ 3237256 w 7205100"/>
                <a:gd name="connsiteY31" fmla="*/ 0 h 5785515"/>
                <a:gd name="connsiteX32" fmla="*/ 3729556 w 7205100"/>
                <a:gd name="connsiteY32" fmla="*/ 0 h 5785515"/>
                <a:gd name="connsiteX33" fmla="*/ 4078440 w 7205100"/>
                <a:gd name="connsiteY33" fmla="*/ 348884 h 5785515"/>
                <a:gd name="connsiteX34" fmla="*/ 3729556 w 7205100"/>
                <a:gd name="connsiteY34" fmla="*/ 697768 h 5785515"/>
                <a:gd name="connsiteX35" fmla="*/ 3237256 w 7205100"/>
                <a:gd name="connsiteY35" fmla="*/ 697768 h 5785515"/>
                <a:gd name="connsiteX36" fmla="*/ 1286785 w 7205100"/>
                <a:gd name="connsiteY36" fmla="*/ 697768 h 5785515"/>
                <a:gd name="connsiteX37" fmla="*/ 0 w 7205100"/>
                <a:gd name="connsiteY37" fmla="*/ 697768 h 578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205100" h="5785515">
                  <a:moveTo>
                    <a:pt x="0" y="1395536"/>
                  </a:moveTo>
                  <a:lnTo>
                    <a:pt x="1286785" y="1395536"/>
                  </a:lnTo>
                  <a:lnTo>
                    <a:pt x="1626992" y="1395536"/>
                  </a:lnTo>
                  <a:cubicBezTo>
                    <a:pt x="1819675" y="1395536"/>
                    <a:pt x="1975876" y="1551737"/>
                    <a:pt x="1975876" y="1744420"/>
                  </a:cubicBezTo>
                  <a:cubicBezTo>
                    <a:pt x="1975876" y="1937103"/>
                    <a:pt x="1819675" y="2093304"/>
                    <a:pt x="1626992" y="2093304"/>
                  </a:cubicBezTo>
                  <a:lnTo>
                    <a:pt x="1286785" y="2093304"/>
                  </a:lnTo>
                  <a:lnTo>
                    <a:pt x="1276896" y="2093304"/>
                  </a:lnTo>
                  <a:cubicBezTo>
                    <a:pt x="1084214" y="2093304"/>
                    <a:pt x="928013" y="2249505"/>
                    <a:pt x="928013" y="2442188"/>
                  </a:cubicBezTo>
                  <a:cubicBezTo>
                    <a:pt x="928013" y="2634871"/>
                    <a:pt x="1084214" y="2791072"/>
                    <a:pt x="1276896" y="2791072"/>
                  </a:cubicBezTo>
                  <a:lnTo>
                    <a:pt x="1286785" y="2791072"/>
                  </a:lnTo>
                  <a:lnTo>
                    <a:pt x="6856216" y="2791072"/>
                  </a:lnTo>
                  <a:cubicBezTo>
                    <a:pt x="7048899" y="2791072"/>
                    <a:pt x="7205100" y="2947273"/>
                    <a:pt x="7205100" y="3139956"/>
                  </a:cubicBezTo>
                  <a:cubicBezTo>
                    <a:pt x="7205100" y="3332639"/>
                    <a:pt x="7048899" y="3488840"/>
                    <a:pt x="6856216" y="3488840"/>
                  </a:cubicBezTo>
                  <a:lnTo>
                    <a:pt x="3444197" y="3488840"/>
                  </a:lnTo>
                  <a:lnTo>
                    <a:pt x="2324758" y="3488840"/>
                  </a:lnTo>
                  <a:cubicBezTo>
                    <a:pt x="2132075" y="3488840"/>
                    <a:pt x="1975875" y="3645041"/>
                    <a:pt x="1975875" y="3837724"/>
                  </a:cubicBezTo>
                  <a:cubicBezTo>
                    <a:pt x="1975875" y="4030407"/>
                    <a:pt x="2132075" y="4186608"/>
                    <a:pt x="2324758" y="4186608"/>
                  </a:cubicBezTo>
                  <a:lnTo>
                    <a:pt x="3444197" y="4186608"/>
                  </a:lnTo>
                  <a:lnTo>
                    <a:pt x="4884541" y="4186608"/>
                  </a:lnTo>
                  <a:cubicBezTo>
                    <a:pt x="5077224" y="4186608"/>
                    <a:pt x="5233425" y="4342809"/>
                    <a:pt x="5233425" y="4535492"/>
                  </a:cubicBezTo>
                  <a:cubicBezTo>
                    <a:pt x="5233425" y="4728175"/>
                    <a:pt x="5077224" y="4884376"/>
                    <a:pt x="4884541" y="4884376"/>
                  </a:cubicBezTo>
                  <a:lnTo>
                    <a:pt x="3444197" y="4884376"/>
                  </a:lnTo>
                  <a:lnTo>
                    <a:pt x="1430939" y="4884376"/>
                  </a:lnTo>
                  <a:cubicBezTo>
                    <a:pt x="1238256" y="4884376"/>
                    <a:pt x="1082054" y="5040577"/>
                    <a:pt x="1082054" y="5233260"/>
                  </a:cubicBezTo>
                  <a:cubicBezTo>
                    <a:pt x="1082054" y="5425943"/>
                    <a:pt x="1238256" y="5582144"/>
                    <a:pt x="1430939" y="5582144"/>
                  </a:cubicBezTo>
                  <a:lnTo>
                    <a:pt x="3444197" y="5582144"/>
                  </a:lnTo>
                  <a:lnTo>
                    <a:pt x="3617657" y="5582144"/>
                  </a:lnTo>
                  <a:cubicBezTo>
                    <a:pt x="3738084" y="5582144"/>
                    <a:pt x="3844260" y="5643160"/>
                    <a:pt x="3906957" y="5735964"/>
                  </a:cubicBezTo>
                  <a:lnTo>
                    <a:pt x="3933853" y="5785515"/>
                  </a:lnTo>
                  <a:lnTo>
                    <a:pt x="0" y="5785515"/>
                  </a:lnTo>
                  <a:close/>
                  <a:moveTo>
                    <a:pt x="0" y="0"/>
                  </a:moveTo>
                  <a:lnTo>
                    <a:pt x="3237256" y="0"/>
                  </a:lnTo>
                  <a:lnTo>
                    <a:pt x="3729556" y="0"/>
                  </a:lnTo>
                  <a:cubicBezTo>
                    <a:pt x="3922239" y="0"/>
                    <a:pt x="4078440" y="156201"/>
                    <a:pt x="4078440" y="348884"/>
                  </a:cubicBezTo>
                  <a:cubicBezTo>
                    <a:pt x="4078440" y="541567"/>
                    <a:pt x="3922239" y="697768"/>
                    <a:pt x="3729556" y="697768"/>
                  </a:cubicBezTo>
                  <a:lnTo>
                    <a:pt x="3237256" y="697768"/>
                  </a:lnTo>
                  <a:lnTo>
                    <a:pt x="1286785" y="697768"/>
                  </a:lnTo>
                  <a:lnTo>
                    <a:pt x="0" y="697768"/>
                  </a:lnTo>
                  <a:close/>
                </a:path>
              </a:pathLst>
            </a:cu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1800">
                <a:solidFill>
                  <a:schemeClr val="tx1"/>
                </a:solidFill>
              </a:endParaRPr>
            </a:p>
          </p:txBody>
        </p:sp>
        <p:sp>
          <p:nvSpPr>
            <p:cNvPr id="33" name="Oval 32"/>
            <p:cNvSpPr/>
            <p:nvPr/>
          </p:nvSpPr>
          <p:spPr>
            <a:xfrm>
              <a:off x="4429866" y="1537751"/>
              <a:ext cx="713232" cy="713232"/>
            </a:xfrm>
            <a:prstGeom prst="ellipse">
              <a:avLst/>
            </a:prstGeom>
            <a:solidFill>
              <a:srgbClr val="B549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4" name="Rectangle: Rounded Corners 33"/>
            <p:cNvSpPr/>
            <p:nvPr/>
          </p:nvSpPr>
          <p:spPr>
            <a:xfrm>
              <a:off x="5392123" y="5235904"/>
              <a:ext cx="713232" cy="712392"/>
            </a:xfrm>
            <a:prstGeom prst="roundRect">
              <a:avLst>
                <a:gd name="adj" fmla="val 50000"/>
              </a:avLst>
            </a:prstGeom>
            <a:solidFill>
              <a:srgbClr val="9334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5" name="Rectangle: Rounded Corners 34"/>
            <p:cNvSpPr/>
            <p:nvPr/>
          </p:nvSpPr>
          <p:spPr>
            <a:xfrm>
              <a:off x="2170410" y="2732413"/>
              <a:ext cx="1353288" cy="599590"/>
            </a:xfrm>
            <a:prstGeom prst="roundRect">
              <a:avLst>
                <a:gd name="adj" fmla="val 50000"/>
              </a:avLst>
            </a:pr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6" name="Oval 35"/>
            <p:cNvSpPr/>
            <p:nvPr/>
          </p:nvSpPr>
          <p:spPr>
            <a:xfrm>
              <a:off x="2038403" y="3584282"/>
              <a:ext cx="573845" cy="573845"/>
            </a:xfrm>
            <a:prstGeom prst="ellipse">
              <a:avLst/>
            </a:prstGeom>
            <a:solidFill>
              <a:srgbClr val="B54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Rectangle: Rounded Corners 36"/>
            <p:cNvSpPr/>
            <p:nvPr/>
          </p:nvSpPr>
          <p:spPr>
            <a:xfrm>
              <a:off x="586882" y="4615478"/>
              <a:ext cx="905690" cy="471581"/>
            </a:xfrm>
            <a:prstGeom prst="roundRect">
              <a:avLst>
                <a:gd name="adj" fmla="val 50000"/>
              </a:avLst>
            </a:prstGeom>
            <a:solidFill>
              <a:srgbClr val="933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8" name="Rectangle: Rounded Corners 37"/>
            <p:cNvSpPr/>
            <p:nvPr/>
          </p:nvSpPr>
          <p:spPr>
            <a:xfrm>
              <a:off x="586882" y="948182"/>
              <a:ext cx="905690" cy="47158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Oval 38"/>
            <p:cNvSpPr/>
            <p:nvPr/>
          </p:nvSpPr>
          <p:spPr>
            <a:xfrm>
              <a:off x="2854443" y="2793959"/>
              <a:ext cx="476498" cy="4764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 name="Title 1"/>
          <p:cNvSpPr>
            <a:spLocks noGrp="1"/>
          </p:cNvSpPr>
          <p:nvPr>
            <p:ph type="title"/>
          </p:nvPr>
        </p:nvSpPr>
        <p:spPr/>
        <p:txBody>
          <a:bodyPr>
            <a:normAutofit/>
          </a:bodyPr>
          <a:lstStyle>
            <a:lvl1pPr>
              <a:defRPr sz="3600" b="1">
                <a:solidFill>
                  <a:srgbClr val="231F20"/>
                </a:solidFill>
                <a:latin typeface="+mn-lt"/>
              </a:defRPr>
            </a:lvl1pPr>
          </a:lstStyle>
          <a:p>
            <a:r>
              <a:rPr lang="en-US"/>
              <a:t>Click to edit Master title style</a:t>
            </a:r>
          </a:p>
        </p:txBody>
      </p:sp>
      <p:sp>
        <p:nvSpPr>
          <p:cNvPr id="3" name="Content Placeholder 2"/>
          <p:cNvSpPr>
            <a:spLocks noGrp="1"/>
          </p:cNvSpPr>
          <p:nvPr>
            <p:ph idx="1"/>
          </p:nvPr>
        </p:nvSpPr>
        <p:spPr>
          <a:xfrm>
            <a:off x="628651" y="1825626"/>
            <a:ext cx="6560369" cy="3065250"/>
          </a:xfrm>
        </p:spPr>
        <p:txBody>
          <a:bodyPr>
            <a:normAutofit/>
          </a:bodyPr>
          <a:lstStyle>
            <a:lvl1pPr>
              <a:defRPr sz="2700">
                <a:solidFill>
                  <a:schemeClr val="bg1"/>
                </a:solidFill>
              </a:defRPr>
            </a:lvl1pPr>
            <a:lvl2pPr>
              <a:defRPr sz="2400">
                <a:solidFill>
                  <a:schemeClr val="bg1"/>
                </a:solidFill>
              </a:defRPr>
            </a:lvl2pPr>
            <a:lvl3pPr>
              <a:defRPr sz="2100">
                <a:solidFill>
                  <a:schemeClr val="bg1"/>
                </a:solidFill>
              </a:defRPr>
            </a:lvl3pPr>
            <a:lvl4pPr>
              <a:defRPr sz="1800">
                <a:solidFill>
                  <a:schemeClr val="bg1"/>
                </a:solidFill>
              </a:defRPr>
            </a:lvl4pPr>
            <a:lvl5pPr>
              <a:defRPr sz="18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414409"/>
            <a:ext cx="2057400" cy="365125"/>
          </a:xfrm>
          <a:prstGeom prst="rect">
            <a:avLst/>
          </a:prstGeom>
        </p:spPr>
        <p:txBody>
          <a:bodyPr/>
          <a:lstStyle>
            <a:lvl1pPr>
              <a:defRPr>
                <a:solidFill>
                  <a:schemeClr val="bg1">
                    <a:lumMod val="50000"/>
                  </a:schemeClr>
                </a:solidFill>
              </a:defRPr>
            </a:lvl1pPr>
          </a:lstStyle>
          <a:p>
            <a:endParaRPr lang="en-US"/>
          </a:p>
        </p:txBody>
      </p:sp>
      <p:sp>
        <p:nvSpPr>
          <p:cNvPr id="5" name="Footer Placeholder 4"/>
          <p:cNvSpPr>
            <a:spLocks noGrp="1"/>
          </p:cNvSpPr>
          <p:nvPr>
            <p:ph type="ftr" sz="quarter" idx="11"/>
          </p:nvPr>
        </p:nvSpPr>
        <p:spPr>
          <a:xfrm>
            <a:off x="3028950" y="6414409"/>
            <a:ext cx="3086100" cy="365125"/>
          </a:xfrm>
          <a:prstGeom prst="rect">
            <a:avLst/>
          </a:prstGeom>
        </p:spPr>
        <p:txBody>
          <a:bodyPr/>
          <a:lstStyle>
            <a:lvl1pPr>
              <a:defRPr>
                <a:solidFill>
                  <a:schemeClr val="bg1">
                    <a:lumMod val="50000"/>
                  </a:schemeClr>
                </a:solidFill>
              </a:defRPr>
            </a:lvl1pPr>
          </a:lstStyle>
          <a:p>
            <a:endParaRPr lang="en-US"/>
          </a:p>
        </p:txBody>
      </p:sp>
      <p:sp>
        <p:nvSpPr>
          <p:cNvPr id="6" name="Slide Number Placeholder 5"/>
          <p:cNvSpPr>
            <a:spLocks noGrp="1"/>
          </p:cNvSpPr>
          <p:nvPr>
            <p:ph type="sldNum" sz="quarter" idx="12"/>
          </p:nvPr>
        </p:nvSpPr>
        <p:spPr>
          <a:xfrm>
            <a:off x="7011804" y="6414409"/>
            <a:ext cx="2057400" cy="365125"/>
          </a:xfrm>
        </p:spPr>
        <p:txBody>
          <a:bodyPr/>
          <a:lstStyle>
            <a:lvl1pPr>
              <a:defRPr>
                <a:solidFill>
                  <a:schemeClr val="bg1"/>
                </a:solidFill>
              </a:defRPr>
            </a:lvl1pPr>
          </a:lstStyle>
          <a:p>
            <a:fld id="{7CD08052-46D4-4451-BCD3-D01F8058DAE8}" type="slidenum">
              <a:rPr lang="en-US" smtClean="0"/>
              <a:pPr/>
              <a:t>‹#›</a:t>
            </a:fld>
            <a:endParaRPr lang="en-US"/>
          </a:p>
        </p:txBody>
      </p:sp>
      <p:sp>
        <p:nvSpPr>
          <p:cNvPr id="19" name="Text Placeholder 18"/>
          <p:cNvSpPr>
            <a:spLocks noGrp="1"/>
          </p:cNvSpPr>
          <p:nvPr>
            <p:ph type="body" sz="quarter" idx="13"/>
          </p:nvPr>
        </p:nvSpPr>
        <p:spPr>
          <a:xfrm>
            <a:off x="628651" y="5131574"/>
            <a:ext cx="6153086" cy="1109570"/>
          </a:xfrm>
        </p:spPr>
        <p:txBody>
          <a:bodyPr>
            <a:noAutofit/>
          </a:bodyPr>
          <a:lstStyle>
            <a:lvl1pPr>
              <a:defRPr sz="1800">
                <a:solidFill>
                  <a:schemeClr val="bg1">
                    <a:lumMod val="50000"/>
                  </a:schemeClr>
                </a:solidFill>
              </a:defRPr>
            </a:lvl1pPr>
            <a:lvl2pPr>
              <a:defRPr sz="1500">
                <a:solidFill>
                  <a:schemeClr val="bg1">
                    <a:lumMod val="50000"/>
                  </a:schemeClr>
                </a:solidFill>
              </a:defRPr>
            </a:lvl2pPr>
            <a:lvl3pPr>
              <a:defRPr sz="1350">
                <a:solidFill>
                  <a:schemeClr val="bg1">
                    <a:lumMod val="50000"/>
                  </a:schemeClr>
                </a:solidFill>
              </a:defRPr>
            </a:lvl3pPr>
            <a:lvl4pPr>
              <a:defRPr sz="1200">
                <a:solidFill>
                  <a:schemeClr val="bg1">
                    <a:lumMod val="50000"/>
                  </a:schemeClr>
                </a:solidFill>
              </a:defRPr>
            </a:lvl4pPr>
            <a:lvl5pPr>
              <a:defRPr sz="1200">
                <a:solidFill>
                  <a:schemeClr val="bg1">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5180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Map">
    <p:spTree>
      <p:nvGrpSpPr>
        <p:cNvPr id="1" name=""/>
        <p:cNvGrpSpPr/>
        <p:nvPr/>
      </p:nvGrpSpPr>
      <p:grpSpPr>
        <a:xfrm>
          <a:off x="0" y="0"/>
          <a:ext cx="0" cy="0"/>
          <a:chOff x="0" y="0"/>
          <a:chExt cx="0" cy="0"/>
        </a:xfrm>
      </p:grpSpPr>
      <p:grpSp>
        <p:nvGrpSpPr>
          <p:cNvPr id="18" name="Group 17"/>
          <p:cNvGrpSpPr/>
          <p:nvPr userDrawn="1"/>
        </p:nvGrpSpPr>
        <p:grpSpPr>
          <a:xfrm rot="5400000" flipH="1" flipV="1">
            <a:off x="6777844" y="4491845"/>
            <a:ext cx="2596896" cy="2135414"/>
            <a:chOff x="0" y="948182"/>
            <a:chExt cx="7205100" cy="5909818"/>
          </a:xfrm>
        </p:grpSpPr>
        <p:sp>
          <p:nvSpPr>
            <p:cNvPr id="31" name="Freeform: Shape 30"/>
            <p:cNvSpPr/>
            <p:nvPr/>
          </p:nvSpPr>
          <p:spPr>
            <a:xfrm>
              <a:off x="0" y="1041400"/>
              <a:ext cx="7205100" cy="5816600"/>
            </a:xfrm>
            <a:custGeom>
              <a:avLst/>
              <a:gdLst>
                <a:gd name="connsiteX0" fmla="*/ 0 w 7205100"/>
                <a:gd name="connsiteY0" fmla="*/ 1395536 h 5785515"/>
                <a:gd name="connsiteX1" fmla="*/ 1286785 w 7205100"/>
                <a:gd name="connsiteY1" fmla="*/ 1395536 h 5785515"/>
                <a:gd name="connsiteX2" fmla="*/ 1626992 w 7205100"/>
                <a:gd name="connsiteY2" fmla="*/ 1395536 h 5785515"/>
                <a:gd name="connsiteX3" fmla="*/ 1975876 w 7205100"/>
                <a:gd name="connsiteY3" fmla="*/ 1744420 h 5785515"/>
                <a:gd name="connsiteX4" fmla="*/ 1626992 w 7205100"/>
                <a:gd name="connsiteY4" fmla="*/ 2093304 h 5785515"/>
                <a:gd name="connsiteX5" fmla="*/ 1286785 w 7205100"/>
                <a:gd name="connsiteY5" fmla="*/ 2093304 h 5785515"/>
                <a:gd name="connsiteX6" fmla="*/ 1276896 w 7205100"/>
                <a:gd name="connsiteY6" fmla="*/ 2093304 h 5785515"/>
                <a:gd name="connsiteX7" fmla="*/ 928013 w 7205100"/>
                <a:gd name="connsiteY7" fmla="*/ 2442188 h 5785515"/>
                <a:gd name="connsiteX8" fmla="*/ 1276896 w 7205100"/>
                <a:gd name="connsiteY8" fmla="*/ 2791072 h 5785515"/>
                <a:gd name="connsiteX9" fmla="*/ 1286785 w 7205100"/>
                <a:gd name="connsiteY9" fmla="*/ 2791072 h 5785515"/>
                <a:gd name="connsiteX10" fmla="*/ 6856216 w 7205100"/>
                <a:gd name="connsiteY10" fmla="*/ 2791072 h 5785515"/>
                <a:gd name="connsiteX11" fmla="*/ 7205100 w 7205100"/>
                <a:gd name="connsiteY11" fmla="*/ 3139956 h 5785515"/>
                <a:gd name="connsiteX12" fmla="*/ 6856216 w 7205100"/>
                <a:gd name="connsiteY12" fmla="*/ 3488840 h 5785515"/>
                <a:gd name="connsiteX13" fmla="*/ 3444197 w 7205100"/>
                <a:gd name="connsiteY13" fmla="*/ 3488840 h 5785515"/>
                <a:gd name="connsiteX14" fmla="*/ 2324758 w 7205100"/>
                <a:gd name="connsiteY14" fmla="*/ 3488840 h 5785515"/>
                <a:gd name="connsiteX15" fmla="*/ 1975875 w 7205100"/>
                <a:gd name="connsiteY15" fmla="*/ 3837724 h 5785515"/>
                <a:gd name="connsiteX16" fmla="*/ 2324758 w 7205100"/>
                <a:gd name="connsiteY16" fmla="*/ 4186608 h 5785515"/>
                <a:gd name="connsiteX17" fmla="*/ 3444197 w 7205100"/>
                <a:gd name="connsiteY17" fmla="*/ 4186608 h 5785515"/>
                <a:gd name="connsiteX18" fmla="*/ 4884541 w 7205100"/>
                <a:gd name="connsiteY18" fmla="*/ 4186608 h 5785515"/>
                <a:gd name="connsiteX19" fmla="*/ 5233425 w 7205100"/>
                <a:gd name="connsiteY19" fmla="*/ 4535492 h 5785515"/>
                <a:gd name="connsiteX20" fmla="*/ 4884541 w 7205100"/>
                <a:gd name="connsiteY20" fmla="*/ 4884376 h 5785515"/>
                <a:gd name="connsiteX21" fmla="*/ 3444197 w 7205100"/>
                <a:gd name="connsiteY21" fmla="*/ 4884376 h 5785515"/>
                <a:gd name="connsiteX22" fmla="*/ 1430939 w 7205100"/>
                <a:gd name="connsiteY22" fmla="*/ 4884376 h 5785515"/>
                <a:gd name="connsiteX23" fmla="*/ 1082054 w 7205100"/>
                <a:gd name="connsiteY23" fmla="*/ 5233260 h 5785515"/>
                <a:gd name="connsiteX24" fmla="*/ 1430939 w 7205100"/>
                <a:gd name="connsiteY24" fmla="*/ 5582144 h 5785515"/>
                <a:gd name="connsiteX25" fmla="*/ 3444197 w 7205100"/>
                <a:gd name="connsiteY25" fmla="*/ 5582144 h 5785515"/>
                <a:gd name="connsiteX26" fmla="*/ 3617657 w 7205100"/>
                <a:gd name="connsiteY26" fmla="*/ 5582144 h 5785515"/>
                <a:gd name="connsiteX27" fmla="*/ 3906957 w 7205100"/>
                <a:gd name="connsiteY27" fmla="*/ 5735964 h 5785515"/>
                <a:gd name="connsiteX28" fmla="*/ 3933853 w 7205100"/>
                <a:gd name="connsiteY28" fmla="*/ 5785515 h 5785515"/>
                <a:gd name="connsiteX29" fmla="*/ 0 w 7205100"/>
                <a:gd name="connsiteY29" fmla="*/ 5785515 h 5785515"/>
                <a:gd name="connsiteX30" fmla="*/ 0 w 7205100"/>
                <a:gd name="connsiteY30" fmla="*/ 0 h 5785515"/>
                <a:gd name="connsiteX31" fmla="*/ 3237256 w 7205100"/>
                <a:gd name="connsiteY31" fmla="*/ 0 h 5785515"/>
                <a:gd name="connsiteX32" fmla="*/ 3729556 w 7205100"/>
                <a:gd name="connsiteY32" fmla="*/ 0 h 5785515"/>
                <a:gd name="connsiteX33" fmla="*/ 4078440 w 7205100"/>
                <a:gd name="connsiteY33" fmla="*/ 348884 h 5785515"/>
                <a:gd name="connsiteX34" fmla="*/ 3729556 w 7205100"/>
                <a:gd name="connsiteY34" fmla="*/ 697768 h 5785515"/>
                <a:gd name="connsiteX35" fmla="*/ 3237256 w 7205100"/>
                <a:gd name="connsiteY35" fmla="*/ 697768 h 5785515"/>
                <a:gd name="connsiteX36" fmla="*/ 1286785 w 7205100"/>
                <a:gd name="connsiteY36" fmla="*/ 697768 h 5785515"/>
                <a:gd name="connsiteX37" fmla="*/ 0 w 7205100"/>
                <a:gd name="connsiteY37" fmla="*/ 697768 h 578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205100" h="5785515">
                  <a:moveTo>
                    <a:pt x="0" y="1395536"/>
                  </a:moveTo>
                  <a:lnTo>
                    <a:pt x="1286785" y="1395536"/>
                  </a:lnTo>
                  <a:lnTo>
                    <a:pt x="1626992" y="1395536"/>
                  </a:lnTo>
                  <a:cubicBezTo>
                    <a:pt x="1819675" y="1395536"/>
                    <a:pt x="1975876" y="1551737"/>
                    <a:pt x="1975876" y="1744420"/>
                  </a:cubicBezTo>
                  <a:cubicBezTo>
                    <a:pt x="1975876" y="1937103"/>
                    <a:pt x="1819675" y="2093304"/>
                    <a:pt x="1626992" y="2093304"/>
                  </a:cubicBezTo>
                  <a:lnTo>
                    <a:pt x="1286785" y="2093304"/>
                  </a:lnTo>
                  <a:lnTo>
                    <a:pt x="1276896" y="2093304"/>
                  </a:lnTo>
                  <a:cubicBezTo>
                    <a:pt x="1084214" y="2093304"/>
                    <a:pt x="928013" y="2249505"/>
                    <a:pt x="928013" y="2442188"/>
                  </a:cubicBezTo>
                  <a:cubicBezTo>
                    <a:pt x="928013" y="2634871"/>
                    <a:pt x="1084214" y="2791072"/>
                    <a:pt x="1276896" y="2791072"/>
                  </a:cubicBezTo>
                  <a:lnTo>
                    <a:pt x="1286785" y="2791072"/>
                  </a:lnTo>
                  <a:lnTo>
                    <a:pt x="6856216" y="2791072"/>
                  </a:lnTo>
                  <a:cubicBezTo>
                    <a:pt x="7048899" y="2791072"/>
                    <a:pt x="7205100" y="2947273"/>
                    <a:pt x="7205100" y="3139956"/>
                  </a:cubicBezTo>
                  <a:cubicBezTo>
                    <a:pt x="7205100" y="3332639"/>
                    <a:pt x="7048899" y="3488840"/>
                    <a:pt x="6856216" y="3488840"/>
                  </a:cubicBezTo>
                  <a:lnTo>
                    <a:pt x="3444197" y="3488840"/>
                  </a:lnTo>
                  <a:lnTo>
                    <a:pt x="2324758" y="3488840"/>
                  </a:lnTo>
                  <a:cubicBezTo>
                    <a:pt x="2132075" y="3488840"/>
                    <a:pt x="1975875" y="3645041"/>
                    <a:pt x="1975875" y="3837724"/>
                  </a:cubicBezTo>
                  <a:cubicBezTo>
                    <a:pt x="1975875" y="4030407"/>
                    <a:pt x="2132075" y="4186608"/>
                    <a:pt x="2324758" y="4186608"/>
                  </a:cubicBezTo>
                  <a:lnTo>
                    <a:pt x="3444197" y="4186608"/>
                  </a:lnTo>
                  <a:lnTo>
                    <a:pt x="4884541" y="4186608"/>
                  </a:lnTo>
                  <a:cubicBezTo>
                    <a:pt x="5077224" y="4186608"/>
                    <a:pt x="5233425" y="4342809"/>
                    <a:pt x="5233425" y="4535492"/>
                  </a:cubicBezTo>
                  <a:cubicBezTo>
                    <a:pt x="5233425" y="4728175"/>
                    <a:pt x="5077224" y="4884376"/>
                    <a:pt x="4884541" y="4884376"/>
                  </a:cubicBezTo>
                  <a:lnTo>
                    <a:pt x="3444197" y="4884376"/>
                  </a:lnTo>
                  <a:lnTo>
                    <a:pt x="1430939" y="4884376"/>
                  </a:lnTo>
                  <a:cubicBezTo>
                    <a:pt x="1238256" y="4884376"/>
                    <a:pt x="1082054" y="5040577"/>
                    <a:pt x="1082054" y="5233260"/>
                  </a:cubicBezTo>
                  <a:cubicBezTo>
                    <a:pt x="1082054" y="5425943"/>
                    <a:pt x="1238256" y="5582144"/>
                    <a:pt x="1430939" y="5582144"/>
                  </a:cubicBezTo>
                  <a:lnTo>
                    <a:pt x="3444197" y="5582144"/>
                  </a:lnTo>
                  <a:lnTo>
                    <a:pt x="3617657" y="5582144"/>
                  </a:lnTo>
                  <a:cubicBezTo>
                    <a:pt x="3738084" y="5582144"/>
                    <a:pt x="3844260" y="5643160"/>
                    <a:pt x="3906957" y="5735964"/>
                  </a:cubicBezTo>
                  <a:lnTo>
                    <a:pt x="3933853" y="5785515"/>
                  </a:lnTo>
                  <a:lnTo>
                    <a:pt x="0" y="5785515"/>
                  </a:lnTo>
                  <a:close/>
                  <a:moveTo>
                    <a:pt x="0" y="0"/>
                  </a:moveTo>
                  <a:lnTo>
                    <a:pt x="3237256" y="0"/>
                  </a:lnTo>
                  <a:lnTo>
                    <a:pt x="3729556" y="0"/>
                  </a:lnTo>
                  <a:cubicBezTo>
                    <a:pt x="3922239" y="0"/>
                    <a:pt x="4078440" y="156201"/>
                    <a:pt x="4078440" y="348884"/>
                  </a:cubicBezTo>
                  <a:cubicBezTo>
                    <a:pt x="4078440" y="541567"/>
                    <a:pt x="3922239" y="697768"/>
                    <a:pt x="3729556" y="697768"/>
                  </a:cubicBezTo>
                  <a:lnTo>
                    <a:pt x="3237256" y="697768"/>
                  </a:lnTo>
                  <a:lnTo>
                    <a:pt x="1286785" y="697768"/>
                  </a:lnTo>
                  <a:lnTo>
                    <a:pt x="0" y="697768"/>
                  </a:lnTo>
                  <a:close/>
                </a:path>
              </a:pathLst>
            </a:cu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1800">
                <a:solidFill>
                  <a:schemeClr val="tx1"/>
                </a:solidFill>
              </a:endParaRPr>
            </a:p>
          </p:txBody>
        </p:sp>
        <p:sp>
          <p:nvSpPr>
            <p:cNvPr id="32" name="Oval 31"/>
            <p:cNvSpPr/>
            <p:nvPr/>
          </p:nvSpPr>
          <p:spPr>
            <a:xfrm>
              <a:off x="4429866" y="1537751"/>
              <a:ext cx="713232" cy="713232"/>
            </a:xfrm>
            <a:prstGeom prst="ellipse">
              <a:avLst/>
            </a:prstGeom>
            <a:solidFill>
              <a:srgbClr val="B549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3" name="Rectangle: Rounded Corners 32"/>
            <p:cNvSpPr/>
            <p:nvPr/>
          </p:nvSpPr>
          <p:spPr>
            <a:xfrm>
              <a:off x="5392123" y="5235904"/>
              <a:ext cx="713232" cy="712392"/>
            </a:xfrm>
            <a:prstGeom prst="roundRect">
              <a:avLst>
                <a:gd name="adj" fmla="val 50000"/>
              </a:avLst>
            </a:prstGeom>
            <a:solidFill>
              <a:srgbClr val="9334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4" name="Rectangle: Rounded Corners 33"/>
            <p:cNvSpPr/>
            <p:nvPr/>
          </p:nvSpPr>
          <p:spPr>
            <a:xfrm>
              <a:off x="2170410" y="2732413"/>
              <a:ext cx="1353288" cy="599590"/>
            </a:xfrm>
            <a:prstGeom prst="roundRect">
              <a:avLst>
                <a:gd name="adj" fmla="val 50000"/>
              </a:avLst>
            </a:pr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5" name="Oval 34"/>
            <p:cNvSpPr/>
            <p:nvPr/>
          </p:nvSpPr>
          <p:spPr>
            <a:xfrm>
              <a:off x="2038403" y="3584282"/>
              <a:ext cx="573845" cy="573845"/>
            </a:xfrm>
            <a:prstGeom prst="ellipse">
              <a:avLst/>
            </a:prstGeom>
            <a:solidFill>
              <a:srgbClr val="B54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6" name="Rectangle: Rounded Corners 35"/>
            <p:cNvSpPr/>
            <p:nvPr/>
          </p:nvSpPr>
          <p:spPr>
            <a:xfrm>
              <a:off x="586882" y="4615478"/>
              <a:ext cx="905690" cy="471581"/>
            </a:xfrm>
            <a:prstGeom prst="roundRect">
              <a:avLst>
                <a:gd name="adj" fmla="val 50000"/>
              </a:avLst>
            </a:prstGeom>
            <a:solidFill>
              <a:srgbClr val="933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Rectangle: Rounded Corners 36"/>
            <p:cNvSpPr/>
            <p:nvPr/>
          </p:nvSpPr>
          <p:spPr>
            <a:xfrm>
              <a:off x="586882" y="948182"/>
              <a:ext cx="905690" cy="47158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8" name="Oval 37"/>
            <p:cNvSpPr/>
            <p:nvPr/>
          </p:nvSpPr>
          <p:spPr>
            <a:xfrm>
              <a:off x="2854443" y="2793959"/>
              <a:ext cx="476498" cy="4764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 name="Title 1"/>
          <p:cNvSpPr>
            <a:spLocks noGrp="1"/>
          </p:cNvSpPr>
          <p:nvPr>
            <p:ph type="title"/>
          </p:nvPr>
        </p:nvSpPr>
        <p:spPr/>
        <p:txBody>
          <a:bodyPr>
            <a:normAutofit/>
          </a:bodyPr>
          <a:lstStyle>
            <a:lvl1pPr>
              <a:defRPr sz="3600" b="1">
                <a:solidFill>
                  <a:srgbClr val="231F20"/>
                </a:solidFill>
                <a:latin typeface="+mn-lt"/>
              </a:defRPr>
            </a:lvl1pPr>
          </a:lstStyle>
          <a:p>
            <a:r>
              <a:rPr lang="en-US"/>
              <a:t>Click to edit Master title style</a:t>
            </a:r>
          </a:p>
        </p:txBody>
      </p:sp>
      <p:sp>
        <p:nvSpPr>
          <p:cNvPr id="4" name="Date Placeholder 3"/>
          <p:cNvSpPr>
            <a:spLocks noGrp="1"/>
          </p:cNvSpPr>
          <p:nvPr>
            <p:ph type="dt" sz="half" idx="10"/>
          </p:nvPr>
        </p:nvSpPr>
        <p:spPr>
          <a:xfrm>
            <a:off x="628650" y="6414409"/>
            <a:ext cx="2057400" cy="365125"/>
          </a:xfrm>
          <a:prstGeom prst="rect">
            <a:avLst/>
          </a:prstGeom>
        </p:spPr>
        <p:txBody>
          <a:bodyPr/>
          <a:lstStyle>
            <a:lvl1pPr>
              <a:defRPr>
                <a:solidFill>
                  <a:schemeClr val="bg1">
                    <a:lumMod val="50000"/>
                  </a:schemeClr>
                </a:solidFill>
              </a:defRPr>
            </a:lvl1pPr>
          </a:lstStyle>
          <a:p>
            <a:endParaRPr lang="en-US"/>
          </a:p>
        </p:txBody>
      </p:sp>
      <p:sp>
        <p:nvSpPr>
          <p:cNvPr id="5" name="Footer Placeholder 4"/>
          <p:cNvSpPr>
            <a:spLocks noGrp="1"/>
          </p:cNvSpPr>
          <p:nvPr>
            <p:ph type="ftr" sz="quarter" idx="11"/>
          </p:nvPr>
        </p:nvSpPr>
        <p:spPr>
          <a:xfrm>
            <a:off x="3028950" y="6414409"/>
            <a:ext cx="3086100" cy="365125"/>
          </a:xfrm>
          <a:prstGeom prst="rect">
            <a:avLst/>
          </a:prstGeom>
        </p:spPr>
        <p:txBody>
          <a:bodyPr/>
          <a:lstStyle>
            <a:lvl1pPr>
              <a:defRPr>
                <a:solidFill>
                  <a:schemeClr val="bg1">
                    <a:lumMod val="50000"/>
                  </a:schemeClr>
                </a:solidFill>
              </a:defRPr>
            </a:lvl1pPr>
          </a:lstStyle>
          <a:p>
            <a:endParaRPr lang="en-US"/>
          </a:p>
        </p:txBody>
      </p:sp>
      <p:sp>
        <p:nvSpPr>
          <p:cNvPr id="6" name="Slide Number Placeholder 5"/>
          <p:cNvSpPr>
            <a:spLocks noGrp="1"/>
          </p:cNvSpPr>
          <p:nvPr>
            <p:ph type="sldNum" sz="quarter" idx="12"/>
          </p:nvPr>
        </p:nvSpPr>
        <p:spPr>
          <a:xfrm>
            <a:off x="7011804" y="6414409"/>
            <a:ext cx="2057400" cy="365125"/>
          </a:xfrm>
        </p:spPr>
        <p:txBody>
          <a:bodyPr/>
          <a:lstStyle>
            <a:lvl1pPr>
              <a:defRPr>
                <a:solidFill>
                  <a:schemeClr val="bg1"/>
                </a:solidFill>
              </a:defRPr>
            </a:lvl1pPr>
          </a:lstStyle>
          <a:p>
            <a:fld id="{7CD08052-46D4-4451-BCD3-D01F8058DAE8}" type="slidenum">
              <a:rPr lang="en-US" smtClean="0"/>
              <a:pPr/>
              <a:t>‹#›</a:t>
            </a:fld>
            <a:endParaRPr lang="en-US"/>
          </a:p>
        </p:txBody>
      </p:sp>
      <p:sp>
        <p:nvSpPr>
          <p:cNvPr id="19" name="Text Placeholder 18"/>
          <p:cNvSpPr>
            <a:spLocks noGrp="1"/>
          </p:cNvSpPr>
          <p:nvPr>
            <p:ph type="body" sz="quarter" idx="13"/>
          </p:nvPr>
        </p:nvSpPr>
        <p:spPr>
          <a:xfrm>
            <a:off x="628651" y="5131574"/>
            <a:ext cx="6153086" cy="1109570"/>
          </a:xfrm>
        </p:spPr>
        <p:txBody>
          <a:bodyPr>
            <a:noAutofit/>
          </a:bodyPr>
          <a:lstStyle>
            <a:lvl1pPr>
              <a:defRPr sz="1800">
                <a:solidFill>
                  <a:schemeClr val="bg1">
                    <a:lumMod val="50000"/>
                  </a:schemeClr>
                </a:solidFill>
              </a:defRPr>
            </a:lvl1pPr>
            <a:lvl2pPr>
              <a:defRPr sz="1500">
                <a:solidFill>
                  <a:schemeClr val="bg1">
                    <a:lumMod val="50000"/>
                  </a:schemeClr>
                </a:solidFill>
              </a:defRPr>
            </a:lvl2pPr>
            <a:lvl3pPr>
              <a:defRPr sz="1350">
                <a:solidFill>
                  <a:schemeClr val="bg1">
                    <a:lumMod val="50000"/>
                  </a:schemeClr>
                </a:solidFill>
              </a:defRPr>
            </a:lvl3pPr>
            <a:lvl4pPr>
              <a:defRPr sz="1200">
                <a:solidFill>
                  <a:schemeClr val="bg1">
                    <a:lumMod val="50000"/>
                  </a:schemeClr>
                </a:solidFill>
              </a:defRPr>
            </a:lvl4pPr>
            <a:lvl5pPr>
              <a:defRPr sz="1200">
                <a:solidFill>
                  <a:schemeClr val="bg1">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7892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Title and Content">
    <p:spTree>
      <p:nvGrpSpPr>
        <p:cNvPr id="1" name=""/>
        <p:cNvGrpSpPr/>
        <p:nvPr/>
      </p:nvGrpSpPr>
      <p:grpSpPr>
        <a:xfrm>
          <a:off x="0" y="0"/>
          <a:ext cx="0" cy="0"/>
          <a:chOff x="0" y="0"/>
          <a:chExt cx="0" cy="0"/>
        </a:xfrm>
      </p:grpSpPr>
      <p:grpSp>
        <p:nvGrpSpPr>
          <p:cNvPr id="39" name="Group 38"/>
          <p:cNvGrpSpPr/>
          <p:nvPr userDrawn="1"/>
        </p:nvGrpSpPr>
        <p:grpSpPr>
          <a:xfrm rot="5400000" flipV="1">
            <a:off x="6775997" y="232589"/>
            <a:ext cx="2600591" cy="2135414"/>
            <a:chOff x="0" y="948182"/>
            <a:chExt cx="7205100" cy="5909818"/>
          </a:xfrm>
        </p:grpSpPr>
        <p:sp>
          <p:nvSpPr>
            <p:cNvPr id="40" name="Freeform: Shape 39"/>
            <p:cNvSpPr/>
            <p:nvPr/>
          </p:nvSpPr>
          <p:spPr>
            <a:xfrm>
              <a:off x="0" y="1041400"/>
              <a:ext cx="7205100" cy="5816600"/>
            </a:xfrm>
            <a:custGeom>
              <a:avLst/>
              <a:gdLst>
                <a:gd name="connsiteX0" fmla="*/ 0 w 7205100"/>
                <a:gd name="connsiteY0" fmla="*/ 1395536 h 5785515"/>
                <a:gd name="connsiteX1" fmla="*/ 1286785 w 7205100"/>
                <a:gd name="connsiteY1" fmla="*/ 1395536 h 5785515"/>
                <a:gd name="connsiteX2" fmla="*/ 1626992 w 7205100"/>
                <a:gd name="connsiteY2" fmla="*/ 1395536 h 5785515"/>
                <a:gd name="connsiteX3" fmla="*/ 1975876 w 7205100"/>
                <a:gd name="connsiteY3" fmla="*/ 1744420 h 5785515"/>
                <a:gd name="connsiteX4" fmla="*/ 1626992 w 7205100"/>
                <a:gd name="connsiteY4" fmla="*/ 2093304 h 5785515"/>
                <a:gd name="connsiteX5" fmla="*/ 1286785 w 7205100"/>
                <a:gd name="connsiteY5" fmla="*/ 2093304 h 5785515"/>
                <a:gd name="connsiteX6" fmla="*/ 1276896 w 7205100"/>
                <a:gd name="connsiteY6" fmla="*/ 2093304 h 5785515"/>
                <a:gd name="connsiteX7" fmla="*/ 928013 w 7205100"/>
                <a:gd name="connsiteY7" fmla="*/ 2442188 h 5785515"/>
                <a:gd name="connsiteX8" fmla="*/ 1276896 w 7205100"/>
                <a:gd name="connsiteY8" fmla="*/ 2791072 h 5785515"/>
                <a:gd name="connsiteX9" fmla="*/ 1286785 w 7205100"/>
                <a:gd name="connsiteY9" fmla="*/ 2791072 h 5785515"/>
                <a:gd name="connsiteX10" fmla="*/ 6856216 w 7205100"/>
                <a:gd name="connsiteY10" fmla="*/ 2791072 h 5785515"/>
                <a:gd name="connsiteX11" fmla="*/ 7205100 w 7205100"/>
                <a:gd name="connsiteY11" fmla="*/ 3139956 h 5785515"/>
                <a:gd name="connsiteX12" fmla="*/ 6856216 w 7205100"/>
                <a:gd name="connsiteY12" fmla="*/ 3488840 h 5785515"/>
                <a:gd name="connsiteX13" fmla="*/ 3444197 w 7205100"/>
                <a:gd name="connsiteY13" fmla="*/ 3488840 h 5785515"/>
                <a:gd name="connsiteX14" fmla="*/ 2324758 w 7205100"/>
                <a:gd name="connsiteY14" fmla="*/ 3488840 h 5785515"/>
                <a:gd name="connsiteX15" fmla="*/ 1975875 w 7205100"/>
                <a:gd name="connsiteY15" fmla="*/ 3837724 h 5785515"/>
                <a:gd name="connsiteX16" fmla="*/ 2324758 w 7205100"/>
                <a:gd name="connsiteY16" fmla="*/ 4186608 h 5785515"/>
                <a:gd name="connsiteX17" fmla="*/ 3444197 w 7205100"/>
                <a:gd name="connsiteY17" fmla="*/ 4186608 h 5785515"/>
                <a:gd name="connsiteX18" fmla="*/ 4884541 w 7205100"/>
                <a:gd name="connsiteY18" fmla="*/ 4186608 h 5785515"/>
                <a:gd name="connsiteX19" fmla="*/ 5233425 w 7205100"/>
                <a:gd name="connsiteY19" fmla="*/ 4535492 h 5785515"/>
                <a:gd name="connsiteX20" fmla="*/ 4884541 w 7205100"/>
                <a:gd name="connsiteY20" fmla="*/ 4884376 h 5785515"/>
                <a:gd name="connsiteX21" fmla="*/ 3444197 w 7205100"/>
                <a:gd name="connsiteY21" fmla="*/ 4884376 h 5785515"/>
                <a:gd name="connsiteX22" fmla="*/ 1430939 w 7205100"/>
                <a:gd name="connsiteY22" fmla="*/ 4884376 h 5785515"/>
                <a:gd name="connsiteX23" fmla="*/ 1082054 w 7205100"/>
                <a:gd name="connsiteY23" fmla="*/ 5233260 h 5785515"/>
                <a:gd name="connsiteX24" fmla="*/ 1430939 w 7205100"/>
                <a:gd name="connsiteY24" fmla="*/ 5582144 h 5785515"/>
                <a:gd name="connsiteX25" fmla="*/ 3444197 w 7205100"/>
                <a:gd name="connsiteY25" fmla="*/ 5582144 h 5785515"/>
                <a:gd name="connsiteX26" fmla="*/ 3617657 w 7205100"/>
                <a:gd name="connsiteY26" fmla="*/ 5582144 h 5785515"/>
                <a:gd name="connsiteX27" fmla="*/ 3906957 w 7205100"/>
                <a:gd name="connsiteY27" fmla="*/ 5735964 h 5785515"/>
                <a:gd name="connsiteX28" fmla="*/ 3933853 w 7205100"/>
                <a:gd name="connsiteY28" fmla="*/ 5785515 h 5785515"/>
                <a:gd name="connsiteX29" fmla="*/ 0 w 7205100"/>
                <a:gd name="connsiteY29" fmla="*/ 5785515 h 5785515"/>
                <a:gd name="connsiteX30" fmla="*/ 0 w 7205100"/>
                <a:gd name="connsiteY30" fmla="*/ 0 h 5785515"/>
                <a:gd name="connsiteX31" fmla="*/ 3237256 w 7205100"/>
                <a:gd name="connsiteY31" fmla="*/ 0 h 5785515"/>
                <a:gd name="connsiteX32" fmla="*/ 3729556 w 7205100"/>
                <a:gd name="connsiteY32" fmla="*/ 0 h 5785515"/>
                <a:gd name="connsiteX33" fmla="*/ 4078440 w 7205100"/>
                <a:gd name="connsiteY33" fmla="*/ 348884 h 5785515"/>
                <a:gd name="connsiteX34" fmla="*/ 3729556 w 7205100"/>
                <a:gd name="connsiteY34" fmla="*/ 697768 h 5785515"/>
                <a:gd name="connsiteX35" fmla="*/ 3237256 w 7205100"/>
                <a:gd name="connsiteY35" fmla="*/ 697768 h 5785515"/>
                <a:gd name="connsiteX36" fmla="*/ 1286785 w 7205100"/>
                <a:gd name="connsiteY36" fmla="*/ 697768 h 5785515"/>
                <a:gd name="connsiteX37" fmla="*/ 0 w 7205100"/>
                <a:gd name="connsiteY37" fmla="*/ 697768 h 578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205100" h="5785515">
                  <a:moveTo>
                    <a:pt x="0" y="1395536"/>
                  </a:moveTo>
                  <a:lnTo>
                    <a:pt x="1286785" y="1395536"/>
                  </a:lnTo>
                  <a:lnTo>
                    <a:pt x="1626992" y="1395536"/>
                  </a:lnTo>
                  <a:cubicBezTo>
                    <a:pt x="1819675" y="1395536"/>
                    <a:pt x="1975876" y="1551737"/>
                    <a:pt x="1975876" y="1744420"/>
                  </a:cubicBezTo>
                  <a:cubicBezTo>
                    <a:pt x="1975876" y="1937103"/>
                    <a:pt x="1819675" y="2093304"/>
                    <a:pt x="1626992" y="2093304"/>
                  </a:cubicBezTo>
                  <a:lnTo>
                    <a:pt x="1286785" y="2093304"/>
                  </a:lnTo>
                  <a:lnTo>
                    <a:pt x="1276896" y="2093304"/>
                  </a:lnTo>
                  <a:cubicBezTo>
                    <a:pt x="1084214" y="2093304"/>
                    <a:pt x="928013" y="2249505"/>
                    <a:pt x="928013" y="2442188"/>
                  </a:cubicBezTo>
                  <a:cubicBezTo>
                    <a:pt x="928013" y="2634871"/>
                    <a:pt x="1084214" y="2791072"/>
                    <a:pt x="1276896" y="2791072"/>
                  </a:cubicBezTo>
                  <a:lnTo>
                    <a:pt x="1286785" y="2791072"/>
                  </a:lnTo>
                  <a:lnTo>
                    <a:pt x="6856216" y="2791072"/>
                  </a:lnTo>
                  <a:cubicBezTo>
                    <a:pt x="7048899" y="2791072"/>
                    <a:pt x="7205100" y="2947273"/>
                    <a:pt x="7205100" y="3139956"/>
                  </a:cubicBezTo>
                  <a:cubicBezTo>
                    <a:pt x="7205100" y="3332639"/>
                    <a:pt x="7048899" y="3488840"/>
                    <a:pt x="6856216" y="3488840"/>
                  </a:cubicBezTo>
                  <a:lnTo>
                    <a:pt x="3444197" y="3488840"/>
                  </a:lnTo>
                  <a:lnTo>
                    <a:pt x="2324758" y="3488840"/>
                  </a:lnTo>
                  <a:cubicBezTo>
                    <a:pt x="2132075" y="3488840"/>
                    <a:pt x="1975875" y="3645041"/>
                    <a:pt x="1975875" y="3837724"/>
                  </a:cubicBezTo>
                  <a:cubicBezTo>
                    <a:pt x="1975875" y="4030407"/>
                    <a:pt x="2132075" y="4186608"/>
                    <a:pt x="2324758" y="4186608"/>
                  </a:cubicBezTo>
                  <a:lnTo>
                    <a:pt x="3444197" y="4186608"/>
                  </a:lnTo>
                  <a:lnTo>
                    <a:pt x="4884541" y="4186608"/>
                  </a:lnTo>
                  <a:cubicBezTo>
                    <a:pt x="5077224" y="4186608"/>
                    <a:pt x="5233425" y="4342809"/>
                    <a:pt x="5233425" y="4535492"/>
                  </a:cubicBezTo>
                  <a:cubicBezTo>
                    <a:pt x="5233425" y="4728175"/>
                    <a:pt x="5077224" y="4884376"/>
                    <a:pt x="4884541" y="4884376"/>
                  </a:cubicBezTo>
                  <a:lnTo>
                    <a:pt x="3444197" y="4884376"/>
                  </a:lnTo>
                  <a:lnTo>
                    <a:pt x="1430939" y="4884376"/>
                  </a:lnTo>
                  <a:cubicBezTo>
                    <a:pt x="1238256" y="4884376"/>
                    <a:pt x="1082054" y="5040577"/>
                    <a:pt x="1082054" y="5233260"/>
                  </a:cubicBezTo>
                  <a:cubicBezTo>
                    <a:pt x="1082054" y="5425943"/>
                    <a:pt x="1238256" y="5582144"/>
                    <a:pt x="1430939" y="5582144"/>
                  </a:cubicBezTo>
                  <a:lnTo>
                    <a:pt x="3444197" y="5582144"/>
                  </a:lnTo>
                  <a:lnTo>
                    <a:pt x="3617657" y="5582144"/>
                  </a:lnTo>
                  <a:cubicBezTo>
                    <a:pt x="3738084" y="5582144"/>
                    <a:pt x="3844260" y="5643160"/>
                    <a:pt x="3906957" y="5735964"/>
                  </a:cubicBezTo>
                  <a:lnTo>
                    <a:pt x="3933853" y="5785515"/>
                  </a:lnTo>
                  <a:lnTo>
                    <a:pt x="0" y="5785515"/>
                  </a:lnTo>
                  <a:close/>
                  <a:moveTo>
                    <a:pt x="0" y="0"/>
                  </a:moveTo>
                  <a:lnTo>
                    <a:pt x="3237256" y="0"/>
                  </a:lnTo>
                  <a:lnTo>
                    <a:pt x="3729556" y="0"/>
                  </a:lnTo>
                  <a:cubicBezTo>
                    <a:pt x="3922239" y="0"/>
                    <a:pt x="4078440" y="156201"/>
                    <a:pt x="4078440" y="348884"/>
                  </a:cubicBezTo>
                  <a:cubicBezTo>
                    <a:pt x="4078440" y="541567"/>
                    <a:pt x="3922239" y="697768"/>
                    <a:pt x="3729556" y="697768"/>
                  </a:cubicBezTo>
                  <a:lnTo>
                    <a:pt x="3237256" y="697768"/>
                  </a:lnTo>
                  <a:lnTo>
                    <a:pt x="1286785" y="697768"/>
                  </a:lnTo>
                  <a:lnTo>
                    <a:pt x="0" y="697768"/>
                  </a:lnTo>
                  <a:close/>
                </a:path>
              </a:pathLst>
            </a:cu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1800">
                <a:solidFill>
                  <a:schemeClr val="tx1"/>
                </a:solidFill>
              </a:endParaRPr>
            </a:p>
          </p:txBody>
        </p:sp>
        <p:sp>
          <p:nvSpPr>
            <p:cNvPr id="47" name="Oval 46"/>
            <p:cNvSpPr/>
            <p:nvPr/>
          </p:nvSpPr>
          <p:spPr>
            <a:xfrm>
              <a:off x="4429866" y="1537751"/>
              <a:ext cx="713232" cy="713232"/>
            </a:xfrm>
            <a:prstGeom prst="ellipse">
              <a:avLst/>
            </a:prstGeom>
            <a:solidFill>
              <a:srgbClr val="B549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48" name="Rectangle: Rounded Corners 47"/>
            <p:cNvSpPr/>
            <p:nvPr/>
          </p:nvSpPr>
          <p:spPr>
            <a:xfrm>
              <a:off x="5392123" y="5235904"/>
              <a:ext cx="713232" cy="712392"/>
            </a:xfrm>
            <a:prstGeom prst="roundRect">
              <a:avLst>
                <a:gd name="adj" fmla="val 50000"/>
              </a:avLst>
            </a:prstGeom>
            <a:solidFill>
              <a:srgbClr val="9334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49" name="Rectangle: Rounded Corners 48"/>
            <p:cNvSpPr/>
            <p:nvPr/>
          </p:nvSpPr>
          <p:spPr>
            <a:xfrm>
              <a:off x="2170410" y="2732413"/>
              <a:ext cx="1353288" cy="599590"/>
            </a:xfrm>
            <a:prstGeom prst="roundRect">
              <a:avLst>
                <a:gd name="adj" fmla="val 50000"/>
              </a:avLst>
            </a:pr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50" name="Oval 49"/>
            <p:cNvSpPr/>
            <p:nvPr/>
          </p:nvSpPr>
          <p:spPr>
            <a:xfrm>
              <a:off x="2038403" y="3584282"/>
              <a:ext cx="573845" cy="573845"/>
            </a:xfrm>
            <a:prstGeom prst="ellipse">
              <a:avLst/>
            </a:prstGeom>
            <a:solidFill>
              <a:srgbClr val="B54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Rectangle: Rounded Corners 50"/>
            <p:cNvSpPr/>
            <p:nvPr/>
          </p:nvSpPr>
          <p:spPr>
            <a:xfrm>
              <a:off x="586882" y="4615478"/>
              <a:ext cx="905690" cy="471581"/>
            </a:xfrm>
            <a:prstGeom prst="roundRect">
              <a:avLst>
                <a:gd name="adj" fmla="val 50000"/>
              </a:avLst>
            </a:prstGeom>
            <a:solidFill>
              <a:srgbClr val="933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Rectangle: Rounded Corners 51"/>
            <p:cNvSpPr/>
            <p:nvPr/>
          </p:nvSpPr>
          <p:spPr>
            <a:xfrm>
              <a:off x="586882" y="948182"/>
              <a:ext cx="905690" cy="47158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Oval 52"/>
            <p:cNvSpPr/>
            <p:nvPr/>
          </p:nvSpPr>
          <p:spPr>
            <a:xfrm>
              <a:off x="2854443" y="2793959"/>
              <a:ext cx="476498" cy="4764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 name="Title 1"/>
          <p:cNvSpPr>
            <a:spLocks noGrp="1"/>
          </p:cNvSpPr>
          <p:nvPr>
            <p:ph type="title"/>
          </p:nvPr>
        </p:nvSpPr>
        <p:spPr>
          <a:xfrm>
            <a:off x="628650" y="365128"/>
            <a:ext cx="6517014" cy="1325563"/>
          </a:xfrm>
        </p:spPr>
        <p:txBody>
          <a:bodyPr>
            <a:normAutofit/>
          </a:bodyPr>
          <a:lstStyle>
            <a:lvl1pPr>
              <a:defRPr sz="3600" b="1">
                <a:latin typeface="+mn-lt"/>
              </a:defRPr>
            </a:lvl1pPr>
          </a:lstStyle>
          <a:p>
            <a:r>
              <a:rPr lang="en-US"/>
              <a:t>Click to edit Master title style</a:t>
            </a:r>
          </a:p>
        </p:txBody>
      </p:sp>
      <p:sp>
        <p:nvSpPr>
          <p:cNvPr id="4" name="Date Placeholder 3"/>
          <p:cNvSpPr>
            <a:spLocks noGrp="1"/>
          </p:cNvSpPr>
          <p:nvPr>
            <p:ph type="dt" sz="half" idx="10"/>
          </p:nvPr>
        </p:nvSpPr>
        <p:spPr>
          <a:xfrm>
            <a:off x="628650" y="6414409"/>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414409"/>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414409"/>
            <a:ext cx="2057400" cy="365125"/>
          </a:xfrm>
        </p:spPr>
        <p:txBody>
          <a:bodyPr/>
          <a:lstStyle>
            <a:lvl1pPr>
              <a:defRPr sz="1800"/>
            </a:lvl1pPr>
          </a:lstStyle>
          <a:p>
            <a:fld id="{7CD08052-46D4-4451-BCD3-D01F8058DAE8}" type="slidenum">
              <a:rPr lang="en-US" smtClean="0"/>
              <a:pPr/>
              <a:t>‹#›</a:t>
            </a:fld>
            <a:endParaRPr lang="en-US"/>
          </a:p>
        </p:txBody>
      </p:sp>
      <p:grpSp>
        <p:nvGrpSpPr>
          <p:cNvPr id="17" name="Group 16"/>
          <p:cNvGrpSpPr/>
          <p:nvPr userDrawn="1"/>
        </p:nvGrpSpPr>
        <p:grpSpPr>
          <a:xfrm>
            <a:off x="1" y="-878646"/>
            <a:ext cx="9144001" cy="685198"/>
            <a:chOff x="362858" y="-1997189"/>
            <a:chExt cx="12904561" cy="1803741"/>
          </a:xfrm>
        </p:grpSpPr>
        <p:sp>
          <p:nvSpPr>
            <p:cNvPr id="18" name="Rectangle 17"/>
            <p:cNvSpPr/>
            <p:nvPr userDrawn="1"/>
          </p:nvSpPr>
          <p:spPr>
            <a:xfrm>
              <a:off x="362858" y="-1997189"/>
              <a:ext cx="1913619" cy="1803741"/>
            </a:xfrm>
            <a:prstGeom prst="rect">
              <a:avLst/>
            </a:prstGeom>
            <a:solidFill>
              <a:srgbClr val="1E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30/38/49</a:t>
              </a:r>
            </a:p>
          </p:txBody>
        </p:sp>
        <p:sp>
          <p:nvSpPr>
            <p:cNvPr id="19" name="Rectangle 18"/>
            <p:cNvSpPr/>
            <p:nvPr userDrawn="1"/>
          </p:nvSpPr>
          <p:spPr>
            <a:xfrm>
              <a:off x="2561046" y="-1997189"/>
              <a:ext cx="1913619" cy="1803741"/>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35/31/32</a:t>
              </a:r>
            </a:p>
          </p:txBody>
        </p:sp>
        <p:sp>
          <p:nvSpPr>
            <p:cNvPr id="20" name="Rectangle 19"/>
            <p:cNvSpPr/>
            <p:nvPr userDrawn="1"/>
          </p:nvSpPr>
          <p:spPr>
            <a:xfrm>
              <a:off x="4759234" y="-1997189"/>
              <a:ext cx="1913619" cy="1803741"/>
            </a:xfrm>
            <a:prstGeom prst="rect">
              <a:avLst/>
            </a:prstGeom>
            <a:solidFill>
              <a:srgbClr val="E9D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233/222/219</a:t>
              </a:r>
            </a:p>
          </p:txBody>
        </p:sp>
        <p:sp>
          <p:nvSpPr>
            <p:cNvPr id="21" name="Rectangle 20"/>
            <p:cNvSpPr/>
            <p:nvPr userDrawn="1"/>
          </p:nvSpPr>
          <p:spPr>
            <a:xfrm>
              <a:off x="6957422" y="-1997189"/>
              <a:ext cx="1913619" cy="1803741"/>
            </a:xfrm>
            <a:prstGeom prst="rect">
              <a:avLst/>
            </a:prstGeom>
            <a:solidFill>
              <a:srgbClr val="CD5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205/87/39</a:t>
              </a:r>
            </a:p>
          </p:txBody>
        </p:sp>
        <p:sp>
          <p:nvSpPr>
            <p:cNvPr id="22" name="Rectangle 21"/>
            <p:cNvSpPr/>
            <p:nvPr userDrawn="1"/>
          </p:nvSpPr>
          <p:spPr>
            <a:xfrm>
              <a:off x="9155610" y="-1997189"/>
              <a:ext cx="1913619" cy="1803741"/>
            </a:xfrm>
            <a:prstGeom prst="rect">
              <a:avLst/>
            </a:prstGeom>
            <a:solidFill>
              <a:srgbClr val="B54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181/73/35</a:t>
              </a:r>
            </a:p>
          </p:txBody>
        </p:sp>
        <p:sp>
          <p:nvSpPr>
            <p:cNvPr id="23" name="Rectangle 22"/>
            <p:cNvSpPr/>
            <p:nvPr userDrawn="1"/>
          </p:nvSpPr>
          <p:spPr>
            <a:xfrm>
              <a:off x="11353800" y="-1997189"/>
              <a:ext cx="1913619" cy="1803741"/>
            </a:xfrm>
            <a:prstGeom prst="rect">
              <a:avLst/>
            </a:prstGeom>
            <a:solidFill>
              <a:srgbClr val="933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147/52/22</a:t>
              </a:r>
            </a:p>
          </p:txBody>
        </p:sp>
      </p:grpSp>
      <p:sp>
        <p:nvSpPr>
          <p:cNvPr id="24" name="Freeform: Shape 23"/>
          <p:cNvSpPr/>
          <p:nvPr userDrawn="1"/>
        </p:nvSpPr>
        <p:spPr>
          <a:xfrm>
            <a:off x="-1351335" y="-906971"/>
            <a:ext cx="1218902" cy="3495604"/>
          </a:xfrm>
          <a:custGeom>
            <a:avLst/>
            <a:gdLst>
              <a:gd name="connsiteX0" fmla="*/ 1064985 w 1625203"/>
              <a:gd name="connsiteY0" fmla="*/ 0 h 3495604"/>
              <a:gd name="connsiteX1" fmla="*/ 1564257 w 1625203"/>
              <a:gd name="connsiteY1" fmla="*/ 392072 h 3495604"/>
              <a:gd name="connsiteX2" fmla="*/ 1105616 w 1625203"/>
              <a:gd name="connsiteY2" fmla="*/ 985655 h 3495604"/>
              <a:gd name="connsiteX3" fmla="*/ 1091674 w 1625203"/>
              <a:gd name="connsiteY3" fmla="*/ 647426 h 3495604"/>
              <a:gd name="connsiteX4" fmla="*/ 318896 w 1625203"/>
              <a:gd name="connsiteY4" fmla="*/ 2143063 h 3495604"/>
              <a:gd name="connsiteX5" fmla="*/ 1625203 w 1625203"/>
              <a:gd name="connsiteY5" fmla="*/ 3204984 h 3495604"/>
              <a:gd name="connsiteX6" fmla="*/ 1625203 w 1625203"/>
              <a:gd name="connsiteY6" fmla="*/ 3495604 h 3495604"/>
              <a:gd name="connsiteX7" fmla="*/ 23964 w 1625203"/>
              <a:gd name="connsiteY7" fmla="*/ 2147716 h 3495604"/>
              <a:gd name="connsiteX8" fmla="*/ 1079003 w 1625203"/>
              <a:gd name="connsiteY8" fmla="*/ 340049 h 34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203" h="3495604">
                <a:moveTo>
                  <a:pt x="1064985" y="0"/>
                </a:moveTo>
                <a:lnTo>
                  <a:pt x="1564257" y="392072"/>
                </a:lnTo>
                <a:lnTo>
                  <a:pt x="1105616" y="985655"/>
                </a:lnTo>
                <a:lnTo>
                  <a:pt x="1091674" y="647426"/>
                </a:lnTo>
                <a:cubicBezTo>
                  <a:pt x="512429" y="900093"/>
                  <a:pt x="189843" y="1524426"/>
                  <a:pt x="318896" y="2143063"/>
                </a:cubicBezTo>
                <a:cubicBezTo>
                  <a:pt x="447949" y="2761699"/>
                  <a:pt x="993249" y="3204984"/>
                  <a:pt x="1625203" y="3204984"/>
                </a:cubicBezTo>
                <a:lnTo>
                  <a:pt x="1625203" y="3495604"/>
                </a:lnTo>
                <a:cubicBezTo>
                  <a:pt x="834651" y="3495604"/>
                  <a:pt x="158797" y="2926685"/>
                  <a:pt x="23964" y="2147716"/>
                </a:cubicBezTo>
                <a:cubicBezTo>
                  <a:pt x="-110869" y="1368747"/>
                  <a:pt x="334443" y="605764"/>
                  <a:pt x="1079003" y="340049"/>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204342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Thank You">
    <p:bg>
      <p:bgPr>
        <a:solidFill>
          <a:srgbClr val="1E263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5567"/>
            <a:ext cx="7317150" cy="2852737"/>
          </a:xfrm>
        </p:spPr>
        <p:txBody>
          <a:bodyPr anchor="b">
            <a:normAutofit/>
          </a:bodyPr>
          <a:lstStyle>
            <a:lvl1pPr>
              <a:defRPr sz="7200" b="1">
                <a:solidFill>
                  <a:schemeClr val="bg1"/>
                </a:solidFill>
                <a:latin typeface="+mn-lt"/>
              </a:defRPr>
            </a:lvl1pPr>
          </a:lstStyle>
          <a:p>
            <a:r>
              <a:rPr lang="en-US"/>
              <a:t>Click to edit Master title style</a:t>
            </a:r>
          </a:p>
        </p:txBody>
      </p:sp>
      <p:sp>
        <p:nvSpPr>
          <p:cNvPr id="3" name="Text Placeholder 2"/>
          <p:cNvSpPr>
            <a:spLocks noGrp="1"/>
          </p:cNvSpPr>
          <p:nvPr>
            <p:ph type="body" idx="1"/>
          </p:nvPr>
        </p:nvSpPr>
        <p:spPr>
          <a:xfrm>
            <a:off x="623888" y="3076271"/>
            <a:ext cx="6394164" cy="790428"/>
          </a:xfrm>
        </p:spPr>
        <p:txBody>
          <a:bodyPr/>
          <a:lstStyle>
            <a:lvl1pPr marL="0" indent="0" algn="l">
              <a:buNone/>
              <a:defRPr sz="1800">
                <a:solidFill>
                  <a:srgbClr val="CD5727"/>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5" name="Text Placeholder 4"/>
          <p:cNvSpPr>
            <a:spLocks noGrp="1"/>
          </p:cNvSpPr>
          <p:nvPr>
            <p:ph type="body" sz="quarter" idx="10"/>
          </p:nvPr>
        </p:nvSpPr>
        <p:spPr>
          <a:xfrm>
            <a:off x="1157001" y="4776791"/>
            <a:ext cx="4496086" cy="1793875"/>
          </a:xfrm>
        </p:spPr>
        <p:txBody>
          <a:bodyPr anchor="b">
            <a:normAutofit/>
          </a:bodyPr>
          <a:lstStyle>
            <a:lvl1pPr>
              <a:defRPr sz="1500">
                <a:solidFill>
                  <a:schemeClr val="bg1"/>
                </a:solidFill>
              </a:defRPr>
            </a:lvl1pPr>
            <a:lvl2pPr>
              <a:defRPr sz="1350">
                <a:solidFill>
                  <a:schemeClr val="bg1"/>
                </a:solidFill>
              </a:defRPr>
            </a:lvl2pPr>
            <a:lvl3pPr>
              <a:defRPr sz="1200">
                <a:solidFill>
                  <a:schemeClr val="bg1"/>
                </a:solidFill>
              </a:defRPr>
            </a:lvl3pPr>
            <a:lvl4pPr>
              <a:defRPr sz="1050">
                <a:solidFill>
                  <a:schemeClr val="bg1"/>
                </a:solidFill>
              </a:defRPr>
            </a:lvl4pPr>
            <a:lvl5pP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6" name="Group 15"/>
          <p:cNvGrpSpPr/>
          <p:nvPr userDrawn="1"/>
        </p:nvGrpSpPr>
        <p:grpSpPr>
          <a:xfrm rot="5400000" flipH="1" flipV="1">
            <a:off x="6777844" y="4491845"/>
            <a:ext cx="2596896" cy="2135414"/>
            <a:chOff x="0" y="948182"/>
            <a:chExt cx="7205100" cy="5909818"/>
          </a:xfrm>
        </p:grpSpPr>
        <p:sp>
          <p:nvSpPr>
            <p:cNvPr id="17" name="Freeform: Shape 16"/>
            <p:cNvSpPr/>
            <p:nvPr/>
          </p:nvSpPr>
          <p:spPr>
            <a:xfrm>
              <a:off x="0" y="1041400"/>
              <a:ext cx="7205100" cy="5816600"/>
            </a:xfrm>
            <a:custGeom>
              <a:avLst/>
              <a:gdLst>
                <a:gd name="connsiteX0" fmla="*/ 0 w 7205100"/>
                <a:gd name="connsiteY0" fmla="*/ 1395536 h 5785515"/>
                <a:gd name="connsiteX1" fmla="*/ 1286785 w 7205100"/>
                <a:gd name="connsiteY1" fmla="*/ 1395536 h 5785515"/>
                <a:gd name="connsiteX2" fmla="*/ 1626992 w 7205100"/>
                <a:gd name="connsiteY2" fmla="*/ 1395536 h 5785515"/>
                <a:gd name="connsiteX3" fmla="*/ 1975876 w 7205100"/>
                <a:gd name="connsiteY3" fmla="*/ 1744420 h 5785515"/>
                <a:gd name="connsiteX4" fmla="*/ 1626992 w 7205100"/>
                <a:gd name="connsiteY4" fmla="*/ 2093304 h 5785515"/>
                <a:gd name="connsiteX5" fmla="*/ 1286785 w 7205100"/>
                <a:gd name="connsiteY5" fmla="*/ 2093304 h 5785515"/>
                <a:gd name="connsiteX6" fmla="*/ 1276896 w 7205100"/>
                <a:gd name="connsiteY6" fmla="*/ 2093304 h 5785515"/>
                <a:gd name="connsiteX7" fmla="*/ 928013 w 7205100"/>
                <a:gd name="connsiteY7" fmla="*/ 2442188 h 5785515"/>
                <a:gd name="connsiteX8" fmla="*/ 1276896 w 7205100"/>
                <a:gd name="connsiteY8" fmla="*/ 2791072 h 5785515"/>
                <a:gd name="connsiteX9" fmla="*/ 1286785 w 7205100"/>
                <a:gd name="connsiteY9" fmla="*/ 2791072 h 5785515"/>
                <a:gd name="connsiteX10" fmla="*/ 6856216 w 7205100"/>
                <a:gd name="connsiteY10" fmla="*/ 2791072 h 5785515"/>
                <a:gd name="connsiteX11" fmla="*/ 7205100 w 7205100"/>
                <a:gd name="connsiteY11" fmla="*/ 3139956 h 5785515"/>
                <a:gd name="connsiteX12" fmla="*/ 6856216 w 7205100"/>
                <a:gd name="connsiteY12" fmla="*/ 3488840 h 5785515"/>
                <a:gd name="connsiteX13" fmla="*/ 3444197 w 7205100"/>
                <a:gd name="connsiteY13" fmla="*/ 3488840 h 5785515"/>
                <a:gd name="connsiteX14" fmla="*/ 2324758 w 7205100"/>
                <a:gd name="connsiteY14" fmla="*/ 3488840 h 5785515"/>
                <a:gd name="connsiteX15" fmla="*/ 1975875 w 7205100"/>
                <a:gd name="connsiteY15" fmla="*/ 3837724 h 5785515"/>
                <a:gd name="connsiteX16" fmla="*/ 2324758 w 7205100"/>
                <a:gd name="connsiteY16" fmla="*/ 4186608 h 5785515"/>
                <a:gd name="connsiteX17" fmla="*/ 3444197 w 7205100"/>
                <a:gd name="connsiteY17" fmla="*/ 4186608 h 5785515"/>
                <a:gd name="connsiteX18" fmla="*/ 4884541 w 7205100"/>
                <a:gd name="connsiteY18" fmla="*/ 4186608 h 5785515"/>
                <a:gd name="connsiteX19" fmla="*/ 5233425 w 7205100"/>
                <a:gd name="connsiteY19" fmla="*/ 4535492 h 5785515"/>
                <a:gd name="connsiteX20" fmla="*/ 4884541 w 7205100"/>
                <a:gd name="connsiteY20" fmla="*/ 4884376 h 5785515"/>
                <a:gd name="connsiteX21" fmla="*/ 3444197 w 7205100"/>
                <a:gd name="connsiteY21" fmla="*/ 4884376 h 5785515"/>
                <a:gd name="connsiteX22" fmla="*/ 1430939 w 7205100"/>
                <a:gd name="connsiteY22" fmla="*/ 4884376 h 5785515"/>
                <a:gd name="connsiteX23" fmla="*/ 1082054 w 7205100"/>
                <a:gd name="connsiteY23" fmla="*/ 5233260 h 5785515"/>
                <a:gd name="connsiteX24" fmla="*/ 1430939 w 7205100"/>
                <a:gd name="connsiteY24" fmla="*/ 5582144 h 5785515"/>
                <a:gd name="connsiteX25" fmla="*/ 3444197 w 7205100"/>
                <a:gd name="connsiteY25" fmla="*/ 5582144 h 5785515"/>
                <a:gd name="connsiteX26" fmla="*/ 3617657 w 7205100"/>
                <a:gd name="connsiteY26" fmla="*/ 5582144 h 5785515"/>
                <a:gd name="connsiteX27" fmla="*/ 3906957 w 7205100"/>
                <a:gd name="connsiteY27" fmla="*/ 5735964 h 5785515"/>
                <a:gd name="connsiteX28" fmla="*/ 3933853 w 7205100"/>
                <a:gd name="connsiteY28" fmla="*/ 5785515 h 5785515"/>
                <a:gd name="connsiteX29" fmla="*/ 0 w 7205100"/>
                <a:gd name="connsiteY29" fmla="*/ 5785515 h 5785515"/>
                <a:gd name="connsiteX30" fmla="*/ 0 w 7205100"/>
                <a:gd name="connsiteY30" fmla="*/ 0 h 5785515"/>
                <a:gd name="connsiteX31" fmla="*/ 3237256 w 7205100"/>
                <a:gd name="connsiteY31" fmla="*/ 0 h 5785515"/>
                <a:gd name="connsiteX32" fmla="*/ 3729556 w 7205100"/>
                <a:gd name="connsiteY32" fmla="*/ 0 h 5785515"/>
                <a:gd name="connsiteX33" fmla="*/ 4078440 w 7205100"/>
                <a:gd name="connsiteY33" fmla="*/ 348884 h 5785515"/>
                <a:gd name="connsiteX34" fmla="*/ 3729556 w 7205100"/>
                <a:gd name="connsiteY34" fmla="*/ 697768 h 5785515"/>
                <a:gd name="connsiteX35" fmla="*/ 3237256 w 7205100"/>
                <a:gd name="connsiteY35" fmla="*/ 697768 h 5785515"/>
                <a:gd name="connsiteX36" fmla="*/ 1286785 w 7205100"/>
                <a:gd name="connsiteY36" fmla="*/ 697768 h 5785515"/>
                <a:gd name="connsiteX37" fmla="*/ 0 w 7205100"/>
                <a:gd name="connsiteY37" fmla="*/ 697768 h 578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205100" h="5785515">
                  <a:moveTo>
                    <a:pt x="0" y="1395536"/>
                  </a:moveTo>
                  <a:lnTo>
                    <a:pt x="1286785" y="1395536"/>
                  </a:lnTo>
                  <a:lnTo>
                    <a:pt x="1626992" y="1395536"/>
                  </a:lnTo>
                  <a:cubicBezTo>
                    <a:pt x="1819675" y="1395536"/>
                    <a:pt x="1975876" y="1551737"/>
                    <a:pt x="1975876" y="1744420"/>
                  </a:cubicBezTo>
                  <a:cubicBezTo>
                    <a:pt x="1975876" y="1937103"/>
                    <a:pt x="1819675" y="2093304"/>
                    <a:pt x="1626992" y="2093304"/>
                  </a:cubicBezTo>
                  <a:lnTo>
                    <a:pt x="1286785" y="2093304"/>
                  </a:lnTo>
                  <a:lnTo>
                    <a:pt x="1276896" y="2093304"/>
                  </a:lnTo>
                  <a:cubicBezTo>
                    <a:pt x="1084214" y="2093304"/>
                    <a:pt x="928013" y="2249505"/>
                    <a:pt x="928013" y="2442188"/>
                  </a:cubicBezTo>
                  <a:cubicBezTo>
                    <a:pt x="928013" y="2634871"/>
                    <a:pt x="1084214" y="2791072"/>
                    <a:pt x="1276896" y="2791072"/>
                  </a:cubicBezTo>
                  <a:lnTo>
                    <a:pt x="1286785" y="2791072"/>
                  </a:lnTo>
                  <a:lnTo>
                    <a:pt x="6856216" y="2791072"/>
                  </a:lnTo>
                  <a:cubicBezTo>
                    <a:pt x="7048899" y="2791072"/>
                    <a:pt x="7205100" y="2947273"/>
                    <a:pt x="7205100" y="3139956"/>
                  </a:cubicBezTo>
                  <a:cubicBezTo>
                    <a:pt x="7205100" y="3332639"/>
                    <a:pt x="7048899" y="3488840"/>
                    <a:pt x="6856216" y="3488840"/>
                  </a:cubicBezTo>
                  <a:lnTo>
                    <a:pt x="3444197" y="3488840"/>
                  </a:lnTo>
                  <a:lnTo>
                    <a:pt x="2324758" y="3488840"/>
                  </a:lnTo>
                  <a:cubicBezTo>
                    <a:pt x="2132075" y="3488840"/>
                    <a:pt x="1975875" y="3645041"/>
                    <a:pt x="1975875" y="3837724"/>
                  </a:cubicBezTo>
                  <a:cubicBezTo>
                    <a:pt x="1975875" y="4030407"/>
                    <a:pt x="2132075" y="4186608"/>
                    <a:pt x="2324758" y="4186608"/>
                  </a:cubicBezTo>
                  <a:lnTo>
                    <a:pt x="3444197" y="4186608"/>
                  </a:lnTo>
                  <a:lnTo>
                    <a:pt x="4884541" y="4186608"/>
                  </a:lnTo>
                  <a:cubicBezTo>
                    <a:pt x="5077224" y="4186608"/>
                    <a:pt x="5233425" y="4342809"/>
                    <a:pt x="5233425" y="4535492"/>
                  </a:cubicBezTo>
                  <a:cubicBezTo>
                    <a:pt x="5233425" y="4728175"/>
                    <a:pt x="5077224" y="4884376"/>
                    <a:pt x="4884541" y="4884376"/>
                  </a:cubicBezTo>
                  <a:lnTo>
                    <a:pt x="3444197" y="4884376"/>
                  </a:lnTo>
                  <a:lnTo>
                    <a:pt x="1430939" y="4884376"/>
                  </a:lnTo>
                  <a:cubicBezTo>
                    <a:pt x="1238256" y="4884376"/>
                    <a:pt x="1082054" y="5040577"/>
                    <a:pt x="1082054" y="5233260"/>
                  </a:cubicBezTo>
                  <a:cubicBezTo>
                    <a:pt x="1082054" y="5425943"/>
                    <a:pt x="1238256" y="5582144"/>
                    <a:pt x="1430939" y="5582144"/>
                  </a:cubicBezTo>
                  <a:lnTo>
                    <a:pt x="3444197" y="5582144"/>
                  </a:lnTo>
                  <a:lnTo>
                    <a:pt x="3617657" y="5582144"/>
                  </a:lnTo>
                  <a:cubicBezTo>
                    <a:pt x="3738084" y="5582144"/>
                    <a:pt x="3844260" y="5643160"/>
                    <a:pt x="3906957" y="5735964"/>
                  </a:cubicBezTo>
                  <a:lnTo>
                    <a:pt x="3933853" y="5785515"/>
                  </a:lnTo>
                  <a:lnTo>
                    <a:pt x="0" y="5785515"/>
                  </a:lnTo>
                  <a:close/>
                  <a:moveTo>
                    <a:pt x="0" y="0"/>
                  </a:moveTo>
                  <a:lnTo>
                    <a:pt x="3237256" y="0"/>
                  </a:lnTo>
                  <a:lnTo>
                    <a:pt x="3729556" y="0"/>
                  </a:lnTo>
                  <a:cubicBezTo>
                    <a:pt x="3922239" y="0"/>
                    <a:pt x="4078440" y="156201"/>
                    <a:pt x="4078440" y="348884"/>
                  </a:cubicBezTo>
                  <a:cubicBezTo>
                    <a:pt x="4078440" y="541567"/>
                    <a:pt x="3922239" y="697768"/>
                    <a:pt x="3729556" y="697768"/>
                  </a:cubicBezTo>
                  <a:lnTo>
                    <a:pt x="3237256" y="697768"/>
                  </a:lnTo>
                  <a:lnTo>
                    <a:pt x="1286785" y="697768"/>
                  </a:lnTo>
                  <a:lnTo>
                    <a:pt x="0" y="697768"/>
                  </a:lnTo>
                  <a:close/>
                </a:path>
              </a:pathLst>
            </a:cu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1800">
                <a:solidFill>
                  <a:schemeClr val="tx1"/>
                </a:solidFill>
              </a:endParaRPr>
            </a:p>
          </p:txBody>
        </p:sp>
        <p:sp>
          <p:nvSpPr>
            <p:cNvPr id="29" name="Oval 28"/>
            <p:cNvSpPr/>
            <p:nvPr/>
          </p:nvSpPr>
          <p:spPr>
            <a:xfrm>
              <a:off x="4429866" y="1537751"/>
              <a:ext cx="713232" cy="713232"/>
            </a:xfrm>
            <a:prstGeom prst="ellipse">
              <a:avLst/>
            </a:prstGeom>
            <a:solidFill>
              <a:srgbClr val="B549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0" name="Rectangle: Rounded Corners 29"/>
            <p:cNvSpPr/>
            <p:nvPr/>
          </p:nvSpPr>
          <p:spPr>
            <a:xfrm>
              <a:off x="5392123" y="5235904"/>
              <a:ext cx="713232" cy="712392"/>
            </a:xfrm>
            <a:prstGeom prst="roundRect">
              <a:avLst>
                <a:gd name="adj" fmla="val 50000"/>
              </a:avLst>
            </a:prstGeom>
            <a:solidFill>
              <a:srgbClr val="9334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1" name="Rectangle: Rounded Corners 30"/>
            <p:cNvSpPr/>
            <p:nvPr/>
          </p:nvSpPr>
          <p:spPr>
            <a:xfrm>
              <a:off x="2170410" y="2732413"/>
              <a:ext cx="1353288" cy="599590"/>
            </a:xfrm>
            <a:prstGeom prst="roundRect">
              <a:avLst>
                <a:gd name="adj" fmla="val 50000"/>
              </a:avLst>
            </a:pr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2" name="Oval 31"/>
            <p:cNvSpPr/>
            <p:nvPr/>
          </p:nvSpPr>
          <p:spPr>
            <a:xfrm>
              <a:off x="2038403" y="3584282"/>
              <a:ext cx="573845" cy="573845"/>
            </a:xfrm>
            <a:prstGeom prst="ellipse">
              <a:avLst/>
            </a:prstGeom>
            <a:solidFill>
              <a:srgbClr val="B54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 name="Rectangle: Rounded Corners 32"/>
            <p:cNvSpPr/>
            <p:nvPr/>
          </p:nvSpPr>
          <p:spPr>
            <a:xfrm>
              <a:off x="586882" y="4615478"/>
              <a:ext cx="905690" cy="471581"/>
            </a:xfrm>
            <a:prstGeom prst="roundRect">
              <a:avLst>
                <a:gd name="adj" fmla="val 50000"/>
              </a:avLst>
            </a:prstGeom>
            <a:solidFill>
              <a:srgbClr val="933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Rectangle: Rounded Corners 33"/>
            <p:cNvSpPr/>
            <p:nvPr/>
          </p:nvSpPr>
          <p:spPr>
            <a:xfrm>
              <a:off x="586882" y="948182"/>
              <a:ext cx="905690" cy="47158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 name="Oval 34"/>
            <p:cNvSpPr/>
            <p:nvPr/>
          </p:nvSpPr>
          <p:spPr>
            <a:xfrm>
              <a:off x="2854443" y="2793959"/>
              <a:ext cx="476498" cy="4764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8194610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spTree>
    <p:extLst>
      <p:ext uri="{BB962C8B-B14F-4D97-AF65-F5344CB8AC3E}">
        <p14:creationId xmlns:p14="http://schemas.microsoft.com/office/powerpoint/2010/main" val="158246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Agenda">
    <p:spTree>
      <p:nvGrpSpPr>
        <p:cNvPr id="1" name=""/>
        <p:cNvGrpSpPr/>
        <p:nvPr/>
      </p:nvGrpSpPr>
      <p:grpSpPr>
        <a:xfrm>
          <a:off x="0" y="0"/>
          <a:ext cx="0" cy="0"/>
          <a:chOff x="0" y="0"/>
          <a:chExt cx="0" cy="0"/>
        </a:xfrm>
      </p:grpSpPr>
      <p:grpSp>
        <p:nvGrpSpPr>
          <p:cNvPr id="35" name="Group 34"/>
          <p:cNvGrpSpPr/>
          <p:nvPr userDrawn="1"/>
        </p:nvGrpSpPr>
        <p:grpSpPr>
          <a:xfrm rot="5400000" flipV="1">
            <a:off x="6775997" y="232589"/>
            <a:ext cx="2600591" cy="2135414"/>
            <a:chOff x="0" y="948182"/>
            <a:chExt cx="7205100" cy="5909818"/>
          </a:xfrm>
        </p:grpSpPr>
        <p:sp>
          <p:nvSpPr>
            <p:cNvPr id="36" name="Freeform: Shape 35"/>
            <p:cNvSpPr/>
            <p:nvPr/>
          </p:nvSpPr>
          <p:spPr>
            <a:xfrm>
              <a:off x="0" y="1041400"/>
              <a:ext cx="7205100" cy="5816600"/>
            </a:xfrm>
            <a:custGeom>
              <a:avLst/>
              <a:gdLst>
                <a:gd name="connsiteX0" fmla="*/ 0 w 7205100"/>
                <a:gd name="connsiteY0" fmla="*/ 1395536 h 5785515"/>
                <a:gd name="connsiteX1" fmla="*/ 1286785 w 7205100"/>
                <a:gd name="connsiteY1" fmla="*/ 1395536 h 5785515"/>
                <a:gd name="connsiteX2" fmla="*/ 1626992 w 7205100"/>
                <a:gd name="connsiteY2" fmla="*/ 1395536 h 5785515"/>
                <a:gd name="connsiteX3" fmla="*/ 1975876 w 7205100"/>
                <a:gd name="connsiteY3" fmla="*/ 1744420 h 5785515"/>
                <a:gd name="connsiteX4" fmla="*/ 1626992 w 7205100"/>
                <a:gd name="connsiteY4" fmla="*/ 2093304 h 5785515"/>
                <a:gd name="connsiteX5" fmla="*/ 1286785 w 7205100"/>
                <a:gd name="connsiteY5" fmla="*/ 2093304 h 5785515"/>
                <a:gd name="connsiteX6" fmla="*/ 1276896 w 7205100"/>
                <a:gd name="connsiteY6" fmla="*/ 2093304 h 5785515"/>
                <a:gd name="connsiteX7" fmla="*/ 928013 w 7205100"/>
                <a:gd name="connsiteY7" fmla="*/ 2442188 h 5785515"/>
                <a:gd name="connsiteX8" fmla="*/ 1276896 w 7205100"/>
                <a:gd name="connsiteY8" fmla="*/ 2791072 h 5785515"/>
                <a:gd name="connsiteX9" fmla="*/ 1286785 w 7205100"/>
                <a:gd name="connsiteY9" fmla="*/ 2791072 h 5785515"/>
                <a:gd name="connsiteX10" fmla="*/ 6856216 w 7205100"/>
                <a:gd name="connsiteY10" fmla="*/ 2791072 h 5785515"/>
                <a:gd name="connsiteX11" fmla="*/ 7205100 w 7205100"/>
                <a:gd name="connsiteY11" fmla="*/ 3139956 h 5785515"/>
                <a:gd name="connsiteX12" fmla="*/ 6856216 w 7205100"/>
                <a:gd name="connsiteY12" fmla="*/ 3488840 h 5785515"/>
                <a:gd name="connsiteX13" fmla="*/ 3444197 w 7205100"/>
                <a:gd name="connsiteY13" fmla="*/ 3488840 h 5785515"/>
                <a:gd name="connsiteX14" fmla="*/ 2324758 w 7205100"/>
                <a:gd name="connsiteY14" fmla="*/ 3488840 h 5785515"/>
                <a:gd name="connsiteX15" fmla="*/ 1975875 w 7205100"/>
                <a:gd name="connsiteY15" fmla="*/ 3837724 h 5785515"/>
                <a:gd name="connsiteX16" fmla="*/ 2324758 w 7205100"/>
                <a:gd name="connsiteY16" fmla="*/ 4186608 h 5785515"/>
                <a:gd name="connsiteX17" fmla="*/ 3444197 w 7205100"/>
                <a:gd name="connsiteY17" fmla="*/ 4186608 h 5785515"/>
                <a:gd name="connsiteX18" fmla="*/ 4884541 w 7205100"/>
                <a:gd name="connsiteY18" fmla="*/ 4186608 h 5785515"/>
                <a:gd name="connsiteX19" fmla="*/ 5233425 w 7205100"/>
                <a:gd name="connsiteY19" fmla="*/ 4535492 h 5785515"/>
                <a:gd name="connsiteX20" fmla="*/ 4884541 w 7205100"/>
                <a:gd name="connsiteY20" fmla="*/ 4884376 h 5785515"/>
                <a:gd name="connsiteX21" fmla="*/ 3444197 w 7205100"/>
                <a:gd name="connsiteY21" fmla="*/ 4884376 h 5785515"/>
                <a:gd name="connsiteX22" fmla="*/ 1430939 w 7205100"/>
                <a:gd name="connsiteY22" fmla="*/ 4884376 h 5785515"/>
                <a:gd name="connsiteX23" fmla="*/ 1082054 w 7205100"/>
                <a:gd name="connsiteY23" fmla="*/ 5233260 h 5785515"/>
                <a:gd name="connsiteX24" fmla="*/ 1430939 w 7205100"/>
                <a:gd name="connsiteY24" fmla="*/ 5582144 h 5785515"/>
                <a:gd name="connsiteX25" fmla="*/ 3444197 w 7205100"/>
                <a:gd name="connsiteY25" fmla="*/ 5582144 h 5785515"/>
                <a:gd name="connsiteX26" fmla="*/ 3617657 w 7205100"/>
                <a:gd name="connsiteY26" fmla="*/ 5582144 h 5785515"/>
                <a:gd name="connsiteX27" fmla="*/ 3906957 w 7205100"/>
                <a:gd name="connsiteY27" fmla="*/ 5735964 h 5785515"/>
                <a:gd name="connsiteX28" fmla="*/ 3933853 w 7205100"/>
                <a:gd name="connsiteY28" fmla="*/ 5785515 h 5785515"/>
                <a:gd name="connsiteX29" fmla="*/ 0 w 7205100"/>
                <a:gd name="connsiteY29" fmla="*/ 5785515 h 5785515"/>
                <a:gd name="connsiteX30" fmla="*/ 0 w 7205100"/>
                <a:gd name="connsiteY30" fmla="*/ 0 h 5785515"/>
                <a:gd name="connsiteX31" fmla="*/ 3237256 w 7205100"/>
                <a:gd name="connsiteY31" fmla="*/ 0 h 5785515"/>
                <a:gd name="connsiteX32" fmla="*/ 3729556 w 7205100"/>
                <a:gd name="connsiteY32" fmla="*/ 0 h 5785515"/>
                <a:gd name="connsiteX33" fmla="*/ 4078440 w 7205100"/>
                <a:gd name="connsiteY33" fmla="*/ 348884 h 5785515"/>
                <a:gd name="connsiteX34" fmla="*/ 3729556 w 7205100"/>
                <a:gd name="connsiteY34" fmla="*/ 697768 h 5785515"/>
                <a:gd name="connsiteX35" fmla="*/ 3237256 w 7205100"/>
                <a:gd name="connsiteY35" fmla="*/ 697768 h 5785515"/>
                <a:gd name="connsiteX36" fmla="*/ 1286785 w 7205100"/>
                <a:gd name="connsiteY36" fmla="*/ 697768 h 5785515"/>
                <a:gd name="connsiteX37" fmla="*/ 0 w 7205100"/>
                <a:gd name="connsiteY37" fmla="*/ 697768 h 578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205100" h="5785515">
                  <a:moveTo>
                    <a:pt x="0" y="1395536"/>
                  </a:moveTo>
                  <a:lnTo>
                    <a:pt x="1286785" y="1395536"/>
                  </a:lnTo>
                  <a:lnTo>
                    <a:pt x="1626992" y="1395536"/>
                  </a:lnTo>
                  <a:cubicBezTo>
                    <a:pt x="1819675" y="1395536"/>
                    <a:pt x="1975876" y="1551737"/>
                    <a:pt x="1975876" y="1744420"/>
                  </a:cubicBezTo>
                  <a:cubicBezTo>
                    <a:pt x="1975876" y="1937103"/>
                    <a:pt x="1819675" y="2093304"/>
                    <a:pt x="1626992" y="2093304"/>
                  </a:cubicBezTo>
                  <a:lnTo>
                    <a:pt x="1286785" y="2093304"/>
                  </a:lnTo>
                  <a:lnTo>
                    <a:pt x="1276896" y="2093304"/>
                  </a:lnTo>
                  <a:cubicBezTo>
                    <a:pt x="1084214" y="2093304"/>
                    <a:pt x="928013" y="2249505"/>
                    <a:pt x="928013" y="2442188"/>
                  </a:cubicBezTo>
                  <a:cubicBezTo>
                    <a:pt x="928013" y="2634871"/>
                    <a:pt x="1084214" y="2791072"/>
                    <a:pt x="1276896" y="2791072"/>
                  </a:cubicBezTo>
                  <a:lnTo>
                    <a:pt x="1286785" y="2791072"/>
                  </a:lnTo>
                  <a:lnTo>
                    <a:pt x="6856216" y="2791072"/>
                  </a:lnTo>
                  <a:cubicBezTo>
                    <a:pt x="7048899" y="2791072"/>
                    <a:pt x="7205100" y="2947273"/>
                    <a:pt x="7205100" y="3139956"/>
                  </a:cubicBezTo>
                  <a:cubicBezTo>
                    <a:pt x="7205100" y="3332639"/>
                    <a:pt x="7048899" y="3488840"/>
                    <a:pt x="6856216" y="3488840"/>
                  </a:cubicBezTo>
                  <a:lnTo>
                    <a:pt x="3444197" y="3488840"/>
                  </a:lnTo>
                  <a:lnTo>
                    <a:pt x="2324758" y="3488840"/>
                  </a:lnTo>
                  <a:cubicBezTo>
                    <a:pt x="2132075" y="3488840"/>
                    <a:pt x="1975875" y="3645041"/>
                    <a:pt x="1975875" y="3837724"/>
                  </a:cubicBezTo>
                  <a:cubicBezTo>
                    <a:pt x="1975875" y="4030407"/>
                    <a:pt x="2132075" y="4186608"/>
                    <a:pt x="2324758" y="4186608"/>
                  </a:cubicBezTo>
                  <a:lnTo>
                    <a:pt x="3444197" y="4186608"/>
                  </a:lnTo>
                  <a:lnTo>
                    <a:pt x="4884541" y="4186608"/>
                  </a:lnTo>
                  <a:cubicBezTo>
                    <a:pt x="5077224" y="4186608"/>
                    <a:pt x="5233425" y="4342809"/>
                    <a:pt x="5233425" y="4535492"/>
                  </a:cubicBezTo>
                  <a:cubicBezTo>
                    <a:pt x="5233425" y="4728175"/>
                    <a:pt x="5077224" y="4884376"/>
                    <a:pt x="4884541" y="4884376"/>
                  </a:cubicBezTo>
                  <a:lnTo>
                    <a:pt x="3444197" y="4884376"/>
                  </a:lnTo>
                  <a:lnTo>
                    <a:pt x="1430939" y="4884376"/>
                  </a:lnTo>
                  <a:cubicBezTo>
                    <a:pt x="1238256" y="4884376"/>
                    <a:pt x="1082054" y="5040577"/>
                    <a:pt x="1082054" y="5233260"/>
                  </a:cubicBezTo>
                  <a:cubicBezTo>
                    <a:pt x="1082054" y="5425943"/>
                    <a:pt x="1238256" y="5582144"/>
                    <a:pt x="1430939" y="5582144"/>
                  </a:cubicBezTo>
                  <a:lnTo>
                    <a:pt x="3444197" y="5582144"/>
                  </a:lnTo>
                  <a:lnTo>
                    <a:pt x="3617657" y="5582144"/>
                  </a:lnTo>
                  <a:cubicBezTo>
                    <a:pt x="3738084" y="5582144"/>
                    <a:pt x="3844260" y="5643160"/>
                    <a:pt x="3906957" y="5735964"/>
                  </a:cubicBezTo>
                  <a:lnTo>
                    <a:pt x="3933853" y="5785515"/>
                  </a:lnTo>
                  <a:lnTo>
                    <a:pt x="0" y="5785515"/>
                  </a:lnTo>
                  <a:close/>
                  <a:moveTo>
                    <a:pt x="0" y="0"/>
                  </a:moveTo>
                  <a:lnTo>
                    <a:pt x="3237256" y="0"/>
                  </a:lnTo>
                  <a:lnTo>
                    <a:pt x="3729556" y="0"/>
                  </a:lnTo>
                  <a:cubicBezTo>
                    <a:pt x="3922239" y="0"/>
                    <a:pt x="4078440" y="156201"/>
                    <a:pt x="4078440" y="348884"/>
                  </a:cubicBezTo>
                  <a:cubicBezTo>
                    <a:pt x="4078440" y="541567"/>
                    <a:pt x="3922239" y="697768"/>
                    <a:pt x="3729556" y="697768"/>
                  </a:cubicBezTo>
                  <a:lnTo>
                    <a:pt x="3237256" y="697768"/>
                  </a:lnTo>
                  <a:lnTo>
                    <a:pt x="1286785" y="697768"/>
                  </a:lnTo>
                  <a:lnTo>
                    <a:pt x="0" y="697768"/>
                  </a:lnTo>
                  <a:close/>
                </a:path>
              </a:pathLst>
            </a:cu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1800">
                <a:solidFill>
                  <a:schemeClr val="tx1"/>
                </a:solidFill>
              </a:endParaRPr>
            </a:p>
          </p:txBody>
        </p:sp>
        <p:sp>
          <p:nvSpPr>
            <p:cNvPr id="38" name="Oval 37"/>
            <p:cNvSpPr/>
            <p:nvPr/>
          </p:nvSpPr>
          <p:spPr>
            <a:xfrm>
              <a:off x="4429866" y="1537751"/>
              <a:ext cx="713232" cy="713232"/>
            </a:xfrm>
            <a:prstGeom prst="ellipse">
              <a:avLst/>
            </a:prstGeom>
            <a:solidFill>
              <a:srgbClr val="B549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9" name="Rectangle: Rounded Corners 38"/>
            <p:cNvSpPr/>
            <p:nvPr/>
          </p:nvSpPr>
          <p:spPr>
            <a:xfrm>
              <a:off x="5392123" y="5235904"/>
              <a:ext cx="713232" cy="712392"/>
            </a:xfrm>
            <a:prstGeom prst="roundRect">
              <a:avLst>
                <a:gd name="adj" fmla="val 50000"/>
              </a:avLst>
            </a:prstGeom>
            <a:solidFill>
              <a:srgbClr val="9334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40" name="Rectangle: Rounded Corners 39"/>
            <p:cNvSpPr/>
            <p:nvPr/>
          </p:nvSpPr>
          <p:spPr>
            <a:xfrm>
              <a:off x="2170410" y="2732413"/>
              <a:ext cx="1353288" cy="599590"/>
            </a:xfrm>
            <a:prstGeom prst="roundRect">
              <a:avLst>
                <a:gd name="adj" fmla="val 50000"/>
              </a:avLst>
            </a:pr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41" name="Oval 40"/>
            <p:cNvSpPr/>
            <p:nvPr/>
          </p:nvSpPr>
          <p:spPr>
            <a:xfrm>
              <a:off x="2038403" y="3584282"/>
              <a:ext cx="573845" cy="573845"/>
            </a:xfrm>
            <a:prstGeom prst="ellipse">
              <a:avLst/>
            </a:prstGeom>
            <a:solidFill>
              <a:srgbClr val="B54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Rounded Corners 41"/>
            <p:cNvSpPr/>
            <p:nvPr/>
          </p:nvSpPr>
          <p:spPr>
            <a:xfrm>
              <a:off x="586882" y="4615478"/>
              <a:ext cx="905690" cy="471581"/>
            </a:xfrm>
            <a:prstGeom prst="roundRect">
              <a:avLst>
                <a:gd name="adj" fmla="val 50000"/>
              </a:avLst>
            </a:prstGeom>
            <a:solidFill>
              <a:srgbClr val="933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Rectangle: Rounded Corners 42"/>
            <p:cNvSpPr/>
            <p:nvPr/>
          </p:nvSpPr>
          <p:spPr>
            <a:xfrm>
              <a:off x="586882" y="948182"/>
              <a:ext cx="905690" cy="47158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 name="Oval 43"/>
            <p:cNvSpPr/>
            <p:nvPr/>
          </p:nvSpPr>
          <p:spPr>
            <a:xfrm>
              <a:off x="2854443" y="2793959"/>
              <a:ext cx="476498" cy="4764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 name="Date Placeholder 3"/>
          <p:cNvSpPr>
            <a:spLocks noGrp="1"/>
          </p:cNvSpPr>
          <p:nvPr>
            <p:ph type="dt" sz="half" idx="10"/>
          </p:nvPr>
        </p:nvSpPr>
        <p:spPr>
          <a:xfrm>
            <a:off x="628650" y="6414409"/>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414409"/>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414409"/>
            <a:ext cx="2057400" cy="365125"/>
          </a:xfrm>
        </p:spPr>
        <p:txBody>
          <a:bodyPr/>
          <a:lstStyle/>
          <a:p>
            <a:fld id="{7CD08052-46D4-4451-BCD3-D01F8058DAE8}" type="slidenum">
              <a:rPr lang="en-US" smtClean="0"/>
              <a:t>‹#›</a:t>
            </a:fld>
            <a:endParaRPr lang="en-US"/>
          </a:p>
        </p:txBody>
      </p:sp>
      <p:sp>
        <p:nvSpPr>
          <p:cNvPr id="2" name="Title 1"/>
          <p:cNvSpPr>
            <a:spLocks noGrp="1"/>
          </p:cNvSpPr>
          <p:nvPr>
            <p:ph type="title"/>
          </p:nvPr>
        </p:nvSpPr>
        <p:spPr>
          <a:xfrm>
            <a:off x="628650" y="365128"/>
            <a:ext cx="6517014" cy="1325563"/>
          </a:xfrm>
        </p:spPr>
        <p:txBody>
          <a:bodyPr>
            <a:normAutofit/>
          </a:bodyPr>
          <a:lstStyle>
            <a:lvl1pPr>
              <a:defRPr sz="3600" b="1">
                <a:latin typeface="+mn-lt"/>
              </a:defRPr>
            </a:lvl1pPr>
          </a:lstStyle>
          <a:p>
            <a:r>
              <a:rPr lang="en-US"/>
              <a:t>Click to edit Master title style</a:t>
            </a:r>
          </a:p>
        </p:txBody>
      </p:sp>
    </p:spTree>
    <p:extLst>
      <p:ext uri="{BB962C8B-B14F-4D97-AF65-F5344CB8AC3E}">
        <p14:creationId xmlns:p14="http://schemas.microsoft.com/office/powerpoint/2010/main" val="222249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03-Transition #1">
    <p:bg>
      <p:bgPr>
        <a:solidFill>
          <a:srgbClr val="1E2631"/>
        </a:solidFill>
        <a:effectLst/>
      </p:bgPr>
    </p:bg>
    <p:spTree>
      <p:nvGrpSpPr>
        <p:cNvPr id="1" name=""/>
        <p:cNvGrpSpPr/>
        <p:nvPr/>
      </p:nvGrpSpPr>
      <p:grpSpPr>
        <a:xfrm>
          <a:off x="0" y="0"/>
          <a:ext cx="0" cy="0"/>
          <a:chOff x="0" y="0"/>
          <a:chExt cx="0" cy="0"/>
        </a:xfrm>
      </p:grpSpPr>
      <p:grpSp>
        <p:nvGrpSpPr>
          <p:cNvPr id="6" name="Group 5"/>
          <p:cNvGrpSpPr/>
          <p:nvPr userDrawn="1"/>
        </p:nvGrpSpPr>
        <p:grpSpPr>
          <a:xfrm>
            <a:off x="4670213" y="6"/>
            <a:ext cx="4473786" cy="5279921"/>
            <a:chOff x="4670213" y="6"/>
            <a:chExt cx="4473786" cy="5279921"/>
          </a:xfrm>
        </p:grpSpPr>
        <p:sp>
          <p:nvSpPr>
            <p:cNvPr id="41" name="Freeform: Shape 40"/>
            <p:cNvSpPr/>
            <p:nvPr/>
          </p:nvSpPr>
          <p:spPr>
            <a:xfrm rot="5400000" flipV="1">
              <a:off x="4371285" y="507214"/>
              <a:ext cx="5279921" cy="4265506"/>
            </a:xfrm>
            <a:custGeom>
              <a:avLst/>
              <a:gdLst>
                <a:gd name="connsiteX0" fmla="*/ 0 w 7205100"/>
                <a:gd name="connsiteY0" fmla="*/ 1395536 h 5785515"/>
                <a:gd name="connsiteX1" fmla="*/ 1286785 w 7205100"/>
                <a:gd name="connsiteY1" fmla="*/ 1395536 h 5785515"/>
                <a:gd name="connsiteX2" fmla="*/ 1626992 w 7205100"/>
                <a:gd name="connsiteY2" fmla="*/ 1395536 h 5785515"/>
                <a:gd name="connsiteX3" fmla="*/ 1975876 w 7205100"/>
                <a:gd name="connsiteY3" fmla="*/ 1744420 h 5785515"/>
                <a:gd name="connsiteX4" fmla="*/ 1626992 w 7205100"/>
                <a:gd name="connsiteY4" fmla="*/ 2093304 h 5785515"/>
                <a:gd name="connsiteX5" fmla="*/ 1286785 w 7205100"/>
                <a:gd name="connsiteY5" fmla="*/ 2093304 h 5785515"/>
                <a:gd name="connsiteX6" fmla="*/ 1276896 w 7205100"/>
                <a:gd name="connsiteY6" fmla="*/ 2093304 h 5785515"/>
                <a:gd name="connsiteX7" fmla="*/ 928013 w 7205100"/>
                <a:gd name="connsiteY7" fmla="*/ 2442188 h 5785515"/>
                <a:gd name="connsiteX8" fmla="*/ 1276896 w 7205100"/>
                <a:gd name="connsiteY8" fmla="*/ 2791072 h 5785515"/>
                <a:gd name="connsiteX9" fmla="*/ 1286785 w 7205100"/>
                <a:gd name="connsiteY9" fmla="*/ 2791072 h 5785515"/>
                <a:gd name="connsiteX10" fmla="*/ 6856216 w 7205100"/>
                <a:gd name="connsiteY10" fmla="*/ 2791072 h 5785515"/>
                <a:gd name="connsiteX11" fmla="*/ 7205100 w 7205100"/>
                <a:gd name="connsiteY11" fmla="*/ 3139956 h 5785515"/>
                <a:gd name="connsiteX12" fmla="*/ 6856216 w 7205100"/>
                <a:gd name="connsiteY12" fmla="*/ 3488840 h 5785515"/>
                <a:gd name="connsiteX13" fmla="*/ 3444197 w 7205100"/>
                <a:gd name="connsiteY13" fmla="*/ 3488840 h 5785515"/>
                <a:gd name="connsiteX14" fmla="*/ 2324758 w 7205100"/>
                <a:gd name="connsiteY14" fmla="*/ 3488840 h 5785515"/>
                <a:gd name="connsiteX15" fmla="*/ 1975875 w 7205100"/>
                <a:gd name="connsiteY15" fmla="*/ 3837724 h 5785515"/>
                <a:gd name="connsiteX16" fmla="*/ 2324758 w 7205100"/>
                <a:gd name="connsiteY16" fmla="*/ 4186608 h 5785515"/>
                <a:gd name="connsiteX17" fmla="*/ 3444197 w 7205100"/>
                <a:gd name="connsiteY17" fmla="*/ 4186608 h 5785515"/>
                <a:gd name="connsiteX18" fmla="*/ 4884541 w 7205100"/>
                <a:gd name="connsiteY18" fmla="*/ 4186608 h 5785515"/>
                <a:gd name="connsiteX19" fmla="*/ 5233425 w 7205100"/>
                <a:gd name="connsiteY19" fmla="*/ 4535492 h 5785515"/>
                <a:gd name="connsiteX20" fmla="*/ 4884541 w 7205100"/>
                <a:gd name="connsiteY20" fmla="*/ 4884376 h 5785515"/>
                <a:gd name="connsiteX21" fmla="*/ 3444197 w 7205100"/>
                <a:gd name="connsiteY21" fmla="*/ 4884376 h 5785515"/>
                <a:gd name="connsiteX22" fmla="*/ 1430939 w 7205100"/>
                <a:gd name="connsiteY22" fmla="*/ 4884376 h 5785515"/>
                <a:gd name="connsiteX23" fmla="*/ 1082054 w 7205100"/>
                <a:gd name="connsiteY23" fmla="*/ 5233260 h 5785515"/>
                <a:gd name="connsiteX24" fmla="*/ 1430939 w 7205100"/>
                <a:gd name="connsiteY24" fmla="*/ 5582144 h 5785515"/>
                <a:gd name="connsiteX25" fmla="*/ 3444197 w 7205100"/>
                <a:gd name="connsiteY25" fmla="*/ 5582144 h 5785515"/>
                <a:gd name="connsiteX26" fmla="*/ 3617657 w 7205100"/>
                <a:gd name="connsiteY26" fmla="*/ 5582144 h 5785515"/>
                <a:gd name="connsiteX27" fmla="*/ 3906957 w 7205100"/>
                <a:gd name="connsiteY27" fmla="*/ 5735964 h 5785515"/>
                <a:gd name="connsiteX28" fmla="*/ 3933853 w 7205100"/>
                <a:gd name="connsiteY28" fmla="*/ 5785515 h 5785515"/>
                <a:gd name="connsiteX29" fmla="*/ 0 w 7205100"/>
                <a:gd name="connsiteY29" fmla="*/ 5785515 h 5785515"/>
                <a:gd name="connsiteX30" fmla="*/ 0 w 7205100"/>
                <a:gd name="connsiteY30" fmla="*/ 0 h 5785515"/>
                <a:gd name="connsiteX31" fmla="*/ 3237256 w 7205100"/>
                <a:gd name="connsiteY31" fmla="*/ 0 h 5785515"/>
                <a:gd name="connsiteX32" fmla="*/ 3729556 w 7205100"/>
                <a:gd name="connsiteY32" fmla="*/ 0 h 5785515"/>
                <a:gd name="connsiteX33" fmla="*/ 4078440 w 7205100"/>
                <a:gd name="connsiteY33" fmla="*/ 348884 h 5785515"/>
                <a:gd name="connsiteX34" fmla="*/ 3729556 w 7205100"/>
                <a:gd name="connsiteY34" fmla="*/ 697768 h 5785515"/>
                <a:gd name="connsiteX35" fmla="*/ 3237256 w 7205100"/>
                <a:gd name="connsiteY35" fmla="*/ 697768 h 5785515"/>
                <a:gd name="connsiteX36" fmla="*/ 1286785 w 7205100"/>
                <a:gd name="connsiteY36" fmla="*/ 697768 h 5785515"/>
                <a:gd name="connsiteX37" fmla="*/ 0 w 7205100"/>
                <a:gd name="connsiteY37" fmla="*/ 697768 h 578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205100" h="5785515">
                  <a:moveTo>
                    <a:pt x="0" y="1395536"/>
                  </a:moveTo>
                  <a:lnTo>
                    <a:pt x="1286785" y="1395536"/>
                  </a:lnTo>
                  <a:lnTo>
                    <a:pt x="1626992" y="1395536"/>
                  </a:lnTo>
                  <a:cubicBezTo>
                    <a:pt x="1819675" y="1395536"/>
                    <a:pt x="1975876" y="1551737"/>
                    <a:pt x="1975876" y="1744420"/>
                  </a:cubicBezTo>
                  <a:cubicBezTo>
                    <a:pt x="1975876" y="1937103"/>
                    <a:pt x="1819675" y="2093304"/>
                    <a:pt x="1626992" y="2093304"/>
                  </a:cubicBezTo>
                  <a:lnTo>
                    <a:pt x="1286785" y="2093304"/>
                  </a:lnTo>
                  <a:lnTo>
                    <a:pt x="1276896" y="2093304"/>
                  </a:lnTo>
                  <a:cubicBezTo>
                    <a:pt x="1084214" y="2093304"/>
                    <a:pt x="928013" y="2249505"/>
                    <a:pt x="928013" y="2442188"/>
                  </a:cubicBezTo>
                  <a:cubicBezTo>
                    <a:pt x="928013" y="2634871"/>
                    <a:pt x="1084214" y="2791072"/>
                    <a:pt x="1276896" y="2791072"/>
                  </a:cubicBezTo>
                  <a:lnTo>
                    <a:pt x="1286785" y="2791072"/>
                  </a:lnTo>
                  <a:lnTo>
                    <a:pt x="6856216" y="2791072"/>
                  </a:lnTo>
                  <a:cubicBezTo>
                    <a:pt x="7048899" y="2791072"/>
                    <a:pt x="7205100" y="2947273"/>
                    <a:pt x="7205100" y="3139956"/>
                  </a:cubicBezTo>
                  <a:cubicBezTo>
                    <a:pt x="7205100" y="3332639"/>
                    <a:pt x="7048899" y="3488840"/>
                    <a:pt x="6856216" y="3488840"/>
                  </a:cubicBezTo>
                  <a:lnTo>
                    <a:pt x="3444197" y="3488840"/>
                  </a:lnTo>
                  <a:lnTo>
                    <a:pt x="2324758" y="3488840"/>
                  </a:lnTo>
                  <a:cubicBezTo>
                    <a:pt x="2132075" y="3488840"/>
                    <a:pt x="1975875" y="3645041"/>
                    <a:pt x="1975875" y="3837724"/>
                  </a:cubicBezTo>
                  <a:cubicBezTo>
                    <a:pt x="1975875" y="4030407"/>
                    <a:pt x="2132075" y="4186608"/>
                    <a:pt x="2324758" y="4186608"/>
                  </a:cubicBezTo>
                  <a:lnTo>
                    <a:pt x="3444197" y="4186608"/>
                  </a:lnTo>
                  <a:lnTo>
                    <a:pt x="4884541" y="4186608"/>
                  </a:lnTo>
                  <a:cubicBezTo>
                    <a:pt x="5077224" y="4186608"/>
                    <a:pt x="5233425" y="4342809"/>
                    <a:pt x="5233425" y="4535492"/>
                  </a:cubicBezTo>
                  <a:cubicBezTo>
                    <a:pt x="5233425" y="4728175"/>
                    <a:pt x="5077224" y="4884376"/>
                    <a:pt x="4884541" y="4884376"/>
                  </a:cubicBezTo>
                  <a:lnTo>
                    <a:pt x="3444197" y="4884376"/>
                  </a:lnTo>
                  <a:lnTo>
                    <a:pt x="1430939" y="4884376"/>
                  </a:lnTo>
                  <a:cubicBezTo>
                    <a:pt x="1238256" y="4884376"/>
                    <a:pt x="1082054" y="5040577"/>
                    <a:pt x="1082054" y="5233260"/>
                  </a:cubicBezTo>
                  <a:cubicBezTo>
                    <a:pt x="1082054" y="5425943"/>
                    <a:pt x="1238256" y="5582144"/>
                    <a:pt x="1430939" y="5582144"/>
                  </a:cubicBezTo>
                  <a:lnTo>
                    <a:pt x="3444197" y="5582144"/>
                  </a:lnTo>
                  <a:lnTo>
                    <a:pt x="3617657" y="5582144"/>
                  </a:lnTo>
                  <a:cubicBezTo>
                    <a:pt x="3738084" y="5582144"/>
                    <a:pt x="3844260" y="5643160"/>
                    <a:pt x="3906957" y="5735964"/>
                  </a:cubicBezTo>
                  <a:lnTo>
                    <a:pt x="3933853" y="5785515"/>
                  </a:lnTo>
                  <a:lnTo>
                    <a:pt x="0" y="5785515"/>
                  </a:lnTo>
                  <a:close/>
                  <a:moveTo>
                    <a:pt x="0" y="0"/>
                  </a:moveTo>
                  <a:lnTo>
                    <a:pt x="3237256" y="0"/>
                  </a:lnTo>
                  <a:lnTo>
                    <a:pt x="3729556" y="0"/>
                  </a:lnTo>
                  <a:cubicBezTo>
                    <a:pt x="3922239" y="0"/>
                    <a:pt x="4078440" y="156201"/>
                    <a:pt x="4078440" y="348884"/>
                  </a:cubicBezTo>
                  <a:cubicBezTo>
                    <a:pt x="4078440" y="541567"/>
                    <a:pt x="3922239" y="697768"/>
                    <a:pt x="3729556" y="697768"/>
                  </a:cubicBezTo>
                  <a:lnTo>
                    <a:pt x="3237256" y="697768"/>
                  </a:lnTo>
                  <a:lnTo>
                    <a:pt x="1286785" y="697768"/>
                  </a:lnTo>
                  <a:lnTo>
                    <a:pt x="0" y="697768"/>
                  </a:lnTo>
                  <a:close/>
                </a:path>
              </a:pathLst>
            </a:cu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1800">
                <a:solidFill>
                  <a:schemeClr val="tx1"/>
                </a:solidFill>
              </a:endParaRPr>
            </a:p>
          </p:txBody>
        </p:sp>
        <p:sp>
          <p:nvSpPr>
            <p:cNvPr id="43" name="Oval 42"/>
            <p:cNvSpPr/>
            <p:nvPr/>
          </p:nvSpPr>
          <p:spPr>
            <a:xfrm rot="5400000" flipV="1">
              <a:off x="5242672" y="3246038"/>
              <a:ext cx="522659" cy="523037"/>
            </a:xfrm>
            <a:prstGeom prst="ellipse">
              <a:avLst/>
            </a:prstGeom>
            <a:solidFill>
              <a:srgbClr val="B549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44" name="Rectangle: Rounded Corners 43"/>
            <p:cNvSpPr/>
            <p:nvPr/>
          </p:nvSpPr>
          <p:spPr>
            <a:xfrm rot="5400000" flipV="1">
              <a:off x="7954343" y="3951491"/>
              <a:ext cx="522659" cy="522421"/>
            </a:xfrm>
            <a:prstGeom prst="roundRect">
              <a:avLst>
                <a:gd name="adj" fmla="val 50000"/>
              </a:avLst>
            </a:prstGeom>
            <a:solidFill>
              <a:srgbClr val="9334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45" name="Rectangle: Rounded Corners 44"/>
            <p:cNvSpPr/>
            <p:nvPr/>
          </p:nvSpPr>
          <p:spPr>
            <a:xfrm rot="5400000" flipV="1">
              <a:off x="5842571" y="1866487"/>
              <a:ext cx="991694" cy="439699"/>
            </a:xfrm>
            <a:prstGeom prst="roundRect">
              <a:avLst>
                <a:gd name="adj" fmla="val 50000"/>
              </a:avLst>
            </a:pr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46" name="Oval 45"/>
            <p:cNvSpPr/>
            <p:nvPr/>
          </p:nvSpPr>
          <p:spPr>
            <a:xfrm rot="5400000" flipV="1">
              <a:off x="6743425" y="1493603"/>
              <a:ext cx="420516" cy="420820"/>
            </a:xfrm>
            <a:prstGeom prst="ellipse">
              <a:avLst/>
            </a:prstGeom>
            <a:solidFill>
              <a:srgbClr val="B54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Rounded Corners 46"/>
            <p:cNvSpPr/>
            <p:nvPr/>
          </p:nvSpPr>
          <p:spPr>
            <a:xfrm rot="5400000" flipV="1">
              <a:off x="7340550" y="589009"/>
              <a:ext cx="663693" cy="345826"/>
            </a:xfrm>
            <a:prstGeom prst="roundRect">
              <a:avLst>
                <a:gd name="adj" fmla="val 50000"/>
              </a:avLst>
            </a:prstGeom>
            <a:solidFill>
              <a:srgbClr val="933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Rectangle: Rounded Corners 47"/>
            <p:cNvSpPr/>
            <p:nvPr/>
          </p:nvSpPr>
          <p:spPr>
            <a:xfrm rot="5400000" flipV="1">
              <a:off x="4651200" y="589009"/>
              <a:ext cx="663693" cy="34582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Oval 48"/>
            <p:cNvSpPr/>
            <p:nvPr/>
          </p:nvSpPr>
          <p:spPr>
            <a:xfrm rot="5400000" flipV="1">
              <a:off x="6163829" y="2091625"/>
              <a:ext cx="349179" cy="3494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Freeform: Shape 50"/>
            <p:cNvSpPr/>
            <p:nvPr userDrawn="1"/>
          </p:nvSpPr>
          <p:spPr>
            <a:xfrm rot="5400000" flipV="1">
              <a:off x="5493666" y="-823445"/>
              <a:ext cx="2826880" cy="4473785"/>
            </a:xfrm>
            <a:custGeom>
              <a:avLst/>
              <a:gdLst>
                <a:gd name="connsiteX0" fmla="*/ 0 w 2826880"/>
                <a:gd name="connsiteY0" fmla="*/ 3262387 h 4473785"/>
                <a:gd name="connsiteX1" fmla="*/ 0 w 2826880"/>
                <a:gd name="connsiteY1" fmla="*/ 3387130 h 4473785"/>
                <a:gd name="connsiteX2" fmla="*/ 0 w 2826880"/>
                <a:gd name="connsiteY2" fmla="*/ 3531882 h 4473785"/>
                <a:gd name="connsiteX3" fmla="*/ 0 w 2826880"/>
                <a:gd name="connsiteY3" fmla="*/ 4116814 h 4473785"/>
                <a:gd name="connsiteX4" fmla="*/ 0 w 2826880"/>
                <a:gd name="connsiteY4" fmla="*/ 4473784 h 4473785"/>
                <a:gd name="connsiteX5" fmla="*/ 1713210 w 2826880"/>
                <a:gd name="connsiteY5" fmla="*/ 4473785 h 4473785"/>
                <a:gd name="connsiteX6" fmla="*/ 1891566 w 2826880"/>
                <a:gd name="connsiteY6" fmla="*/ 4295300 h 4473785"/>
                <a:gd name="connsiteX7" fmla="*/ 1891567 w 2826880"/>
                <a:gd name="connsiteY7" fmla="*/ 4295300 h 4473785"/>
                <a:gd name="connsiteX8" fmla="*/ 1713210 w 2826880"/>
                <a:gd name="connsiteY8" fmla="*/ 4116814 h 4473785"/>
                <a:gd name="connsiteX9" fmla="*/ 813536 w 2826880"/>
                <a:gd name="connsiteY9" fmla="*/ 4116814 h 4473785"/>
                <a:gd name="connsiteX10" fmla="*/ 625835 w 2826880"/>
                <a:gd name="connsiteY10" fmla="*/ 4116814 h 4473785"/>
                <a:gd name="connsiteX11" fmla="*/ 455070 w 2826880"/>
                <a:gd name="connsiteY11" fmla="*/ 3945926 h 4473785"/>
                <a:gd name="connsiteX12" fmla="*/ 625835 w 2826880"/>
                <a:gd name="connsiteY12" fmla="*/ 3775037 h 4473785"/>
                <a:gd name="connsiteX13" fmla="*/ 813536 w 2826880"/>
                <a:gd name="connsiteY13" fmla="*/ 3775037 h 4473785"/>
                <a:gd name="connsiteX14" fmla="*/ 2656114 w 2826880"/>
                <a:gd name="connsiteY14" fmla="*/ 3775037 h 4473785"/>
                <a:gd name="connsiteX15" fmla="*/ 2826879 w 2826880"/>
                <a:gd name="connsiteY15" fmla="*/ 3604149 h 4473785"/>
                <a:gd name="connsiteX16" fmla="*/ 2656114 w 2826880"/>
                <a:gd name="connsiteY16" fmla="*/ 3433260 h 4473785"/>
                <a:gd name="connsiteX17" fmla="*/ 2452321 w 2826880"/>
                <a:gd name="connsiteY17" fmla="*/ 3433260 h 4473785"/>
                <a:gd name="connsiteX18" fmla="*/ 813536 w 2826880"/>
                <a:gd name="connsiteY18" fmla="*/ 3433260 h 4473785"/>
                <a:gd name="connsiteX19" fmla="*/ 170764 w 2826880"/>
                <a:gd name="connsiteY19" fmla="*/ 3433260 h 4473785"/>
                <a:gd name="connsiteX20" fmla="*/ 3468 w 2826880"/>
                <a:gd name="connsiteY20" fmla="*/ 3296812 h 4473785"/>
                <a:gd name="connsiteX21" fmla="*/ 0 w 2826880"/>
                <a:gd name="connsiteY21" fmla="*/ 2748975 h 4473785"/>
                <a:gd name="connsiteX22" fmla="*/ 0 w 2826880"/>
                <a:gd name="connsiteY22" fmla="*/ 3090752 h 4473785"/>
                <a:gd name="connsiteX23" fmla="*/ 0 w 2826880"/>
                <a:gd name="connsiteY23" fmla="*/ 3262357 h 4473785"/>
                <a:gd name="connsiteX24" fmla="*/ 3468 w 2826880"/>
                <a:gd name="connsiteY24" fmla="*/ 3227931 h 4473785"/>
                <a:gd name="connsiteX25" fmla="*/ 170764 w 2826880"/>
                <a:gd name="connsiteY25" fmla="*/ 3091483 h 4473785"/>
                <a:gd name="connsiteX26" fmla="*/ 199300 w 2826880"/>
                <a:gd name="connsiteY26" fmla="*/ 3091483 h 4473785"/>
                <a:gd name="connsiteX27" fmla="*/ 199300 w 2826880"/>
                <a:gd name="connsiteY27" fmla="*/ 3090752 h 4473785"/>
                <a:gd name="connsiteX28" fmla="*/ 242109 w 2826880"/>
                <a:gd name="connsiteY28" fmla="*/ 3090752 h 4473785"/>
                <a:gd name="connsiteX29" fmla="*/ 412874 w 2826880"/>
                <a:gd name="connsiteY29" fmla="*/ 2919864 h 4473785"/>
                <a:gd name="connsiteX30" fmla="*/ 242109 w 2826880"/>
                <a:gd name="connsiteY30" fmla="*/ 2748975 h 4473785"/>
                <a:gd name="connsiteX31" fmla="*/ 0 w 2826880"/>
                <a:gd name="connsiteY31" fmla="*/ 1924266 h 4473785"/>
                <a:gd name="connsiteX32" fmla="*/ 0 w 2826880"/>
                <a:gd name="connsiteY32" fmla="*/ 2437655 h 4473785"/>
                <a:gd name="connsiteX33" fmla="*/ 1189288 w 2826880"/>
                <a:gd name="connsiteY33" fmla="*/ 2437655 h 4473785"/>
                <a:gd name="connsiteX34" fmla="*/ 1360053 w 2826880"/>
                <a:gd name="connsiteY34" fmla="*/ 2266767 h 4473785"/>
                <a:gd name="connsiteX35" fmla="*/ 1189288 w 2826880"/>
                <a:gd name="connsiteY35" fmla="*/ 2095878 h 4473785"/>
                <a:gd name="connsiteX36" fmla="*/ 1103255 w 2826880"/>
                <a:gd name="connsiteY36" fmla="*/ 2095878 h 4473785"/>
                <a:gd name="connsiteX37" fmla="*/ 1103255 w 2826880"/>
                <a:gd name="connsiteY37" fmla="*/ 2095148 h 4473785"/>
                <a:gd name="connsiteX38" fmla="*/ 170764 w 2826880"/>
                <a:gd name="connsiteY38" fmla="*/ 2095148 h 4473785"/>
                <a:gd name="connsiteX39" fmla="*/ 3468 w 2826880"/>
                <a:gd name="connsiteY39" fmla="*/ 1958699 h 4473785"/>
                <a:gd name="connsiteX40" fmla="*/ 0 w 2826880"/>
                <a:gd name="connsiteY40" fmla="*/ 530753 h 4473785"/>
                <a:gd name="connsiteX41" fmla="*/ 0 w 2826880"/>
                <a:gd name="connsiteY41" fmla="*/ 1410863 h 4473785"/>
                <a:gd name="connsiteX42" fmla="*/ 0 w 2826880"/>
                <a:gd name="connsiteY42" fmla="*/ 1924252 h 4473785"/>
                <a:gd name="connsiteX43" fmla="*/ 3468 w 2826880"/>
                <a:gd name="connsiteY43" fmla="*/ 1889820 h 4473785"/>
                <a:gd name="connsiteX44" fmla="*/ 170764 w 2826880"/>
                <a:gd name="connsiteY44" fmla="*/ 1753370 h 4473785"/>
                <a:gd name="connsiteX45" fmla="*/ 1103255 w 2826880"/>
                <a:gd name="connsiteY45" fmla="*/ 1753370 h 4473785"/>
                <a:gd name="connsiteX46" fmla="*/ 1103255 w 2826880"/>
                <a:gd name="connsiteY46" fmla="*/ 1752640 h 4473785"/>
                <a:gd name="connsiteX47" fmla="*/ 1720802 w 2826880"/>
                <a:gd name="connsiteY47" fmla="*/ 1752640 h 4473785"/>
                <a:gd name="connsiteX48" fmla="*/ 1891567 w 2826880"/>
                <a:gd name="connsiteY48" fmla="*/ 1581751 h 4473785"/>
                <a:gd name="connsiteX49" fmla="*/ 1720802 w 2826880"/>
                <a:gd name="connsiteY49" fmla="*/ 1410863 h 4473785"/>
                <a:gd name="connsiteX50" fmla="*/ 846054 w 2826880"/>
                <a:gd name="connsiteY50" fmla="*/ 1410863 h 4473785"/>
                <a:gd name="connsiteX51" fmla="*/ 638538 w 2826880"/>
                <a:gd name="connsiteY51" fmla="*/ 1410863 h 4473785"/>
                <a:gd name="connsiteX52" fmla="*/ 455070 w 2826880"/>
                <a:gd name="connsiteY52" fmla="*/ 1227263 h 4473785"/>
                <a:gd name="connsiteX53" fmla="*/ 601563 w 2826880"/>
                <a:gd name="connsiteY53" fmla="*/ 1047393 h 4473785"/>
                <a:gd name="connsiteX54" fmla="*/ 636124 w 2826880"/>
                <a:gd name="connsiteY54" fmla="*/ 1043906 h 4473785"/>
                <a:gd name="connsiteX55" fmla="*/ 2655872 w 2826880"/>
                <a:gd name="connsiteY55" fmla="*/ 1043906 h 4473785"/>
                <a:gd name="connsiteX56" fmla="*/ 2826880 w 2826880"/>
                <a:gd name="connsiteY56" fmla="*/ 872774 h 4473785"/>
                <a:gd name="connsiteX57" fmla="*/ 2655872 w 2826880"/>
                <a:gd name="connsiteY57" fmla="*/ 701642 h 4473785"/>
                <a:gd name="connsiteX58" fmla="*/ 374801 w 2826880"/>
                <a:gd name="connsiteY58" fmla="*/ 701642 h 4473785"/>
                <a:gd name="connsiteX59" fmla="*/ 372388 w 2826880"/>
                <a:gd name="connsiteY59" fmla="*/ 701885 h 4473785"/>
                <a:gd name="connsiteX60" fmla="*/ 171008 w 2826880"/>
                <a:gd name="connsiteY60" fmla="*/ 701885 h 4473785"/>
                <a:gd name="connsiteX61" fmla="*/ 0 w 2826880"/>
                <a:gd name="connsiteY61" fmla="*/ 530753 h 4473785"/>
                <a:gd name="connsiteX62" fmla="*/ 0 w 2826880"/>
                <a:gd name="connsiteY62" fmla="*/ 0 h 4473785"/>
                <a:gd name="connsiteX63" fmla="*/ 0 w 2826880"/>
                <a:gd name="connsiteY63" fmla="*/ 359621 h 4473785"/>
                <a:gd name="connsiteX64" fmla="*/ 0 w 2826880"/>
                <a:gd name="connsiteY64" fmla="*/ 530753 h 4473785"/>
                <a:gd name="connsiteX65" fmla="*/ 171008 w 2826880"/>
                <a:gd name="connsiteY65" fmla="*/ 359621 h 4473785"/>
                <a:gd name="connsiteX66" fmla="*/ 233193 w 2826880"/>
                <a:gd name="connsiteY66" fmla="*/ 359621 h 4473785"/>
                <a:gd name="connsiteX67" fmla="*/ 243664 w 2826880"/>
                <a:gd name="connsiteY67" fmla="*/ 359621 h 4473785"/>
                <a:gd name="connsiteX68" fmla="*/ 243664 w 2826880"/>
                <a:gd name="connsiteY68" fmla="*/ 358565 h 4473785"/>
                <a:gd name="connsiteX69" fmla="*/ 269406 w 2826880"/>
                <a:gd name="connsiteY69" fmla="*/ 355968 h 4473785"/>
                <a:gd name="connsiteX70" fmla="*/ 412874 w 2826880"/>
                <a:gd name="connsiteY70" fmla="*/ 179810 h 4473785"/>
                <a:gd name="connsiteX71" fmla="*/ 233193 w 2826880"/>
                <a:gd name="connsiteY71" fmla="*/ 0 h 4473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826880" h="4473785">
                  <a:moveTo>
                    <a:pt x="0" y="3262387"/>
                  </a:moveTo>
                  <a:lnTo>
                    <a:pt x="0" y="3387130"/>
                  </a:lnTo>
                  <a:lnTo>
                    <a:pt x="0" y="3531882"/>
                  </a:lnTo>
                  <a:lnTo>
                    <a:pt x="0" y="4116814"/>
                  </a:lnTo>
                  <a:lnTo>
                    <a:pt x="0" y="4473784"/>
                  </a:lnTo>
                  <a:lnTo>
                    <a:pt x="1713210" y="4473785"/>
                  </a:lnTo>
                  <a:cubicBezTo>
                    <a:pt x="1811713" y="4473785"/>
                    <a:pt x="1891566" y="4393874"/>
                    <a:pt x="1891566" y="4295300"/>
                  </a:cubicBezTo>
                  <a:lnTo>
                    <a:pt x="1891567" y="4295300"/>
                  </a:lnTo>
                  <a:cubicBezTo>
                    <a:pt x="1891567" y="4196725"/>
                    <a:pt x="1811714" y="4116814"/>
                    <a:pt x="1713210" y="4116814"/>
                  </a:cubicBezTo>
                  <a:lnTo>
                    <a:pt x="813536" y="4116814"/>
                  </a:lnTo>
                  <a:lnTo>
                    <a:pt x="625835" y="4116814"/>
                  </a:lnTo>
                  <a:cubicBezTo>
                    <a:pt x="531524" y="4116814"/>
                    <a:pt x="455070" y="4040305"/>
                    <a:pt x="455070" y="3945926"/>
                  </a:cubicBezTo>
                  <a:cubicBezTo>
                    <a:pt x="455070" y="3851546"/>
                    <a:pt x="531524" y="3775037"/>
                    <a:pt x="625835" y="3775037"/>
                  </a:cubicBezTo>
                  <a:lnTo>
                    <a:pt x="813536" y="3775037"/>
                  </a:lnTo>
                  <a:lnTo>
                    <a:pt x="2656114" y="3775037"/>
                  </a:lnTo>
                  <a:cubicBezTo>
                    <a:pt x="2750425" y="3775037"/>
                    <a:pt x="2826879" y="3698528"/>
                    <a:pt x="2826879" y="3604149"/>
                  </a:cubicBezTo>
                  <a:cubicBezTo>
                    <a:pt x="2826879" y="3509769"/>
                    <a:pt x="2750425" y="3433260"/>
                    <a:pt x="2656114" y="3433260"/>
                  </a:cubicBezTo>
                  <a:lnTo>
                    <a:pt x="2452321" y="3433260"/>
                  </a:lnTo>
                  <a:lnTo>
                    <a:pt x="813536" y="3433260"/>
                  </a:lnTo>
                  <a:lnTo>
                    <a:pt x="170764" y="3433260"/>
                  </a:lnTo>
                  <a:cubicBezTo>
                    <a:pt x="88241" y="3433260"/>
                    <a:pt x="19391" y="3374683"/>
                    <a:pt x="3468" y="3296812"/>
                  </a:cubicBezTo>
                  <a:close/>
                  <a:moveTo>
                    <a:pt x="0" y="2748975"/>
                  </a:moveTo>
                  <a:lnTo>
                    <a:pt x="0" y="3090752"/>
                  </a:lnTo>
                  <a:lnTo>
                    <a:pt x="0" y="3262357"/>
                  </a:lnTo>
                  <a:lnTo>
                    <a:pt x="3468" y="3227931"/>
                  </a:lnTo>
                  <a:cubicBezTo>
                    <a:pt x="19391" y="3150061"/>
                    <a:pt x="88241" y="3091483"/>
                    <a:pt x="170764" y="3091483"/>
                  </a:cubicBezTo>
                  <a:lnTo>
                    <a:pt x="199300" y="3091483"/>
                  </a:lnTo>
                  <a:lnTo>
                    <a:pt x="199300" y="3090752"/>
                  </a:lnTo>
                  <a:lnTo>
                    <a:pt x="242109" y="3090752"/>
                  </a:lnTo>
                  <a:cubicBezTo>
                    <a:pt x="336420" y="3090752"/>
                    <a:pt x="412874" y="3014243"/>
                    <a:pt x="412874" y="2919864"/>
                  </a:cubicBezTo>
                  <a:cubicBezTo>
                    <a:pt x="412874" y="2825484"/>
                    <a:pt x="336420" y="2748975"/>
                    <a:pt x="242109" y="2748975"/>
                  </a:cubicBezTo>
                  <a:close/>
                  <a:moveTo>
                    <a:pt x="0" y="1924266"/>
                  </a:moveTo>
                  <a:lnTo>
                    <a:pt x="0" y="2437655"/>
                  </a:lnTo>
                  <a:lnTo>
                    <a:pt x="1189288" y="2437655"/>
                  </a:lnTo>
                  <a:cubicBezTo>
                    <a:pt x="1283599" y="2437655"/>
                    <a:pt x="1360053" y="2361146"/>
                    <a:pt x="1360053" y="2266767"/>
                  </a:cubicBezTo>
                  <a:cubicBezTo>
                    <a:pt x="1360053" y="2172387"/>
                    <a:pt x="1283599" y="2095878"/>
                    <a:pt x="1189288" y="2095878"/>
                  </a:cubicBezTo>
                  <a:lnTo>
                    <a:pt x="1103255" y="2095878"/>
                  </a:lnTo>
                  <a:lnTo>
                    <a:pt x="1103255" y="2095148"/>
                  </a:lnTo>
                  <a:lnTo>
                    <a:pt x="170764" y="2095148"/>
                  </a:lnTo>
                  <a:cubicBezTo>
                    <a:pt x="88242" y="2095148"/>
                    <a:pt x="19392" y="2036570"/>
                    <a:pt x="3468" y="1958699"/>
                  </a:cubicBezTo>
                  <a:close/>
                  <a:moveTo>
                    <a:pt x="0" y="530753"/>
                  </a:moveTo>
                  <a:lnTo>
                    <a:pt x="0" y="1410863"/>
                  </a:lnTo>
                  <a:lnTo>
                    <a:pt x="0" y="1924252"/>
                  </a:lnTo>
                  <a:lnTo>
                    <a:pt x="3468" y="1889820"/>
                  </a:lnTo>
                  <a:cubicBezTo>
                    <a:pt x="19392" y="1811948"/>
                    <a:pt x="88242" y="1753370"/>
                    <a:pt x="170764" y="1753370"/>
                  </a:cubicBezTo>
                  <a:lnTo>
                    <a:pt x="1103255" y="1753370"/>
                  </a:lnTo>
                  <a:lnTo>
                    <a:pt x="1103255" y="1752640"/>
                  </a:lnTo>
                  <a:lnTo>
                    <a:pt x="1720802" y="1752640"/>
                  </a:lnTo>
                  <a:cubicBezTo>
                    <a:pt x="1815113" y="1752640"/>
                    <a:pt x="1891567" y="1676131"/>
                    <a:pt x="1891567" y="1581751"/>
                  </a:cubicBezTo>
                  <a:cubicBezTo>
                    <a:pt x="1891567" y="1487372"/>
                    <a:pt x="1815113" y="1410863"/>
                    <a:pt x="1720802" y="1410863"/>
                  </a:cubicBezTo>
                  <a:lnTo>
                    <a:pt x="846054" y="1410863"/>
                  </a:lnTo>
                  <a:lnTo>
                    <a:pt x="638538" y="1410863"/>
                  </a:lnTo>
                  <a:cubicBezTo>
                    <a:pt x="537211" y="1410863"/>
                    <a:pt x="455070" y="1328662"/>
                    <a:pt x="455070" y="1227263"/>
                  </a:cubicBezTo>
                  <a:cubicBezTo>
                    <a:pt x="455070" y="1138538"/>
                    <a:pt x="517959" y="1064512"/>
                    <a:pt x="601563" y="1047393"/>
                  </a:cubicBezTo>
                  <a:lnTo>
                    <a:pt x="636124" y="1043906"/>
                  </a:lnTo>
                  <a:lnTo>
                    <a:pt x="2655872" y="1043906"/>
                  </a:lnTo>
                  <a:cubicBezTo>
                    <a:pt x="2750317" y="1043906"/>
                    <a:pt x="2826880" y="967287"/>
                    <a:pt x="2826880" y="872774"/>
                  </a:cubicBezTo>
                  <a:cubicBezTo>
                    <a:pt x="2826880" y="778260"/>
                    <a:pt x="2750317" y="701642"/>
                    <a:pt x="2655872" y="701642"/>
                  </a:cubicBezTo>
                  <a:lnTo>
                    <a:pt x="374801" y="701642"/>
                  </a:lnTo>
                  <a:lnTo>
                    <a:pt x="372388" y="701885"/>
                  </a:lnTo>
                  <a:lnTo>
                    <a:pt x="171008" y="701885"/>
                  </a:lnTo>
                  <a:cubicBezTo>
                    <a:pt x="76563" y="701885"/>
                    <a:pt x="0" y="625266"/>
                    <a:pt x="0" y="530753"/>
                  </a:cubicBezTo>
                  <a:close/>
                  <a:moveTo>
                    <a:pt x="0" y="0"/>
                  </a:moveTo>
                  <a:lnTo>
                    <a:pt x="0" y="359621"/>
                  </a:lnTo>
                  <a:lnTo>
                    <a:pt x="0" y="530753"/>
                  </a:lnTo>
                  <a:cubicBezTo>
                    <a:pt x="0" y="436239"/>
                    <a:pt x="76563" y="359621"/>
                    <a:pt x="171008" y="359621"/>
                  </a:cubicBezTo>
                  <a:lnTo>
                    <a:pt x="233193" y="359621"/>
                  </a:lnTo>
                  <a:lnTo>
                    <a:pt x="243664" y="359621"/>
                  </a:lnTo>
                  <a:lnTo>
                    <a:pt x="243664" y="358565"/>
                  </a:lnTo>
                  <a:lnTo>
                    <a:pt x="269406" y="355968"/>
                  </a:lnTo>
                  <a:cubicBezTo>
                    <a:pt x="351282" y="339201"/>
                    <a:pt x="412874" y="266704"/>
                    <a:pt x="412874" y="179810"/>
                  </a:cubicBezTo>
                  <a:cubicBezTo>
                    <a:pt x="412874" y="80504"/>
                    <a:pt x="332428" y="0"/>
                    <a:pt x="233193"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 name="Title 1"/>
          <p:cNvSpPr>
            <a:spLocks noGrp="1"/>
          </p:cNvSpPr>
          <p:nvPr>
            <p:ph type="title"/>
          </p:nvPr>
        </p:nvSpPr>
        <p:spPr>
          <a:xfrm>
            <a:off x="623888" y="1909572"/>
            <a:ext cx="5336919" cy="2852737"/>
          </a:xfrm>
        </p:spPr>
        <p:txBody>
          <a:bodyPr anchor="b"/>
          <a:lstStyle>
            <a:lvl1pPr>
              <a:defRPr sz="6000">
                <a:solidFill>
                  <a:schemeClr val="bg1"/>
                </a:solidFill>
                <a:latin typeface="+mn-lt"/>
              </a:defRPr>
            </a:lvl1pPr>
          </a:lstStyle>
          <a:p>
            <a:r>
              <a:rPr lang="en-US"/>
              <a:t>Click to edit Master title style</a:t>
            </a:r>
          </a:p>
        </p:txBody>
      </p:sp>
      <p:sp>
        <p:nvSpPr>
          <p:cNvPr id="3" name="Text Placeholder 2"/>
          <p:cNvSpPr>
            <a:spLocks noGrp="1"/>
          </p:cNvSpPr>
          <p:nvPr>
            <p:ph type="body" idx="1"/>
          </p:nvPr>
        </p:nvSpPr>
        <p:spPr>
          <a:xfrm>
            <a:off x="623888" y="4810278"/>
            <a:ext cx="5336919" cy="1500187"/>
          </a:xfrm>
        </p:spPr>
        <p:txBody>
          <a:bodyPr>
            <a:normAutofit/>
          </a:bodyPr>
          <a:lstStyle>
            <a:lvl1pPr marL="0" indent="0" algn="l">
              <a:buNone/>
              <a:defRPr sz="2700">
                <a:solidFill>
                  <a:srgbClr val="CD5727"/>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18" name="Date Placeholder 3"/>
          <p:cNvSpPr>
            <a:spLocks noGrp="1"/>
          </p:cNvSpPr>
          <p:nvPr>
            <p:ph type="dt" sz="half" idx="10"/>
          </p:nvPr>
        </p:nvSpPr>
        <p:spPr>
          <a:xfrm>
            <a:off x="628650" y="6414409"/>
            <a:ext cx="2057400" cy="365125"/>
          </a:xfrm>
          <a:prstGeom prst="rect">
            <a:avLst/>
          </a:prstGeom>
        </p:spPr>
        <p:txBody>
          <a:bodyPr/>
          <a:lstStyle>
            <a:lvl1pPr>
              <a:defRPr>
                <a:solidFill>
                  <a:schemeClr val="bg1">
                    <a:lumMod val="75000"/>
                  </a:schemeClr>
                </a:solidFill>
              </a:defRPr>
            </a:lvl1pPr>
          </a:lstStyle>
          <a:p>
            <a:endParaRPr lang="en-US"/>
          </a:p>
        </p:txBody>
      </p:sp>
      <p:sp>
        <p:nvSpPr>
          <p:cNvPr id="19" name="Footer Placeholder 4"/>
          <p:cNvSpPr>
            <a:spLocks noGrp="1"/>
          </p:cNvSpPr>
          <p:nvPr>
            <p:ph type="ftr" sz="quarter" idx="11"/>
          </p:nvPr>
        </p:nvSpPr>
        <p:spPr>
          <a:xfrm>
            <a:off x="3028950" y="6414409"/>
            <a:ext cx="3086100" cy="365125"/>
          </a:xfrm>
          <a:prstGeom prst="rect">
            <a:avLst/>
          </a:prstGeom>
        </p:spPr>
        <p:txBody>
          <a:bodyPr/>
          <a:lstStyle>
            <a:lvl1pPr>
              <a:defRPr>
                <a:solidFill>
                  <a:schemeClr val="bg1">
                    <a:lumMod val="75000"/>
                  </a:schemeClr>
                </a:solidFill>
              </a:defRPr>
            </a:lvl1pPr>
          </a:lstStyle>
          <a:p>
            <a:endParaRPr lang="en-US"/>
          </a:p>
        </p:txBody>
      </p:sp>
      <p:sp>
        <p:nvSpPr>
          <p:cNvPr id="20" name="Slide Number Placeholder 5"/>
          <p:cNvSpPr>
            <a:spLocks noGrp="1"/>
          </p:cNvSpPr>
          <p:nvPr>
            <p:ph type="sldNum" sz="quarter" idx="12"/>
          </p:nvPr>
        </p:nvSpPr>
        <p:spPr>
          <a:xfrm>
            <a:off x="7011804" y="6414409"/>
            <a:ext cx="2057400" cy="365125"/>
          </a:xfrm>
        </p:spPr>
        <p:txBody>
          <a:bodyPr/>
          <a:lstStyle>
            <a:lvl1pPr>
              <a:defRPr>
                <a:solidFill>
                  <a:schemeClr val="bg1">
                    <a:lumMod val="75000"/>
                  </a:schemeClr>
                </a:solidFill>
              </a:defRPr>
            </a:lvl1pPr>
          </a:lstStyle>
          <a:p>
            <a:fld id="{7CD08052-46D4-4451-BCD3-D01F8058DAE8}" type="slidenum">
              <a:rPr lang="en-US" smtClean="0"/>
              <a:pPr/>
              <a:t>‹#›</a:t>
            </a:fld>
            <a:endParaRPr lang="en-US"/>
          </a:p>
        </p:txBody>
      </p:sp>
    </p:spTree>
    <p:extLst>
      <p:ext uri="{BB962C8B-B14F-4D97-AF65-F5344CB8AC3E}">
        <p14:creationId xmlns:p14="http://schemas.microsoft.com/office/powerpoint/2010/main" val="172710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04-Transition #2">
    <p:bg>
      <p:bgPr>
        <a:solidFill>
          <a:srgbClr val="1E2631"/>
        </a:solidFill>
        <a:effectLst/>
      </p:bgPr>
    </p:bg>
    <p:spTree>
      <p:nvGrpSpPr>
        <p:cNvPr id="1" name=""/>
        <p:cNvGrpSpPr/>
        <p:nvPr/>
      </p:nvGrpSpPr>
      <p:grpSpPr>
        <a:xfrm>
          <a:off x="0" y="0"/>
          <a:ext cx="0" cy="0"/>
          <a:chOff x="0" y="0"/>
          <a:chExt cx="0" cy="0"/>
        </a:xfrm>
      </p:grpSpPr>
      <p:grpSp>
        <p:nvGrpSpPr>
          <p:cNvPr id="30" name="Group 29"/>
          <p:cNvGrpSpPr/>
          <p:nvPr userDrawn="1"/>
        </p:nvGrpSpPr>
        <p:grpSpPr>
          <a:xfrm>
            <a:off x="4428070" y="-1374295"/>
            <a:ext cx="7072467" cy="8286479"/>
            <a:chOff x="7477675" y="-1374295"/>
            <a:chExt cx="7072467" cy="8286479"/>
          </a:xfrm>
        </p:grpSpPr>
        <p:sp>
          <p:nvSpPr>
            <p:cNvPr id="32" name="Freeform: Shape 31"/>
            <p:cNvSpPr/>
            <p:nvPr userDrawn="1"/>
          </p:nvSpPr>
          <p:spPr>
            <a:xfrm rot="13500000">
              <a:off x="8752147" y="1114189"/>
              <a:ext cx="4788069" cy="6807921"/>
            </a:xfrm>
            <a:custGeom>
              <a:avLst/>
              <a:gdLst>
                <a:gd name="connsiteX0" fmla="*/ 2734105 w 4788069"/>
                <a:gd name="connsiteY0" fmla="*/ 464925 h 6807921"/>
                <a:gd name="connsiteX1" fmla="*/ 2550081 w 4788069"/>
                <a:gd name="connsiteY1" fmla="*/ 541150 h 6807921"/>
                <a:gd name="connsiteX2" fmla="*/ 1947791 w 4788069"/>
                <a:gd name="connsiteY2" fmla="*/ 541150 h 6807921"/>
                <a:gd name="connsiteX3" fmla="*/ 2468287 w 4788069"/>
                <a:gd name="connsiteY3" fmla="*/ 20653 h 6807921"/>
                <a:gd name="connsiteX4" fmla="*/ 2550081 w 4788069"/>
                <a:gd name="connsiteY4" fmla="*/ 20653 h 6807921"/>
                <a:gd name="connsiteX5" fmla="*/ 2805043 w 4788069"/>
                <a:gd name="connsiteY5" fmla="*/ 228452 h 6807921"/>
                <a:gd name="connsiteX6" fmla="*/ 2810330 w 4788069"/>
                <a:gd name="connsiteY6" fmla="*/ 280900 h 6807921"/>
                <a:gd name="connsiteX7" fmla="*/ 2805043 w 4788069"/>
                <a:gd name="connsiteY7" fmla="*/ 333350 h 6807921"/>
                <a:gd name="connsiteX8" fmla="*/ 2734105 w 4788069"/>
                <a:gd name="connsiteY8" fmla="*/ 464925 h 6807921"/>
                <a:gd name="connsiteX9" fmla="*/ 3484890 w 4788069"/>
                <a:gd name="connsiteY9" fmla="*/ 559684 h 6807921"/>
                <a:gd name="connsiteX10" fmla="*/ 3253062 w 4788069"/>
                <a:gd name="connsiteY10" fmla="*/ 655711 h 6807921"/>
                <a:gd name="connsiteX11" fmla="*/ 2925207 w 4788069"/>
                <a:gd name="connsiteY11" fmla="*/ 327856 h 6807921"/>
                <a:gd name="connsiteX12" fmla="*/ 3253062 w 4788069"/>
                <a:gd name="connsiteY12" fmla="*/ 0 h 6807921"/>
                <a:gd name="connsiteX13" fmla="*/ 3580917 w 4788069"/>
                <a:gd name="connsiteY13" fmla="*/ 327856 h 6807921"/>
                <a:gd name="connsiteX14" fmla="*/ 3484890 w 4788069"/>
                <a:gd name="connsiteY14" fmla="*/ 559684 h 6807921"/>
                <a:gd name="connsiteX15" fmla="*/ 2685145 w 4788069"/>
                <a:gd name="connsiteY15" fmla="*/ 4214172 h 6807921"/>
                <a:gd name="connsiteX16" fmla="*/ 2604777 w 4788069"/>
                <a:gd name="connsiteY16" fmla="*/ 4249955 h 6807921"/>
                <a:gd name="connsiteX17" fmla="*/ 2558414 w 4788069"/>
                <a:gd name="connsiteY17" fmla="*/ 4252061 h 6807921"/>
                <a:gd name="connsiteX18" fmla="*/ 1763122 w 4788069"/>
                <a:gd name="connsiteY18" fmla="*/ 4252062 h 6807921"/>
                <a:gd name="connsiteX19" fmla="*/ 1278980 w 4788069"/>
                <a:gd name="connsiteY19" fmla="*/ 3767920 h 6807921"/>
                <a:gd name="connsiteX20" fmla="*/ 2558414 w 4788069"/>
                <a:gd name="connsiteY20" fmla="*/ 3767919 h 6807921"/>
                <a:gd name="connsiteX21" fmla="*/ 2604779 w 4788069"/>
                <a:gd name="connsiteY21" fmla="*/ 3774235 h 6807921"/>
                <a:gd name="connsiteX22" fmla="*/ 2685146 w 4788069"/>
                <a:gd name="connsiteY22" fmla="*/ 3810019 h 6807921"/>
                <a:gd name="connsiteX23" fmla="*/ 2746965 w 4788069"/>
                <a:gd name="connsiteY23" fmla="*/ 3876675 h 6807921"/>
                <a:gd name="connsiteX24" fmla="*/ 2779937 w 4788069"/>
                <a:gd name="connsiteY24" fmla="*/ 3962981 h 6807921"/>
                <a:gd name="connsiteX25" fmla="*/ 2781997 w 4788069"/>
                <a:gd name="connsiteY25" fmla="*/ 4013499 h 6807921"/>
                <a:gd name="connsiteX26" fmla="*/ 2779937 w 4788069"/>
                <a:gd name="connsiteY26" fmla="*/ 4059105 h 6807921"/>
                <a:gd name="connsiteX27" fmla="*/ 2746966 w 4788069"/>
                <a:gd name="connsiteY27" fmla="*/ 4145410 h 6807921"/>
                <a:gd name="connsiteX28" fmla="*/ 2685145 w 4788069"/>
                <a:gd name="connsiteY28" fmla="*/ 4214172 h 6807921"/>
                <a:gd name="connsiteX29" fmla="*/ 4688125 w 4788069"/>
                <a:gd name="connsiteY29" fmla="*/ 2321107 h 6807921"/>
                <a:gd name="connsiteX30" fmla="*/ 4609820 w 4788069"/>
                <a:gd name="connsiteY30" fmla="*/ 2358295 h 6807921"/>
                <a:gd name="connsiteX31" fmla="*/ 4562424 w 4788069"/>
                <a:gd name="connsiteY31" fmla="*/ 2360399 h 6807921"/>
                <a:gd name="connsiteX32" fmla="*/ 1771234 w 4788069"/>
                <a:gd name="connsiteY32" fmla="*/ 2360400 h 6807921"/>
                <a:gd name="connsiteX33" fmla="*/ 1732081 w 4788069"/>
                <a:gd name="connsiteY33" fmla="*/ 2370927 h 6807921"/>
                <a:gd name="connsiteX34" fmla="*/ 1668200 w 4788069"/>
                <a:gd name="connsiteY34" fmla="*/ 2413026 h 6807921"/>
                <a:gd name="connsiteX35" fmla="*/ 1619774 w 4788069"/>
                <a:gd name="connsiteY35" fmla="*/ 2476174 h 6807921"/>
                <a:gd name="connsiteX36" fmla="*/ 1595046 w 4788069"/>
                <a:gd name="connsiteY36" fmla="*/ 2553356 h 6807921"/>
                <a:gd name="connsiteX37" fmla="*/ 1590925 w 4788069"/>
                <a:gd name="connsiteY37" fmla="*/ 2597560 h 6807921"/>
                <a:gd name="connsiteX38" fmla="*/ 1595046 w 4788069"/>
                <a:gd name="connsiteY38" fmla="*/ 2643870 h 6807921"/>
                <a:gd name="connsiteX39" fmla="*/ 1621835 w 4788069"/>
                <a:gd name="connsiteY39" fmla="*/ 2723156 h 6807921"/>
                <a:gd name="connsiteX40" fmla="*/ 1676442 w 4788069"/>
                <a:gd name="connsiteY40" fmla="*/ 2790515 h 6807921"/>
                <a:gd name="connsiteX41" fmla="*/ 1748566 w 4788069"/>
                <a:gd name="connsiteY41" fmla="*/ 2828405 h 6807921"/>
                <a:gd name="connsiteX42" fmla="*/ 1789779 w 4788069"/>
                <a:gd name="connsiteY42" fmla="*/ 2836825 h 6807921"/>
                <a:gd name="connsiteX43" fmla="*/ 3292015 w 4788069"/>
                <a:gd name="connsiteY43" fmla="*/ 2836824 h 6807921"/>
                <a:gd name="connsiteX44" fmla="*/ 3337350 w 4788069"/>
                <a:gd name="connsiteY44" fmla="*/ 2843138 h 6807921"/>
                <a:gd name="connsiteX45" fmla="*/ 3418747 w 4788069"/>
                <a:gd name="connsiteY45" fmla="*/ 2878924 h 6807921"/>
                <a:gd name="connsiteX46" fmla="*/ 3480568 w 4788069"/>
                <a:gd name="connsiteY46" fmla="*/ 2943476 h 6807921"/>
                <a:gd name="connsiteX47" fmla="*/ 3513538 w 4788069"/>
                <a:gd name="connsiteY47" fmla="*/ 3029780 h 6807921"/>
                <a:gd name="connsiteX48" fmla="*/ 3515598 w 4788069"/>
                <a:gd name="connsiteY48" fmla="*/ 3080298 h 6807921"/>
                <a:gd name="connsiteX49" fmla="*/ 3513539 w 4788069"/>
                <a:gd name="connsiteY49" fmla="*/ 3128011 h 6807921"/>
                <a:gd name="connsiteX50" fmla="*/ 3480567 w 4788069"/>
                <a:gd name="connsiteY50" fmla="*/ 3214313 h 6807921"/>
                <a:gd name="connsiteX51" fmla="*/ 3418747 w 4788069"/>
                <a:gd name="connsiteY51" fmla="*/ 3278867 h 6807921"/>
                <a:gd name="connsiteX52" fmla="*/ 3337350 w 4788069"/>
                <a:gd name="connsiteY52" fmla="*/ 3318861 h 6807921"/>
                <a:gd name="connsiteX53" fmla="*/ 3292015 w 4788069"/>
                <a:gd name="connsiteY53" fmla="*/ 3320966 h 6807921"/>
                <a:gd name="connsiteX54" fmla="*/ 1114908 w 4788069"/>
                <a:gd name="connsiteY54" fmla="*/ 3320966 h 6807921"/>
                <a:gd name="connsiteX55" fmla="*/ 1086058 w 4788069"/>
                <a:gd name="connsiteY55" fmla="*/ 3337806 h 6807921"/>
                <a:gd name="connsiteX56" fmla="*/ 1039693 w 4788069"/>
                <a:gd name="connsiteY56" fmla="*/ 3382010 h 6807921"/>
                <a:gd name="connsiteX57" fmla="*/ 1004661 w 4788069"/>
                <a:gd name="connsiteY57" fmla="*/ 3438844 h 6807921"/>
                <a:gd name="connsiteX58" fmla="*/ 992440 w 4788069"/>
                <a:gd name="connsiteY58" fmla="*/ 3481380 h 6807921"/>
                <a:gd name="connsiteX59" fmla="*/ 0 w 4788069"/>
                <a:gd name="connsiteY59" fmla="*/ 2488941 h 6807921"/>
                <a:gd name="connsiteX60" fmla="*/ 1456978 w 4788069"/>
                <a:gd name="connsiteY60" fmla="*/ 1031963 h 6807921"/>
                <a:gd name="connsiteX61" fmla="*/ 1475526 w 4788069"/>
                <a:gd name="connsiteY61" fmla="*/ 1052517 h 6807921"/>
                <a:gd name="connsiteX62" fmla="*/ 1508497 w 4788069"/>
                <a:gd name="connsiteY62" fmla="*/ 1138119 h 6807921"/>
                <a:gd name="connsiteX63" fmla="*/ 1512618 w 4788069"/>
                <a:gd name="connsiteY63" fmla="*/ 1188637 h 6807921"/>
                <a:gd name="connsiteX64" fmla="*/ 1508497 w 4788069"/>
                <a:gd name="connsiteY64" fmla="*/ 1237052 h 6807921"/>
                <a:gd name="connsiteX65" fmla="*/ 1475527 w 4788069"/>
                <a:gd name="connsiteY65" fmla="*/ 1322654 h 6807921"/>
                <a:gd name="connsiteX66" fmla="*/ 1414736 w 4788069"/>
                <a:gd name="connsiteY66" fmla="*/ 1390013 h 6807921"/>
                <a:gd name="connsiteX67" fmla="*/ 1332309 w 4788069"/>
                <a:gd name="connsiteY67" fmla="*/ 1425799 h 6807921"/>
                <a:gd name="connsiteX68" fmla="*/ 1286974 w 4788069"/>
                <a:gd name="connsiteY68" fmla="*/ 1427901 h 6807921"/>
                <a:gd name="connsiteX69" fmla="*/ 1129332 w 4788069"/>
                <a:gd name="connsiteY69" fmla="*/ 1427903 h 6807921"/>
                <a:gd name="connsiteX70" fmla="*/ 1098422 w 4788069"/>
                <a:gd name="connsiteY70" fmla="*/ 1444041 h 6807921"/>
                <a:gd name="connsiteX71" fmla="*/ 1045875 w 4788069"/>
                <a:gd name="connsiteY71" fmla="*/ 1488246 h 6807921"/>
                <a:gd name="connsiteX72" fmla="*/ 1006722 w 4788069"/>
                <a:gd name="connsiteY72" fmla="*/ 1547184 h 6807921"/>
                <a:gd name="connsiteX73" fmla="*/ 986115 w 4788069"/>
                <a:gd name="connsiteY73" fmla="*/ 1615947 h 6807921"/>
                <a:gd name="connsiteX74" fmla="*/ 984055 w 4788069"/>
                <a:gd name="connsiteY74" fmla="*/ 1655940 h 6807921"/>
                <a:gd name="connsiteX75" fmla="*/ 986115 w 4788069"/>
                <a:gd name="connsiteY75" fmla="*/ 1693829 h 6807921"/>
                <a:gd name="connsiteX76" fmla="*/ 1004661 w 4788069"/>
                <a:gd name="connsiteY76" fmla="*/ 1761188 h 6807921"/>
                <a:gd name="connsiteX77" fmla="*/ 1043814 w 4788069"/>
                <a:gd name="connsiteY77" fmla="*/ 1817320 h 6807921"/>
                <a:gd name="connsiteX78" fmla="*/ 1090179 w 4788069"/>
                <a:gd name="connsiteY78" fmla="*/ 1863630 h 6807921"/>
                <a:gd name="connsiteX79" fmla="*/ 1119029 w 4788069"/>
                <a:gd name="connsiteY79" fmla="*/ 1878366 h 6807921"/>
                <a:gd name="connsiteX80" fmla="*/ 4562425 w 4788069"/>
                <a:gd name="connsiteY80" fmla="*/ 1878364 h 6807921"/>
                <a:gd name="connsiteX81" fmla="*/ 4609820 w 4788069"/>
                <a:gd name="connsiteY81" fmla="*/ 1880469 h 6807921"/>
                <a:gd name="connsiteX82" fmla="*/ 4688126 w 4788069"/>
                <a:gd name="connsiteY82" fmla="*/ 1918358 h 6807921"/>
                <a:gd name="connsiteX83" fmla="*/ 4748916 w 4788069"/>
                <a:gd name="connsiteY83" fmla="*/ 1982910 h 6807921"/>
                <a:gd name="connsiteX84" fmla="*/ 4783948 w 4788069"/>
                <a:gd name="connsiteY84" fmla="*/ 2069213 h 6807921"/>
                <a:gd name="connsiteX85" fmla="*/ 4788069 w 4788069"/>
                <a:gd name="connsiteY85" fmla="*/ 2119734 h 6807921"/>
                <a:gd name="connsiteX86" fmla="*/ 4783948 w 4788069"/>
                <a:gd name="connsiteY86" fmla="*/ 2169550 h 6807921"/>
                <a:gd name="connsiteX87" fmla="*/ 4748916 w 4788069"/>
                <a:gd name="connsiteY87" fmla="*/ 2255853 h 6807921"/>
                <a:gd name="connsiteX88" fmla="*/ 4688125 w 4788069"/>
                <a:gd name="connsiteY88" fmla="*/ 2321107 h 6807921"/>
                <a:gd name="connsiteX89" fmla="*/ 4688126 w 4788069"/>
                <a:gd name="connsiteY89" fmla="*/ 6046893 h 6807921"/>
                <a:gd name="connsiteX90" fmla="*/ 4609819 w 4788069"/>
                <a:gd name="connsiteY90" fmla="*/ 6082677 h 6807921"/>
                <a:gd name="connsiteX91" fmla="*/ 4562424 w 4788069"/>
                <a:gd name="connsiteY91" fmla="*/ 6084783 h 6807921"/>
                <a:gd name="connsiteX92" fmla="*/ 3595844 w 4788069"/>
                <a:gd name="connsiteY92" fmla="*/ 6084784 h 6807921"/>
                <a:gd name="connsiteX93" fmla="*/ 3115911 w 4788069"/>
                <a:gd name="connsiteY93" fmla="*/ 5604851 h 6807921"/>
                <a:gd name="connsiteX94" fmla="*/ 4562425 w 4788069"/>
                <a:gd name="connsiteY94" fmla="*/ 5604850 h 6807921"/>
                <a:gd name="connsiteX95" fmla="*/ 4609819 w 4788069"/>
                <a:gd name="connsiteY95" fmla="*/ 5606956 h 6807921"/>
                <a:gd name="connsiteX96" fmla="*/ 4688126 w 4788069"/>
                <a:gd name="connsiteY96" fmla="*/ 5642739 h 6807921"/>
                <a:gd name="connsiteX97" fmla="*/ 4748916 w 4788069"/>
                <a:gd name="connsiteY97" fmla="*/ 5709398 h 6807921"/>
                <a:gd name="connsiteX98" fmla="*/ 4783948 w 4788069"/>
                <a:gd name="connsiteY98" fmla="*/ 5795700 h 6807921"/>
                <a:gd name="connsiteX99" fmla="*/ 4788069 w 4788069"/>
                <a:gd name="connsiteY99" fmla="*/ 5844115 h 6807921"/>
                <a:gd name="connsiteX100" fmla="*/ 4783948 w 4788069"/>
                <a:gd name="connsiteY100" fmla="*/ 5893932 h 6807921"/>
                <a:gd name="connsiteX101" fmla="*/ 4748915 w 4788069"/>
                <a:gd name="connsiteY101" fmla="*/ 5980236 h 6807921"/>
                <a:gd name="connsiteX102" fmla="*/ 4688126 w 4788069"/>
                <a:gd name="connsiteY102" fmla="*/ 6046893 h 6807921"/>
                <a:gd name="connsiteX103" fmla="*/ 4318980 w 4788069"/>
                <a:gd name="connsiteY103" fmla="*/ 6807921 h 6807921"/>
                <a:gd name="connsiteX104" fmla="*/ 4096894 w 4788069"/>
                <a:gd name="connsiteY104" fmla="*/ 6585834 h 6807921"/>
                <a:gd name="connsiteX105" fmla="*/ 4144467 w 4788069"/>
                <a:gd name="connsiteY105" fmla="*/ 6600601 h 6807921"/>
                <a:gd name="connsiteX106" fmla="*/ 4304213 w 4788069"/>
                <a:gd name="connsiteY106" fmla="*/ 6760348 h 680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4788069" h="6807921">
                  <a:moveTo>
                    <a:pt x="2734105" y="464925"/>
                  </a:moveTo>
                  <a:cubicBezTo>
                    <a:pt x="2687009" y="512021"/>
                    <a:pt x="2621947" y="541150"/>
                    <a:pt x="2550081" y="541150"/>
                  </a:cubicBezTo>
                  <a:lnTo>
                    <a:pt x="1947791" y="541150"/>
                  </a:lnTo>
                  <a:lnTo>
                    <a:pt x="2468287" y="20653"/>
                  </a:lnTo>
                  <a:lnTo>
                    <a:pt x="2550081" y="20653"/>
                  </a:lnTo>
                  <a:cubicBezTo>
                    <a:pt x="2675847" y="20653"/>
                    <a:pt x="2780775" y="109861"/>
                    <a:pt x="2805043" y="228452"/>
                  </a:cubicBezTo>
                  <a:lnTo>
                    <a:pt x="2810330" y="280900"/>
                  </a:lnTo>
                  <a:lnTo>
                    <a:pt x="2805043" y="333350"/>
                  </a:lnTo>
                  <a:cubicBezTo>
                    <a:pt x="2794642" y="384175"/>
                    <a:pt x="2769426" y="429603"/>
                    <a:pt x="2734105" y="464925"/>
                  </a:cubicBezTo>
                  <a:close/>
                  <a:moveTo>
                    <a:pt x="3484890" y="559684"/>
                  </a:moveTo>
                  <a:cubicBezTo>
                    <a:pt x="3425560" y="619014"/>
                    <a:pt x="3343596" y="655711"/>
                    <a:pt x="3253062" y="655711"/>
                  </a:cubicBezTo>
                  <a:cubicBezTo>
                    <a:pt x="3071993" y="655711"/>
                    <a:pt x="2925207" y="508924"/>
                    <a:pt x="2925207" y="327856"/>
                  </a:cubicBezTo>
                  <a:cubicBezTo>
                    <a:pt x="2925207" y="146787"/>
                    <a:pt x="3071993" y="1"/>
                    <a:pt x="3253062" y="0"/>
                  </a:cubicBezTo>
                  <a:cubicBezTo>
                    <a:pt x="3434131" y="0"/>
                    <a:pt x="3580916" y="146786"/>
                    <a:pt x="3580917" y="327856"/>
                  </a:cubicBezTo>
                  <a:cubicBezTo>
                    <a:pt x="3580916" y="418390"/>
                    <a:pt x="3544220" y="500354"/>
                    <a:pt x="3484890" y="559684"/>
                  </a:cubicBezTo>
                  <a:close/>
                  <a:moveTo>
                    <a:pt x="2685145" y="4214172"/>
                  </a:moveTo>
                  <a:lnTo>
                    <a:pt x="2604777" y="4249955"/>
                  </a:lnTo>
                  <a:lnTo>
                    <a:pt x="2558414" y="4252061"/>
                  </a:lnTo>
                  <a:lnTo>
                    <a:pt x="1763122" y="4252062"/>
                  </a:lnTo>
                  <a:lnTo>
                    <a:pt x="1278980" y="3767920"/>
                  </a:lnTo>
                  <a:lnTo>
                    <a:pt x="2558414" y="3767919"/>
                  </a:lnTo>
                  <a:lnTo>
                    <a:pt x="2604779" y="3774235"/>
                  </a:lnTo>
                  <a:lnTo>
                    <a:pt x="2685146" y="3810019"/>
                  </a:lnTo>
                  <a:cubicBezTo>
                    <a:pt x="2705752" y="3832472"/>
                    <a:pt x="2726359" y="3854223"/>
                    <a:pt x="2746965" y="3876675"/>
                  </a:cubicBezTo>
                  <a:cubicBezTo>
                    <a:pt x="2758299" y="3905443"/>
                    <a:pt x="2768602" y="3934211"/>
                    <a:pt x="2779937" y="3962981"/>
                  </a:cubicBezTo>
                  <a:cubicBezTo>
                    <a:pt x="2780967" y="3979819"/>
                    <a:pt x="2780967" y="3996658"/>
                    <a:pt x="2781997" y="4013499"/>
                  </a:cubicBezTo>
                  <a:cubicBezTo>
                    <a:pt x="2780966" y="4028935"/>
                    <a:pt x="2780967" y="4043671"/>
                    <a:pt x="2779937" y="4059105"/>
                  </a:cubicBezTo>
                  <a:cubicBezTo>
                    <a:pt x="2768603" y="4087874"/>
                    <a:pt x="2758299" y="4116642"/>
                    <a:pt x="2746966" y="4145410"/>
                  </a:cubicBezTo>
                  <a:cubicBezTo>
                    <a:pt x="2726359" y="4168563"/>
                    <a:pt x="2705751" y="4191016"/>
                    <a:pt x="2685145" y="4214172"/>
                  </a:cubicBezTo>
                  <a:close/>
                  <a:moveTo>
                    <a:pt x="4688125" y="2321107"/>
                  </a:moveTo>
                  <a:cubicBezTo>
                    <a:pt x="4662368" y="2333737"/>
                    <a:pt x="4635578" y="2345665"/>
                    <a:pt x="4609820" y="2358295"/>
                  </a:cubicBezTo>
                  <a:lnTo>
                    <a:pt x="4562424" y="2360399"/>
                  </a:lnTo>
                  <a:lnTo>
                    <a:pt x="1771234" y="2360400"/>
                  </a:lnTo>
                  <a:cubicBezTo>
                    <a:pt x="1757840" y="2363909"/>
                    <a:pt x="1745476" y="2367418"/>
                    <a:pt x="1732081" y="2370927"/>
                  </a:cubicBezTo>
                  <a:cubicBezTo>
                    <a:pt x="1710444" y="2384958"/>
                    <a:pt x="1689837" y="2398992"/>
                    <a:pt x="1668200" y="2413026"/>
                  </a:cubicBezTo>
                  <a:cubicBezTo>
                    <a:pt x="1651715" y="2434074"/>
                    <a:pt x="1636259" y="2455126"/>
                    <a:pt x="1619774" y="2476174"/>
                  </a:cubicBezTo>
                  <a:cubicBezTo>
                    <a:pt x="1611532" y="2502135"/>
                    <a:pt x="1603288" y="2527395"/>
                    <a:pt x="1595046" y="2553356"/>
                  </a:cubicBezTo>
                  <a:cubicBezTo>
                    <a:pt x="1594015" y="2568092"/>
                    <a:pt x="1591955" y="2582824"/>
                    <a:pt x="1590925" y="2597560"/>
                  </a:cubicBezTo>
                  <a:cubicBezTo>
                    <a:pt x="1591955" y="2612998"/>
                    <a:pt x="1594015" y="2628432"/>
                    <a:pt x="1595046" y="2643870"/>
                  </a:cubicBezTo>
                  <a:cubicBezTo>
                    <a:pt x="1604319" y="2670532"/>
                    <a:pt x="1612561" y="2696494"/>
                    <a:pt x="1621835" y="2723156"/>
                  </a:cubicBezTo>
                  <a:cubicBezTo>
                    <a:pt x="1640380" y="2745610"/>
                    <a:pt x="1657897" y="2768062"/>
                    <a:pt x="1676442" y="2790515"/>
                  </a:cubicBezTo>
                  <a:cubicBezTo>
                    <a:pt x="1700141" y="2803145"/>
                    <a:pt x="1724869" y="2815774"/>
                    <a:pt x="1748566" y="2828405"/>
                  </a:cubicBezTo>
                  <a:lnTo>
                    <a:pt x="1789779" y="2836825"/>
                  </a:lnTo>
                  <a:lnTo>
                    <a:pt x="3292015" y="2836824"/>
                  </a:lnTo>
                  <a:lnTo>
                    <a:pt x="3337350" y="2843138"/>
                  </a:lnTo>
                  <a:lnTo>
                    <a:pt x="3418747" y="2878924"/>
                  </a:lnTo>
                  <a:cubicBezTo>
                    <a:pt x="3439354" y="2900675"/>
                    <a:pt x="3459961" y="2921723"/>
                    <a:pt x="3480568" y="2943476"/>
                  </a:cubicBezTo>
                  <a:cubicBezTo>
                    <a:pt x="3491901" y="2972243"/>
                    <a:pt x="3502204" y="3001010"/>
                    <a:pt x="3513538" y="3029780"/>
                  </a:cubicBezTo>
                  <a:cubicBezTo>
                    <a:pt x="3514569" y="3046619"/>
                    <a:pt x="3514569" y="3063458"/>
                    <a:pt x="3515598" y="3080298"/>
                  </a:cubicBezTo>
                  <a:cubicBezTo>
                    <a:pt x="3514569" y="3096436"/>
                    <a:pt x="3514569" y="3111872"/>
                    <a:pt x="3513539" y="3128011"/>
                  </a:cubicBezTo>
                  <a:cubicBezTo>
                    <a:pt x="3502205" y="3156778"/>
                    <a:pt x="3491901" y="3185546"/>
                    <a:pt x="3480567" y="3214313"/>
                  </a:cubicBezTo>
                  <a:cubicBezTo>
                    <a:pt x="3459961" y="3236065"/>
                    <a:pt x="3439353" y="3257114"/>
                    <a:pt x="3418747" y="3278867"/>
                  </a:cubicBezTo>
                  <a:lnTo>
                    <a:pt x="3337350" y="3318861"/>
                  </a:lnTo>
                  <a:lnTo>
                    <a:pt x="3292015" y="3320966"/>
                  </a:lnTo>
                  <a:lnTo>
                    <a:pt x="1114908" y="3320966"/>
                  </a:lnTo>
                  <a:cubicBezTo>
                    <a:pt x="1105634" y="3326579"/>
                    <a:pt x="1095331" y="3332192"/>
                    <a:pt x="1086058" y="3337806"/>
                  </a:cubicBezTo>
                  <a:lnTo>
                    <a:pt x="1039693" y="3382010"/>
                  </a:lnTo>
                  <a:cubicBezTo>
                    <a:pt x="1028358" y="3400955"/>
                    <a:pt x="1015994" y="3419898"/>
                    <a:pt x="1004661" y="3438844"/>
                  </a:cubicBezTo>
                  <a:lnTo>
                    <a:pt x="992440" y="3481380"/>
                  </a:lnTo>
                  <a:lnTo>
                    <a:pt x="0" y="2488941"/>
                  </a:lnTo>
                  <a:lnTo>
                    <a:pt x="1456978" y="1031963"/>
                  </a:lnTo>
                  <a:lnTo>
                    <a:pt x="1475526" y="1052517"/>
                  </a:lnTo>
                  <a:cubicBezTo>
                    <a:pt x="1486860" y="1081284"/>
                    <a:pt x="1497164" y="1109352"/>
                    <a:pt x="1508497" y="1138119"/>
                  </a:cubicBezTo>
                  <a:cubicBezTo>
                    <a:pt x="1509527" y="1154959"/>
                    <a:pt x="1511588" y="1171798"/>
                    <a:pt x="1512618" y="1188637"/>
                  </a:cubicBezTo>
                  <a:cubicBezTo>
                    <a:pt x="1511588" y="1204775"/>
                    <a:pt x="1509529" y="1220914"/>
                    <a:pt x="1508497" y="1237052"/>
                  </a:cubicBezTo>
                  <a:cubicBezTo>
                    <a:pt x="1497164" y="1265819"/>
                    <a:pt x="1486860" y="1293887"/>
                    <a:pt x="1475527" y="1322654"/>
                  </a:cubicBezTo>
                  <a:cubicBezTo>
                    <a:pt x="1454920" y="1345107"/>
                    <a:pt x="1435344" y="1367560"/>
                    <a:pt x="1414736" y="1390013"/>
                  </a:cubicBezTo>
                  <a:lnTo>
                    <a:pt x="1332309" y="1425799"/>
                  </a:lnTo>
                  <a:lnTo>
                    <a:pt x="1286974" y="1427901"/>
                  </a:lnTo>
                  <a:lnTo>
                    <a:pt x="1129332" y="1427903"/>
                  </a:lnTo>
                  <a:cubicBezTo>
                    <a:pt x="1119029" y="1433517"/>
                    <a:pt x="1108725" y="1438426"/>
                    <a:pt x="1098422" y="1444041"/>
                  </a:cubicBezTo>
                  <a:lnTo>
                    <a:pt x="1045875" y="1488246"/>
                  </a:lnTo>
                  <a:cubicBezTo>
                    <a:pt x="1032480" y="1507891"/>
                    <a:pt x="1020116" y="1527536"/>
                    <a:pt x="1006722" y="1547184"/>
                  </a:cubicBezTo>
                  <a:cubicBezTo>
                    <a:pt x="999509" y="1570337"/>
                    <a:pt x="993328" y="1592791"/>
                    <a:pt x="986115" y="1615947"/>
                  </a:cubicBezTo>
                  <a:cubicBezTo>
                    <a:pt x="985085" y="1629277"/>
                    <a:pt x="985084" y="1642609"/>
                    <a:pt x="984055" y="1655940"/>
                  </a:cubicBezTo>
                  <a:cubicBezTo>
                    <a:pt x="985085" y="1668571"/>
                    <a:pt x="985084" y="1681200"/>
                    <a:pt x="986115" y="1693829"/>
                  </a:cubicBezTo>
                  <a:lnTo>
                    <a:pt x="1004661" y="1761188"/>
                  </a:lnTo>
                  <a:cubicBezTo>
                    <a:pt x="1018056" y="1780134"/>
                    <a:pt x="1030419" y="1798376"/>
                    <a:pt x="1043814" y="1817320"/>
                  </a:cubicBezTo>
                  <a:lnTo>
                    <a:pt x="1090179" y="1863630"/>
                  </a:lnTo>
                  <a:cubicBezTo>
                    <a:pt x="1099452" y="1868540"/>
                    <a:pt x="1109756" y="1873452"/>
                    <a:pt x="1119029" y="1878366"/>
                  </a:cubicBezTo>
                  <a:lnTo>
                    <a:pt x="4562425" y="1878364"/>
                  </a:lnTo>
                  <a:lnTo>
                    <a:pt x="4609820" y="1880469"/>
                  </a:lnTo>
                  <a:lnTo>
                    <a:pt x="4688126" y="1918358"/>
                  </a:lnTo>
                  <a:lnTo>
                    <a:pt x="4748916" y="1982910"/>
                  </a:lnTo>
                  <a:cubicBezTo>
                    <a:pt x="4760248" y="2011678"/>
                    <a:pt x="4772614" y="2040447"/>
                    <a:pt x="4783948" y="2069213"/>
                  </a:cubicBezTo>
                  <a:cubicBezTo>
                    <a:pt x="4784978" y="2086054"/>
                    <a:pt x="4787037" y="2102893"/>
                    <a:pt x="4788069" y="2119734"/>
                  </a:cubicBezTo>
                  <a:cubicBezTo>
                    <a:pt x="4787039" y="2136572"/>
                    <a:pt x="4784978" y="2152711"/>
                    <a:pt x="4783948" y="2169550"/>
                  </a:cubicBezTo>
                  <a:cubicBezTo>
                    <a:pt x="4772614" y="2198318"/>
                    <a:pt x="4760250" y="2227087"/>
                    <a:pt x="4748916" y="2255853"/>
                  </a:cubicBezTo>
                  <a:cubicBezTo>
                    <a:pt x="4728309" y="2277606"/>
                    <a:pt x="4708732" y="2299355"/>
                    <a:pt x="4688125" y="2321107"/>
                  </a:cubicBezTo>
                  <a:close/>
                  <a:moveTo>
                    <a:pt x="4688126" y="6046893"/>
                  </a:moveTo>
                  <a:lnTo>
                    <a:pt x="4609819" y="6082677"/>
                  </a:lnTo>
                  <a:lnTo>
                    <a:pt x="4562424" y="6084783"/>
                  </a:lnTo>
                  <a:lnTo>
                    <a:pt x="3595844" y="6084784"/>
                  </a:lnTo>
                  <a:lnTo>
                    <a:pt x="3115911" y="5604851"/>
                  </a:lnTo>
                  <a:lnTo>
                    <a:pt x="4562425" y="5604850"/>
                  </a:lnTo>
                  <a:lnTo>
                    <a:pt x="4609819" y="5606956"/>
                  </a:lnTo>
                  <a:lnTo>
                    <a:pt x="4688126" y="5642739"/>
                  </a:lnTo>
                  <a:cubicBezTo>
                    <a:pt x="4708733" y="5665193"/>
                    <a:pt x="4728309" y="5686944"/>
                    <a:pt x="4748916" y="5709398"/>
                  </a:cubicBezTo>
                  <a:cubicBezTo>
                    <a:pt x="4760250" y="5738165"/>
                    <a:pt x="4772613" y="5766933"/>
                    <a:pt x="4783948" y="5795700"/>
                  </a:cubicBezTo>
                  <a:cubicBezTo>
                    <a:pt x="4784978" y="5811839"/>
                    <a:pt x="4787039" y="5827977"/>
                    <a:pt x="4788069" y="5844115"/>
                  </a:cubicBezTo>
                  <a:cubicBezTo>
                    <a:pt x="4787039" y="5860955"/>
                    <a:pt x="4784978" y="5877092"/>
                    <a:pt x="4783948" y="5893932"/>
                  </a:cubicBezTo>
                  <a:cubicBezTo>
                    <a:pt x="4772613" y="5922700"/>
                    <a:pt x="4760250" y="5951468"/>
                    <a:pt x="4748915" y="5980236"/>
                  </a:cubicBezTo>
                  <a:cubicBezTo>
                    <a:pt x="4728308" y="6002689"/>
                    <a:pt x="4708733" y="6024440"/>
                    <a:pt x="4688126" y="6046893"/>
                  </a:cubicBezTo>
                  <a:close/>
                  <a:moveTo>
                    <a:pt x="4318980" y="6807921"/>
                  </a:moveTo>
                  <a:lnTo>
                    <a:pt x="4096894" y="6585834"/>
                  </a:lnTo>
                  <a:lnTo>
                    <a:pt x="4144467" y="6600601"/>
                  </a:lnTo>
                  <a:cubicBezTo>
                    <a:pt x="4216293" y="6630981"/>
                    <a:pt x="4273834" y="6688522"/>
                    <a:pt x="4304213" y="67603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grpSp>
          <p:nvGrpSpPr>
            <p:cNvPr id="33" name="Group 32"/>
            <p:cNvGrpSpPr/>
            <p:nvPr userDrawn="1"/>
          </p:nvGrpSpPr>
          <p:grpSpPr>
            <a:xfrm>
              <a:off x="7477675" y="-1374295"/>
              <a:ext cx="6099151" cy="8075235"/>
              <a:chOff x="7477675" y="-1374295"/>
              <a:chExt cx="6099151" cy="8075235"/>
            </a:xfrm>
          </p:grpSpPr>
          <p:sp>
            <p:nvSpPr>
              <p:cNvPr id="34" name="Freeform: Shape 33"/>
              <p:cNvSpPr/>
              <p:nvPr userDrawn="1"/>
            </p:nvSpPr>
            <p:spPr>
              <a:xfrm rot="13500000">
                <a:off x="6533673" y="-389677"/>
                <a:ext cx="8027772" cy="6058535"/>
              </a:xfrm>
              <a:custGeom>
                <a:avLst/>
                <a:gdLst>
                  <a:gd name="connsiteX0" fmla="*/ 4738218 w 8027772"/>
                  <a:gd name="connsiteY0" fmla="*/ 627539 h 6058535"/>
                  <a:gd name="connsiteX1" fmla="*/ 4477620 w 8027772"/>
                  <a:gd name="connsiteY1" fmla="*/ 735207 h 6058535"/>
                  <a:gd name="connsiteX2" fmla="*/ 342216 w 8027772"/>
                  <a:gd name="connsiteY2" fmla="*/ 735207 h 6058535"/>
                  <a:gd name="connsiteX3" fmla="*/ 1077423 w 8027772"/>
                  <a:gd name="connsiteY3" fmla="*/ 0 h 6058535"/>
                  <a:gd name="connsiteX4" fmla="*/ 4477620 w 8027772"/>
                  <a:gd name="connsiteY4" fmla="*/ 0 h 6058535"/>
                  <a:gd name="connsiteX5" fmla="*/ 4846159 w 8027772"/>
                  <a:gd name="connsiteY5" fmla="*/ 367604 h 6058535"/>
                  <a:gd name="connsiteX6" fmla="*/ 4738218 w 8027772"/>
                  <a:gd name="connsiteY6" fmla="*/ 627539 h 6058535"/>
                  <a:gd name="connsiteX7" fmla="*/ 4843046 w 8027772"/>
                  <a:gd name="connsiteY7" fmla="*/ 5933050 h 6058535"/>
                  <a:gd name="connsiteX8" fmla="*/ 4717562 w 8027772"/>
                  <a:gd name="connsiteY8" fmla="*/ 6058535 h 6058535"/>
                  <a:gd name="connsiteX9" fmla="*/ 4183413 w 8027772"/>
                  <a:gd name="connsiteY9" fmla="*/ 5524386 h 6058535"/>
                  <a:gd name="connsiteX10" fmla="*/ 4477620 w 8027772"/>
                  <a:gd name="connsiteY10" fmla="*/ 5524386 h 6058535"/>
                  <a:gd name="connsiteX11" fmla="*/ 4846161 w 8027772"/>
                  <a:gd name="connsiteY11" fmla="*/ 5891989 h 6058535"/>
                  <a:gd name="connsiteX12" fmla="*/ 8027772 w 8027772"/>
                  <a:gd name="connsiteY12" fmla="*/ 2748325 h 6058535"/>
                  <a:gd name="connsiteX13" fmla="*/ 7339240 w 8027772"/>
                  <a:gd name="connsiteY13" fmla="*/ 3436856 h 6058535"/>
                  <a:gd name="connsiteX14" fmla="*/ 3154177 w 8027772"/>
                  <a:gd name="connsiteY14" fmla="*/ 3436855 h 6058535"/>
                  <a:gd name="connsiteX15" fmla="*/ 3138765 w 8027772"/>
                  <a:gd name="connsiteY15" fmla="*/ 3441626 h 6058535"/>
                  <a:gd name="connsiteX16" fmla="*/ 2913678 w 8027772"/>
                  <a:gd name="connsiteY16" fmla="*/ 3780342 h 6058535"/>
                  <a:gd name="connsiteX17" fmla="*/ 3138766 w 8027772"/>
                  <a:gd name="connsiteY17" fmla="*/ 4119057 h 6058535"/>
                  <a:gd name="connsiteX18" fmla="*/ 3171042 w 8027772"/>
                  <a:gd name="connsiteY18" fmla="*/ 4129052 h 6058535"/>
                  <a:gd name="connsiteX19" fmla="*/ 5763883 w 8027772"/>
                  <a:gd name="connsiteY19" fmla="*/ 4129052 h 6058535"/>
                  <a:gd name="connsiteX20" fmla="*/ 6132423 w 8027772"/>
                  <a:gd name="connsiteY20" fmla="*/ 4496656 h 6058535"/>
                  <a:gd name="connsiteX21" fmla="*/ 6069482 w 8027772"/>
                  <a:gd name="connsiteY21" fmla="*/ 4702186 h 6058535"/>
                  <a:gd name="connsiteX22" fmla="*/ 6048288 w 8027772"/>
                  <a:gd name="connsiteY22" fmla="*/ 4727809 h 6058535"/>
                  <a:gd name="connsiteX23" fmla="*/ 5996381 w 8027772"/>
                  <a:gd name="connsiteY23" fmla="*/ 4779716 h 6058535"/>
                  <a:gd name="connsiteX24" fmla="*/ 5969937 w 8027772"/>
                  <a:gd name="connsiteY24" fmla="*/ 4801478 h 6058535"/>
                  <a:gd name="connsiteX25" fmla="*/ 5763883 w 8027772"/>
                  <a:gd name="connsiteY25" fmla="*/ 4864259 h 6058535"/>
                  <a:gd name="connsiteX26" fmla="*/ 3523286 w 8027772"/>
                  <a:gd name="connsiteY26" fmla="*/ 4864259 h 6058535"/>
                  <a:gd name="connsiteX27" fmla="*/ 0 w 8027772"/>
                  <a:gd name="connsiteY27" fmla="*/ 1340972 h 6058535"/>
                  <a:gd name="connsiteX28" fmla="*/ 2402543 w 8027772"/>
                  <a:gd name="connsiteY28" fmla="*/ 1340972 h 6058535"/>
                  <a:gd name="connsiteX29" fmla="*/ 2771083 w 8027772"/>
                  <a:gd name="connsiteY29" fmla="*/ 1708576 h 6058535"/>
                  <a:gd name="connsiteX30" fmla="*/ 2402543 w 8027772"/>
                  <a:gd name="connsiteY30" fmla="*/ 2076179 h 6058535"/>
                  <a:gd name="connsiteX31" fmla="*/ 2084137 w 8027772"/>
                  <a:gd name="connsiteY31" fmla="*/ 2076179 h 6058535"/>
                  <a:gd name="connsiteX32" fmla="*/ 2076057 w 8027772"/>
                  <a:gd name="connsiteY32" fmla="*/ 2080554 h 6058535"/>
                  <a:gd name="connsiteX33" fmla="*/ 1913572 w 8027772"/>
                  <a:gd name="connsiteY33" fmla="*/ 2385376 h 6058535"/>
                  <a:gd name="connsiteX34" fmla="*/ 2076057 w 8027772"/>
                  <a:gd name="connsiteY34" fmla="*/ 2690198 h 6058535"/>
                  <a:gd name="connsiteX35" fmla="*/ 2097207 w 8027772"/>
                  <a:gd name="connsiteY35" fmla="*/ 2701649 h 6058535"/>
                  <a:gd name="connsiteX36" fmla="*/ 7851466 w 8027772"/>
                  <a:gd name="connsiteY36" fmla="*/ 2701649 h 6058535"/>
                  <a:gd name="connsiteX37" fmla="*/ 7994917 w 8027772"/>
                  <a:gd name="connsiteY37" fmla="*/ 2730537 h 605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027772" h="6058535">
                    <a:moveTo>
                      <a:pt x="4738218" y="627539"/>
                    </a:moveTo>
                    <a:cubicBezTo>
                      <a:pt x="4671525" y="694062"/>
                      <a:pt x="4579390" y="735207"/>
                      <a:pt x="4477620" y="735207"/>
                    </a:cubicBezTo>
                    <a:lnTo>
                      <a:pt x="342216" y="735207"/>
                    </a:lnTo>
                    <a:lnTo>
                      <a:pt x="1077423" y="0"/>
                    </a:lnTo>
                    <a:lnTo>
                      <a:pt x="4477620" y="0"/>
                    </a:lnTo>
                    <a:cubicBezTo>
                      <a:pt x="4681159" y="1"/>
                      <a:pt x="4846161" y="164582"/>
                      <a:pt x="4846159" y="367604"/>
                    </a:cubicBezTo>
                    <a:cubicBezTo>
                      <a:pt x="4846161" y="469115"/>
                      <a:pt x="4804910" y="561015"/>
                      <a:pt x="4738218" y="627539"/>
                    </a:cubicBezTo>
                    <a:close/>
                    <a:moveTo>
                      <a:pt x="4843046" y="5933050"/>
                    </a:moveTo>
                    <a:lnTo>
                      <a:pt x="4717562" y="6058535"/>
                    </a:lnTo>
                    <a:lnTo>
                      <a:pt x="4183413" y="5524386"/>
                    </a:lnTo>
                    <a:lnTo>
                      <a:pt x="4477620" y="5524386"/>
                    </a:lnTo>
                    <a:cubicBezTo>
                      <a:pt x="4681160" y="5524385"/>
                      <a:pt x="4846161" y="5688967"/>
                      <a:pt x="4846161" y="5891989"/>
                    </a:cubicBezTo>
                    <a:close/>
                    <a:moveTo>
                      <a:pt x="8027772" y="2748325"/>
                    </a:moveTo>
                    <a:lnTo>
                      <a:pt x="7339240" y="3436856"/>
                    </a:lnTo>
                    <a:lnTo>
                      <a:pt x="3154177" y="3436855"/>
                    </a:lnTo>
                    <a:lnTo>
                      <a:pt x="3138765" y="3441626"/>
                    </a:lnTo>
                    <a:cubicBezTo>
                      <a:pt x="3006491" y="3497432"/>
                      <a:pt x="2913678" y="3628075"/>
                      <a:pt x="2913678" y="3780342"/>
                    </a:cubicBezTo>
                    <a:cubicBezTo>
                      <a:pt x="2913678" y="3932609"/>
                      <a:pt x="3006490" y="4063253"/>
                      <a:pt x="3138766" y="4119057"/>
                    </a:cubicBezTo>
                    <a:lnTo>
                      <a:pt x="3171042" y="4129052"/>
                    </a:lnTo>
                    <a:lnTo>
                      <a:pt x="5763883" y="4129052"/>
                    </a:lnTo>
                    <a:cubicBezTo>
                      <a:pt x="5967423" y="4129052"/>
                      <a:pt x="6132423" y="4293633"/>
                      <a:pt x="6132423" y="4496656"/>
                    </a:cubicBezTo>
                    <a:cubicBezTo>
                      <a:pt x="6132423" y="4572789"/>
                      <a:pt x="6109220" y="4643516"/>
                      <a:pt x="6069482" y="4702186"/>
                    </a:cubicBezTo>
                    <a:lnTo>
                      <a:pt x="6048288" y="4727809"/>
                    </a:lnTo>
                    <a:lnTo>
                      <a:pt x="5996381" y="4779716"/>
                    </a:lnTo>
                    <a:lnTo>
                      <a:pt x="5969937" y="4801478"/>
                    </a:lnTo>
                    <a:cubicBezTo>
                      <a:pt x="5911118" y="4841114"/>
                      <a:pt x="5840210" y="4864259"/>
                      <a:pt x="5763883" y="4864259"/>
                    </a:cubicBezTo>
                    <a:lnTo>
                      <a:pt x="3523286" y="4864259"/>
                    </a:lnTo>
                    <a:lnTo>
                      <a:pt x="0" y="1340972"/>
                    </a:lnTo>
                    <a:lnTo>
                      <a:pt x="2402543" y="1340972"/>
                    </a:lnTo>
                    <a:cubicBezTo>
                      <a:pt x="2606082" y="1340972"/>
                      <a:pt x="2771083" y="1505553"/>
                      <a:pt x="2771083" y="1708576"/>
                    </a:cubicBezTo>
                    <a:cubicBezTo>
                      <a:pt x="2771083" y="1911598"/>
                      <a:pt x="2606082" y="2076179"/>
                      <a:pt x="2402543" y="2076179"/>
                    </a:cubicBezTo>
                    <a:lnTo>
                      <a:pt x="2084137" y="2076179"/>
                    </a:lnTo>
                    <a:lnTo>
                      <a:pt x="2076057" y="2080554"/>
                    </a:lnTo>
                    <a:cubicBezTo>
                      <a:pt x="1978026" y="2146614"/>
                      <a:pt x="1913572" y="2258487"/>
                      <a:pt x="1913572" y="2385376"/>
                    </a:cubicBezTo>
                    <a:cubicBezTo>
                      <a:pt x="1913571" y="2512264"/>
                      <a:pt x="1978026" y="2624137"/>
                      <a:pt x="2076057" y="2690198"/>
                    </a:cubicBezTo>
                    <a:lnTo>
                      <a:pt x="2097207" y="2701649"/>
                    </a:lnTo>
                    <a:lnTo>
                      <a:pt x="7851466" y="2701649"/>
                    </a:lnTo>
                    <a:cubicBezTo>
                      <a:pt x="7902350" y="2701649"/>
                      <a:pt x="7950826" y="2711936"/>
                      <a:pt x="7994917" y="2730537"/>
                    </a:cubicBezTo>
                    <a:close/>
                  </a:path>
                </a:pathLst>
              </a:cu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lvl="0"/>
                <a:endParaRPr lang="en-US" sz="1800">
                  <a:solidFill>
                    <a:schemeClr val="tx1"/>
                  </a:solidFill>
                </a:endParaRPr>
              </a:p>
            </p:txBody>
          </p:sp>
          <p:sp>
            <p:nvSpPr>
              <p:cNvPr id="35" name="Oval 34"/>
              <p:cNvSpPr/>
              <p:nvPr userDrawn="1"/>
            </p:nvSpPr>
            <p:spPr>
              <a:xfrm rot="13500000">
                <a:off x="7477675" y="2739797"/>
                <a:ext cx="713232" cy="713232"/>
              </a:xfrm>
              <a:prstGeom prst="ellipse">
                <a:avLst/>
              </a:prstGeom>
              <a:solidFill>
                <a:srgbClr val="B549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6" name="Freeform: Shape 35"/>
              <p:cNvSpPr/>
              <p:nvPr userDrawn="1"/>
            </p:nvSpPr>
            <p:spPr>
              <a:xfrm rot="13500000">
                <a:off x="9556355" y="-207575"/>
                <a:ext cx="424963" cy="424887"/>
              </a:xfrm>
              <a:custGeom>
                <a:avLst/>
                <a:gdLst>
                  <a:gd name="connsiteX0" fmla="*/ 424963 w 424963"/>
                  <a:gd name="connsiteY0" fmla="*/ 6848 h 424886"/>
                  <a:gd name="connsiteX1" fmla="*/ 6924 w 424963"/>
                  <a:gd name="connsiteY1" fmla="*/ 424886 h 424886"/>
                  <a:gd name="connsiteX2" fmla="*/ 0 w 424963"/>
                  <a:gd name="connsiteY2" fmla="*/ 356196 h 424886"/>
                  <a:gd name="connsiteX3" fmla="*/ 356196 w 424963"/>
                  <a:gd name="connsiteY3" fmla="*/ 0 h 424886"/>
                  <a:gd name="connsiteX4" fmla="*/ 357036 w 424963"/>
                  <a:gd name="connsiteY4" fmla="*/ 0 h 42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963" h="424886">
                    <a:moveTo>
                      <a:pt x="424963" y="6848"/>
                    </a:moveTo>
                    <a:lnTo>
                      <a:pt x="6924" y="424886"/>
                    </a:lnTo>
                    <a:lnTo>
                      <a:pt x="0" y="356196"/>
                    </a:lnTo>
                    <a:cubicBezTo>
                      <a:pt x="0" y="159474"/>
                      <a:pt x="159474" y="0"/>
                      <a:pt x="356196" y="0"/>
                    </a:cubicBezTo>
                    <a:lnTo>
                      <a:pt x="357036" y="0"/>
                    </a:lnTo>
                    <a:close/>
                  </a:path>
                </a:pathLst>
              </a:custGeom>
              <a:solidFill>
                <a:srgbClr val="933416"/>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1800">
                  <a:solidFill>
                    <a:schemeClr val="tx1"/>
                  </a:solidFill>
                </a:endParaRPr>
              </a:p>
            </p:txBody>
          </p:sp>
          <p:sp>
            <p:nvSpPr>
              <p:cNvPr id="37" name="Rectangle: Rounded Corners 36"/>
              <p:cNvSpPr/>
              <p:nvPr userDrawn="1"/>
            </p:nvSpPr>
            <p:spPr>
              <a:xfrm rot="13500000">
                <a:off x="9333605" y="3363425"/>
                <a:ext cx="1353288" cy="599591"/>
              </a:xfrm>
              <a:prstGeom prst="roundRect">
                <a:avLst>
                  <a:gd name="adj" fmla="val 50000"/>
                </a:avLst>
              </a:pr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8" name="Oval 37"/>
              <p:cNvSpPr/>
              <p:nvPr userDrawn="1"/>
            </p:nvSpPr>
            <p:spPr>
              <a:xfrm rot="13500000">
                <a:off x="10685506" y="3151957"/>
                <a:ext cx="573845" cy="573845"/>
              </a:xfrm>
              <a:prstGeom prst="ellipse">
                <a:avLst/>
              </a:prstGeom>
              <a:solidFill>
                <a:srgbClr val="B54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Rectangle: Rounded Corners 38"/>
              <p:cNvSpPr/>
              <p:nvPr userDrawn="1"/>
            </p:nvSpPr>
            <p:spPr>
              <a:xfrm rot="13500000">
                <a:off x="9528478" y="6012304"/>
                <a:ext cx="905690" cy="47158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Oval 39"/>
              <p:cNvSpPr/>
              <p:nvPr userDrawn="1"/>
            </p:nvSpPr>
            <p:spPr>
              <a:xfrm rot="13500000">
                <a:off x="9598307" y="3251279"/>
                <a:ext cx="476498" cy="4764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 name="Title 1"/>
          <p:cNvSpPr>
            <a:spLocks noGrp="1"/>
          </p:cNvSpPr>
          <p:nvPr>
            <p:ph type="title"/>
          </p:nvPr>
        </p:nvSpPr>
        <p:spPr>
          <a:xfrm>
            <a:off x="623888" y="1909572"/>
            <a:ext cx="5336919" cy="2852737"/>
          </a:xfrm>
        </p:spPr>
        <p:txBody>
          <a:bodyPr anchor="b"/>
          <a:lstStyle>
            <a:lvl1pPr>
              <a:defRPr sz="6000">
                <a:solidFill>
                  <a:schemeClr val="bg1"/>
                </a:solidFill>
                <a:latin typeface="+mn-lt"/>
              </a:defRPr>
            </a:lvl1pPr>
          </a:lstStyle>
          <a:p>
            <a:r>
              <a:rPr lang="en-US"/>
              <a:t>Click to edit Master title style</a:t>
            </a:r>
          </a:p>
        </p:txBody>
      </p:sp>
      <p:sp>
        <p:nvSpPr>
          <p:cNvPr id="3" name="Text Placeholder 2"/>
          <p:cNvSpPr>
            <a:spLocks noGrp="1"/>
          </p:cNvSpPr>
          <p:nvPr>
            <p:ph type="body" idx="1"/>
          </p:nvPr>
        </p:nvSpPr>
        <p:spPr>
          <a:xfrm>
            <a:off x="623888" y="4810278"/>
            <a:ext cx="5336919" cy="1500187"/>
          </a:xfrm>
        </p:spPr>
        <p:txBody>
          <a:bodyPr>
            <a:normAutofit/>
          </a:bodyPr>
          <a:lstStyle>
            <a:lvl1pPr marL="0" indent="0" algn="l">
              <a:buNone/>
              <a:defRPr sz="2700">
                <a:solidFill>
                  <a:srgbClr val="CD5727"/>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18" name="Date Placeholder 3"/>
          <p:cNvSpPr>
            <a:spLocks noGrp="1"/>
          </p:cNvSpPr>
          <p:nvPr>
            <p:ph type="dt" sz="half" idx="10"/>
          </p:nvPr>
        </p:nvSpPr>
        <p:spPr>
          <a:xfrm>
            <a:off x="628650" y="6414409"/>
            <a:ext cx="2057400" cy="365125"/>
          </a:xfrm>
          <a:prstGeom prst="rect">
            <a:avLst/>
          </a:prstGeom>
        </p:spPr>
        <p:txBody>
          <a:bodyPr/>
          <a:lstStyle>
            <a:lvl1pPr>
              <a:defRPr>
                <a:solidFill>
                  <a:schemeClr val="bg1">
                    <a:lumMod val="75000"/>
                  </a:schemeClr>
                </a:solidFill>
              </a:defRPr>
            </a:lvl1pPr>
          </a:lstStyle>
          <a:p>
            <a:endParaRPr lang="en-US"/>
          </a:p>
        </p:txBody>
      </p:sp>
      <p:sp>
        <p:nvSpPr>
          <p:cNvPr id="19" name="Footer Placeholder 4"/>
          <p:cNvSpPr>
            <a:spLocks noGrp="1"/>
          </p:cNvSpPr>
          <p:nvPr>
            <p:ph type="ftr" sz="quarter" idx="11"/>
          </p:nvPr>
        </p:nvSpPr>
        <p:spPr>
          <a:xfrm>
            <a:off x="3028950" y="6414409"/>
            <a:ext cx="3086100" cy="365125"/>
          </a:xfrm>
          <a:prstGeom prst="rect">
            <a:avLst/>
          </a:prstGeom>
        </p:spPr>
        <p:txBody>
          <a:bodyPr/>
          <a:lstStyle>
            <a:lvl1pPr>
              <a:defRPr>
                <a:solidFill>
                  <a:schemeClr val="bg1">
                    <a:lumMod val="75000"/>
                  </a:schemeClr>
                </a:solidFill>
              </a:defRPr>
            </a:lvl1pPr>
          </a:lstStyle>
          <a:p>
            <a:endParaRPr lang="en-US"/>
          </a:p>
        </p:txBody>
      </p:sp>
      <p:sp>
        <p:nvSpPr>
          <p:cNvPr id="20" name="Slide Number Placeholder 5"/>
          <p:cNvSpPr>
            <a:spLocks noGrp="1"/>
          </p:cNvSpPr>
          <p:nvPr>
            <p:ph type="sldNum" sz="quarter" idx="12"/>
          </p:nvPr>
        </p:nvSpPr>
        <p:spPr>
          <a:xfrm>
            <a:off x="7011804" y="6414409"/>
            <a:ext cx="2057400" cy="365125"/>
          </a:xfrm>
        </p:spPr>
        <p:txBody>
          <a:bodyPr/>
          <a:lstStyle>
            <a:lvl1pPr>
              <a:defRPr>
                <a:solidFill>
                  <a:schemeClr val="bg1">
                    <a:lumMod val="50000"/>
                  </a:schemeClr>
                </a:solidFill>
              </a:defRPr>
            </a:lvl1pPr>
          </a:lstStyle>
          <a:p>
            <a:fld id="{7CD08052-46D4-4451-BCD3-D01F8058DAE8}" type="slidenum">
              <a:rPr lang="en-US" smtClean="0"/>
              <a:pPr/>
              <a:t>‹#›</a:t>
            </a:fld>
            <a:endParaRPr lang="en-US"/>
          </a:p>
        </p:txBody>
      </p:sp>
    </p:spTree>
    <p:extLst>
      <p:ext uri="{BB962C8B-B14F-4D97-AF65-F5344CB8AC3E}">
        <p14:creationId xmlns:p14="http://schemas.microsoft.com/office/powerpoint/2010/main" val="309554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5-Title and Content">
    <p:bg>
      <p:bgPr>
        <a:solidFill>
          <a:srgbClr val="1E2631"/>
        </a:solidFill>
        <a:effectLst/>
      </p:bgPr>
    </p:bg>
    <p:spTree>
      <p:nvGrpSpPr>
        <p:cNvPr id="1" name=""/>
        <p:cNvGrpSpPr/>
        <p:nvPr/>
      </p:nvGrpSpPr>
      <p:grpSpPr>
        <a:xfrm>
          <a:off x="0" y="0"/>
          <a:ext cx="0" cy="0"/>
          <a:chOff x="0" y="0"/>
          <a:chExt cx="0" cy="0"/>
        </a:xfrm>
      </p:grpSpPr>
      <p:grpSp>
        <p:nvGrpSpPr>
          <p:cNvPr id="18" name="Group 17"/>
          <p:cNvGrpSpPr/>
          <p:nvPr userDrawn="1"/>
        </p:nvGrpSpPr>
        <p:grpSpPr>
          <a:xfrm rot="5400000" flipH="1" flipV="1">
            <a:off x="6777844" y="4491845"/>
            <a:ext cx="2596896" cy="2135414"/>
            <a:chOff x="0" y="948182"/>
            <a:chExt cx="7205100" cy="5909818"/>
          </a:xfrm>
        </p:grpSpPr>
        <p:sp>
          <p:nvSpPr>
            <p:cNvPr id="28" name="Freeform: Shape 27"/>
            <p:cNvSpPr/>
            <p:nvPr/>
          </p:nvSpPr>
          <p:spPr>
            <a:xfrm>
              <a:off x="0" y="1041400"/>
              <a:ext cx="7205100" cy="5816600"/>
            </a:xfrm>
            <a:custGeom>
              <a:avLst/>
              <a:gdLst>
                <a:gd name="connsiteX0" fmla="*/ 0 w 7205100"/>
                <a:gd name="connsiteY0" fmla="*/ 1395536 h 5785515"/>
                <a:gd name="connsiteX1" fmla="*/ 1286785 w 7205100"/>
                <a:gd name="connsiteY1" fmla="*/ 1395536 h 5785515"/>
                <a:gd name="connsiteX2" fmla="*/ 1626992 w 7205100"/>
                <a:gd name="connsiteY2" fmla="*/ 1395536 h 5785515"/>
                <a:gd name="connsiteX3" fmla="*/ 1975876 w 7205100"/>
                <a:gd name="connsiteY3" fmla="*/ 1744420 h 5785515"/>
                <a:gd name="connsiteX4" fmla="*/ 1626992 w 7205100"/>
                <a:gd name="connsiteY4" fmla="*/ 2093304 h 5785515"/>
                <a:gd name="connsiteX5" fmla="*/ 1286785 w 7205100"/>
                <a:gd name="connsiteY5" fmla="*/ 2093304 h 5785515"/>
                <a:gd name="connsiteX6" fmla="*/ 1276896 w 7205100"/>
                <a:gd name="connsiteY6" fmla="*/ 2093304 h 5785515"/>
                <a:gd name="connsiteX7" fmla="*/ 928013 w 7205100"/>
                <a:gd name="connsiteY7" fmla="*/ 2442188 h 5785515"/>
                <a:gd name="connsiteX8" fmla="*/ 1276896 w 7205100"/>
                <a:gd name="connsiteY8" fmla="*/ 2791072 h 5785515"/>
                <a:gd name="connsiteX9" fmla="*/ 1286785 w 7205100"/>
                <a:gd name="connsiteY9" fmla="*/ 2791072 h 5785515"/>
                <a:gd name="connsiteX10" fmla="*/ 6856216 w 7205100"/>
                <a:gd name="connsiteY10" fmla="*/ 2791072 h 5785515"/>
                <a:gd name="connsiteX11" fmla="*/ 7205100 w 7205100"/>
                <a:gd name="connsiteY11" fmla="*/ 3139956 h 5785515"/>
                <a:gd name="connsiteX12" fmla="*/ 6856216 w 7205100"/>
                <a:gd name="connsiteY12" fmla="*/ 3488840 h 5785515"/>
                <a:gd name="connsiteX13" fmla="*/ 3444197 w 7205100"/>
                <a:gd name="connsiteY13" fmla="*/ 3488840 h 5785515"/>
                <a:gd name="connsiteX14" fmla="*/ 2324758 w 7205100"/>
                <a:gd name="connsiteY14" fmla="*/ 3488840 h 5785515"/>
                <a:gd name="connsiteX15" fmla="*/ 1975875 w 7205100"/>
                <a:gd name="connsiteY15" fmla="*/ 3837724 h 5785515"/>
                <a:gd name="connsiteX16" fmla="*/ 2324758 w 7205100"/>
                <a:gd name="connsiteY16" fmla="*/ 4186608 h 5785515"/>
                <a:gd name="connsiteX17" fmla="*/ 3444197 w 7205100"/>
                <a:gd name="connsiteY17" fmla="*/ 4186608 h 5785515"/>
                <a:gd name="connsiteX18" fmla="*/ 4884541 w 7205100"/>
                <a:gd name="connsiteY18" fmla="*/ 4186608 h 5785515"/>
                <a:gd name="connsiteX19" fmla="*/ 5233425 w 7205100"/>
                <a:gd name="connsiteY19" fmla="*/ 4535492 h 5785515"/>
                <a:gd name="connsiteX20" fmla="*/ 4884541 w 7205100"/>
                <a:gd name="connsiteY20" fmla="*/ 4884376 h 5785515"/>
                <a:gd name="connsiteX21" fmla="*/ 3444197 w 7205100"/>
                <a:gd name="connsiteY21" fmla="*/ 4884376 h 5785515"/>
                <a:gd name="connsiteX22" fmla="*/ 1430939 w 7205100"/>
                <a:gd name="connsiteY22" fmla="*/ 4884376 h 5785515"/>
                <a:gd name="connsiteX23" fmla="*/ 1082054 w 7205100"/>
                <a:gd name="connsiteY23" fmla="*/ 5233260 h 5785515"/>
                <a:gd name="connsiteX24" fmla="*/ 1430939 w 7205100"/>
                <a:gd name="connsiteY24" fmla="*/ 5582144 h 5785515"/>
                <a:gd name="connsiteX25" fmla="*/ 3444197 w 7205100"/>
                <a:gd name="connsiteY25" fmla="*/ 5582144 h 5785515"/>
                <a:gd name="connsiteX26" fmla="*/ 3617657 w 7205100"/>
                <a:gd name="connsiteY26" fmla="*/ 5582144 h 5785515"/>
                <a:gd name="connsiteX27" fmla="*/ 3906957 w 7205100"/>
                <a:gd name="connsiteY27" fmla="*/ 5735964 h 5785515"/>
                <a:gd name="connsiteX28" fmla="*/ 3933853 w 7205100"/>
                <a:gd name="connsiteY28" fmla="*/ 5785515 h 5785515"/>
                <a:gd name="connsiteX29" fmla="*/ 0 w 7205100"/>
                <a:gd name="connsiteY29" fmla="*/ 5785515 h 5785515"/>
                <a:gd name="connsiteX30" fmla="*/ 0 w 7205100"/>
                <a:gd name="connsiteY30" fmla="*/ 0 h 5785515"/>
                <a:gd name="connsiteX31" fmla="*/ 3237256 w 7205100"/>
                <a:gd name="connsiteY31" fmla="*/ 0 h 5785515"/>
                <a:gd name="connsiteX32" fmla="*/ 3729556 w 7205100"/>
                <a:gd name="connsiteY32" fmla="*/ 0 h 5785515"/>
                <a:gd name="connsiteX33" fmla="*/ 4078440 w 7205100"/>
                <a:gd name="connsiteY33" fmla="*/ 348884 h 5785515"/>
                <a:gd name="connsiteX34" fmla="*/ 3729556 w 7205100"/>
                <a:gd name="connsiteY34" fmla="*/ 697768 h 5785515"/>
                <a:gd name="connsiteX35" fmla="*/ 3237256 w 7205100"/>
                <a:gd name="connsiteY35" fmla="*/ 697768 h 5785515"/>
                <a:gd name="connsiteX36" fmla="*/ 1286785 w 7205100"/>
                <a:gd name="connsiteY36" fmla="*/ 697768 h 5785515"/>
                <a:gd name="connsiteX37" fmla="*/ 0 w 7205100"/>
                <a:gd name="connsiteY37" fmla="*/ 697768 h 578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205100" h="5785515">
                  <a:moveTo>
                    <a:pt x="0" y="1395536"/>
                  </a:moveTo>
                  <a:lnTo>
                    <a:pt x="1286785" y="1395536"/>
                  </a:lnTo>
                  <a:lnTo>
                    <a:pt x="1626992" y="1395536"/>
                  </a:lnTo>
                  <a:cubicBezTo>
                    <a:pt x="1819675" y="1395536"/>
                    <a:pt x="1975876" y="1551737"/>
                    <a:pt x="1975876" y="1744420"/>
                  </a:cubicBezTo>
                  <a:cubicBezTo>
                    <a:pt x="1975876" y="1937103"/>
                    <a:pt x="1819675" y="2093304"/>
                    <a:pt x="1626992" y="2093304"/>
                  </a:cubicBezTo>
                  <a:lnTo>
                    <a:pt x="1286785" y="2093304"/>
                  </a:lnTo>
                  <a:lnTo>
                    <a:pt x="1276896" y="2093304"/>
                  </a:lnTo>
                  <a:cubicBezTo>
                    <a:pt x="1084214" y="2093304"/>
                    <a:pt x="928013" y="2249505"/>
                    <a:pt x="928013" y="2442188"/>
                  </a:cubicBezTo>
                  <a:cubicBezTo>
                    <a:pt x="928013" y="2634871"/>
                    <a:pt x="1084214" y="2791072"/>
                    <a:pt x="1276896" y="2791072"/>
                  </a:cubicBezTo>
                  <a:lnTo>
                    <a:pt x="1286785" y="2791072"/>
                  </a:lnTo>
                  <a:lnTo>
                    <a:pt x="6856216" y="2791072"/>
                  </a:lnTo>
                  <a:cubicBezTo>
                    <a:pt x="7048899" y="2791072"/>
                    <a:pt x="7205100" y="2947273"/>
                    <a:pt x="7205100" y="3139956"/>
                  </a:cubicBezTo>
                  <a:cubicBezTo>
                    <a:pt x="7205100" y="3332639"/>
                    <a:pt x="7048899" y="3488840"/>
                    <a:pt x="6856216" y="3488840"/>
                  </a:cubicBezTo>
                  <a:lnTo>
                    <a:pt x="3444197" y="3488840"/>
                  </a:lnTo>
                  <a:lnTo>
                    <a:pt x="2324758" y="3488840"/>
                  </a:lnTo>
                  <a:cubicBezTo>
                    <a:pt x="2132075" y="3488840"/>
                    <a:pt x="1975875" y="3645041"/>
                    <a:pt x="1975875" y="3837724"/>
                  </a:cubicBezTo>
                  <a:cubicBezTo>
                    <a:pt x="1975875" y="4030407"/>
                    <a:pt x="2132075" y="4186608"/>
                    <a:pt x="2324758" y="4186608"/>
                  </a:cubicBezTo>
                  <a:lnTo>
                    <a:pt x="3444197" y="4186608"/>
                  </a:lnTo>
                  <a:lnTo>
                    <a:pt x="4884541" y="4186608"/>
                  </a:lnTo>
                  <a:cubicBezTo>
                    <a:pt x="5077224" y="4186608"/>
                    <a:pt x="5233425" y="4342809"/>
                    <a:pt x="5233425" y="4535492"/>
                  </a:cubicBezTo>
                  <a:cubicBezTo>
                    <a:pt x="5233425" y="4728175"/>
                    <a:pt x="5077224" y="4884376"/>
                    <a:pt x="4884541" y="4884376"/>
                  </a:cubicBezTo>
                  <a:lnTo>
                    <a:pt x="3444197" y="4884376"/>
                  </a:lnTo>
                  <a:lnTo>
                    <a:pt x="1430939" y="4884376"/>
                  </a:lnTo>
                  <a:cubicBezTo>
                    <a:pt x="1238256" y="4884376"/>
                    <a:pt x="1082054" y="5040577"/>
                    <a:pt x="1082054" y="5233260"/>
                  </a:cubicBezTo>
                  <a:cubicBezTo>
                    <a:pt x="1082054" y="5425943"/>
                    <a:pt x="1238256" y="5582144"/>
                    <a:pt x="1430939" y="5582144"/>
                  </a:cubicBezTo>
                  <a:lnTo>
                    <a:pt x="3444197" y="5582144"/>
                  </a:lnTo>
                  <a:lnTo>
                    <a:pt x="3617657" y="5582144"/>
                  </a:lnTo>
                  <a:cubicBezTo>
                    <a:pt x="3738084" y="5582144"/>
                    <a:pt x="3844260" y="5643160"/>
                    <a:pt x="3906957" y="5735964"/>
                  </a:cubicBezTo>
                  <a:lnTo>
                    <a:pt x="3933853" y="5785515"/>
                  </a:lnTo>
                  <a:lnTo>
                    <a:pt x="0" y="5785515"/>
                  </a:lnTo>
                  <a:close/>
                  <a:moveTo>
                    <a:pt x="0" y="0"/>
                  </a:moveTo>
                  <a:lnTo>
                    <a:pt x="3237256" y="0"/>
                  </a:lnTo>
                  <a:lnTo>
                    <a:pt x="3729556" y="0"/>
                  </a:lnTo>
                  <a:cubicBezTo>
                    <a:pt x="3922239" y="0"/>
                    <a:pt x="4078440" y="156201"/>
                    <a:pt x="4078440" y="348884"/>
                  </a:cubicBezTo>
                  <a:cubicBezTo>
                    <a:pt x="4078440" y="541567"/>
                    <a:pt x="3922239" y="697768"/>
                    <a:pt x="3729556" y="697768"/>
                  </a:cubicBezTo>
                  <a:lnTo>
                    <a:pt x="3237256" y="697768"/>
                  </a:lnTo>
                  <a:lnTo>
                    <a:pt x="1286785" y="697768"/>
                  </a:lnTo>
                  <a:lnTo>
                    <a:pt x="0" y="697768"/>
                  </a:lnTo>
                  <a:close/>
                </a:path>
              </a:pathLst>
            </a:cu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1800">
                <a:solidFill>
                  <a:schemeClr val="tx1"/>
                </a:solidFill>
              </a:endParaRPr>
            </a:p>
          </p:txBody>
        </p:sp>
        <p:sp>
          <p:nvSpPr>
            <p:cNvPr id="29" name="Oval 28"/>
            <p:cNvSpPr/>
            <p:nvPr/>
          </p:nvSpPr>
          <p:spPr>
            <a:xfrm>
              <a:off x="4429866" y="1537751"/>
              <a:ext cx="713232" cy="713232"/>
            </a:xfrm>
            <a:prstGeom prst="ellipse">
              <a:avLst/>
            </a:prstGeom>
            <a:solidFill>
              <a:srgbClr val="B549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0" name="Rectangle: Rounded Corners 29"/>
            <p:cNvSpPr/>
            <p:nvPr/>
          </p:nvSpPr>
          <p:spPr>
            <a:xfrm>
              <a:off x="5392123" y="5235904"/>
              <a:ext cx="713232" cy="712392"/>
            </a:xfrm>
            <a:prstGeom prst="roundRect">
              <a:avLst>
                <a:gd name="adj" fmla="val 50000"/>
              </a:avLst>
            </a:prstGeom>
            <a:solidFill>
              <a:srgbClr val="9334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1" name="Rectangle: Rounded Corners 30"/>
            <p:cNvSpPr/>
            <p:nvPr/>
          </p:nvSpPr>
          <p:spPr>
            <a:xfrm>
              <a:off x="2170410" y="2732413"/>
              <a:ext cx="1353288" cy="599590"/>
            </a:xfrm>
            <a:prstGeom prst="roundRect">
              <a:avLst>
                <a:gd name="adj" fmla="val 50000"/>
              </a:avLst>
            </a:pr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2" name="Oval 31"/>
            <p:cNvSpPr/>
            <p:nvPr/>
          </p:nvSpPr>
          <p:spPr>
            <a:xfrm>
              <a:off x="2038403" y="3584282"/>
              <a:ext cx="573845" cy="573845"/>
            </a:xfrm>
            <a:prstGeom prst="ellipse">
              <a:avLst/>
            </a:prstGeom>
            <a:solidFill>
              <a:srgbClr val="B54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 name="Rectangle: Rounded Corners 32"/>
            <p:cNvSpPr/>
            <p:nvPr/>
          </p:nvSpPr>
          <p:spPr>
            <a:xfrm>
              <a:off x="586882" y="4615478"/>
              <a:ext cx="905690" cy="471581"/>
            </a:xfrm>
            <a:prstGeom prst="roundRect">
              <a:avLst>
                <a:gd name="adj" fmla="val 50000"/>
              </a:avLst>
            </a:prstGeom>
            <a:solidFill>
              <a:srgbClr val="933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Rectangle: Rounded Corners 33"/>
            <p:cNvSpPr/>
            <p:nvPr/>
          </p:nvSpPr>
          <p:spPr>
            <a:xfrm>
              <a:off x="586882" y="948182"/>
              <a:ext cx="905690" cy="47158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 name="Oval 34"/>
            <p:cNvSpPr/>
            <p:nvPr/>
          </p:nvSpPr>
          <p:spPr>
            <a:xfrm>
              <a:off x="2854443" y="2793959"/>
              <a:ext cx="476498" cy="4764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 name="Title 1"/>
          <p:cNvSpPr>
            <a:spLocks noGrp="1"/>
          </p:cNvSpPr>
          <p:nvPr>
            <p:ph type="title"/>
          </p:nvPr>
        </p:nvSpPr>
        <p:spPr/>
        <p:txBody>
          <a:bodyPr>
            <a:normAutofit/>
          </a:bodyPr>
          <a:lstStyle>
            <a:lvl1pPr>
              <a:defRPr sz="3600" b="1">
                <a:solidFill>
                  <a:schemeClr val="bg1"/>
                </a:solidFill>
                <a:latin typeface="+mn-lt"/>
              </a:defRPr>
            </a:lvl1pPr>
          </a:lstStyle>
          <a:p>
            <a:r>
              <a:rPr lang="en-US"/>
              <a:t>Click to edit Master title style</a:t>
            </a:r>
          </a:p>
        </p:txBody>
      </p:sp>
      <p:sp>
        <p:nvSpPr>
          <p:cNvPr id="3" name="Content Placeholder 2"/>
          <p:cNvSpPr>
            <a:spLocks noGrp="1"/>
          </p:cNvSpPr>
          <p:nvPr>
            <p:ph idx="1"/>
          </p:nvPr>
        </p:nvSpPr>
        <p:spPr>
          <a:xfrm>
            <a:off x="628651" y="1993900"/>
            <a:ext cx="6560369" cy="4211432"/>
          </a:xfrm>
        </p:spPr>
        <p:txBody>
          <a:bodyPr>
            <a:normAutofit/>
          </a:bodyPr>
          <a:lstStyle>
            <a:lvl1pPr>
              <a:spcAft>
                <a:spcPts val="450"/>
              </a:spcAft>
              <a:defRPr sz="2700">
                <a:solidFill>
                  <a:schemeClr val="bg1"/>
                </a:solidFill>
              </a:defRPr>
            </a:lvl1pPr>
            <a:lvl2pPr>
              <a:spcAft>
                <a:spcPts val="450"/>
              </a:spcAft>
              <a:defRPr sz="2400">
                <a:solidFill>
                  <a:schemeClr val="bg1"/>
                </a:solidFill>
              </a:defRPr>
            </a:lvl2pPr>
            <a:lvl3pPr>
              <a:spcAft>
                <a:spcPts val="450"/>
              </a:spcAft>
              <a:defRPr sz="2100">
                <a:solidFill>
                  <a:schemeClr val="bg1"/>
                </a:solidFill>
              </a:defRPr>
            </a:lvl3pPr>
            <a:lvl4pPr>
              <a:spcAft>
                <a:spcPts val="450"/>
              </a:spcAft>
              <a:defRPr sz="1800">
                <a:solidFill>
                  <a:schemeClr val="bg1"/>
                </a:solidFill>
              </a:defRPr>
            </a:lvl4pPr>
            <a:lvl5pPr>
              <a:spcAft>
                <a:spcPts val="450"/>
              </a:spcAft>
              <a:defRPr sz="18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userDrawn="1">
            <p:ph type="dt" sz="half" idx="10"/>
          </p:nvPr>
        </p:nvSpPr>
        <p:spPr>
          <a:xfrm>
            <a:off x="628650" y="6414409"/>
            <a:ext cx="2057400" cy="365125"/>
          </a:xfrm>
          <a:prstGeom prst="rect">
            <a:avLst/>
          </a:prstGeom>
        </p:spPr>
        <p:txBody>
          <a:bodyPr/>
          <a:lstStyle>
            <a:lvl1pPr>
              <a:defRPr>
                <a:solidFill>
                  <a:schemeClr val="bg1">
                    <a:lumMod val="75000"/>
                  </a:schemeClr>
                </a:solidFill>
              </a:defRPr>
            </a:lvl1pPr>
          </a:lstStyle>
          <a:p>
            <a:endParaRPr lang="en-US"/>
          </a:p>
        </p:txBody>
      </p:sp>
      <p:sp>
        <p:nvSpPr>
          <p:cNvPr id="5" name="Footer Placeholder 4"/>
          <p:cNvSpPr>
            <a:spLocks noGrp="1"/>
          </p:cNvSpPr>
          <p:nvPr userDrawn="1">
            <p:ph type="ftr" sz="quarter" idx="11"/>
          </p:nvPr>
        </p:nvSpPr>
        <p:spPr>
          <a:xfrm>
            <a:off x="3028950" y="6414409"/>
            <a:ext cx="3086100" cy="365125"/>
          </a:xfrm>
          <a:prstGeom prst="rect">
            <a:avLst/>
          </a:prstGeom>
        </p:spPr>
        <p:txBody>
          <a:bodyPr/>
          <a:lstStyle>
            <a:lvl1pPr>
              <a:defRPr>
                <a:solidFill>
                  <a:schemeClr val="bg1">
                    <a:lumMod val="75000"/>
                  </a:schemeClr>
                </a:solidFill>
              </a:defRPr>
            </a:lvl1pPr>
          </a:lstStyle>
          <a:p>
            <a:endParaRPr lang="en-US"/>
          </a:p>
        </p:txBody>
      </p:sp>
      <p:sp>
        <p:nvSpPr>
          <p:cNvPr id="6" name="Slide Number Placeholder 5"/>
          <p:cNvSpPr>
            <a:spLocks noGrp="1"/>
          </p:cNvSpPr>
          <p:nvPr userDrawn="1">
            <p:ph type="sldNum" sz="quarter" idx="12"/>
          </p:nvPr>
        </p:nvSpPr>
        <p:spPr>
          <a:xfrm>
            <a:off x="7011804" y="6414409"/>
            <a:ext cx="2057400" cy="365125"/>
          </a:xfrm>
        </p:spPr>
        <p:txBody>
          <a:bodyPr/>
          <a:lstStyle>
            <a:lvl1pPr>
              <a:defRPr>
                <a:solidFill>
                  <a:schemeClr val="bg1"/>
                </a:solidFill>
              </a:defRPr>
            </a:lvl1pPr>
          </a:lstStyle>
          <a:p>
            <a:fld id="{7CD08052-46D4-4451-BCD3-D01F8058DAE8}" type="slidenum">
              <a:rPr lang="en-US" smtClean="0"/>
              <a:pPr/>
              <a:t>‹#›</a:t>
            </a:fld>
            <a:endParaRPr lang="en-US"/>
          </a:p>
        </p:txBody>
      </p:sp>
    </p:spTree>
    <p:extLst>
      <p:ext uri="{BB962C8B-B14F-4D97-AF65-F5344CB8AC3E}">
        <p14:creationId xmlns:p14="http://schemas.microsoft.com/office/powerpoint/2010/main" val="2445404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6-Title and Content Light">
    <p:spTree>
      <p:nvGrpSpPr>
        <p:cNvPr id="1" name=""/>
        <p:cNvGrpSpPr/>
        <p:nvPr/>
      </p:nvGrpSpPr>
      <p:grpSpPr>
        <a:xfrm>
          <a:off x="0" y="0"/>
          <a:ext cx="0" cy="0"/>
          <a:chOff x="0" y="0"/>
          <a:chExt cx="0" cy="0"/>
        </a:xfrm>
      </p:grpSpPr>
      <p:grpSp>
        <p:nvGrpSpPr>
          <p:cNvPr id="18" name="Group 17"/>
          <p:cNvGrpSpPr/>
          <p:nvPr userDrawn="1"/>
        </p:nvGrpSpPr>
        <p:grpSpPr>
          <a:xfrm rot="5400000" flipH="1" flipV="1">
            <a:off x="6777844" y="4491845"/>
            <a:ext cx="2596896" cy="2135414"/>
            <a:chOff x="0" y="948182"/>
            <a:chExt cx="7205100" cy="5909818"/>
          </a:xfrm>
        </p:grpSpPr>
        <p:sp>
          <p:nvSpPr>
            <p:cNvPr id="28" name="Freeform: Shape 27"/>
            <p:cNvSpPr/>
            <p:nvPr/>
          </p:nvSpPr>
          <p:spPr>
            <a:xfrm>
              <a:off x="0" y="1041400"/>
              <a:ext cx="7205100" cy="5816600"/>
            </a:xfrm>
            <a:custGeom>
              <a:avLst/>
              <a:gdLst>
                <a:gd name="connsiteX0" fmla="*/ 0 w 7205100"/>
                <a:gd name="connsiteY0" fmla="*/ 1395536 h 5785515"/>
                <a:gd name="connsiteX1" fmla="*/ 1286785 w 7205100"/>
                <a:gd name="connsiteY1" fmla="*/ 1395536 h 5785515"/>
                <a:gd name="connsiteX2" fmla="*/ 1626992 w 7205100"/>
                <a:gd name="connsiteY2" fmla="*/ 1395536 h 5785515"/>
                <a:gd name="connsiteX3" fmla="*/ 1975876 w 7205100"/>
                <a:gd name="connsiteY3" fmla="*/ 1744420 h 5785515"/>
                <a:gd name="connsiteX4" fmla="*/ 1626992 w 7205100"/>
                <a:gd name="connsiteY4" fmla="*/ 2093304 h 5785515"/>
                <a:gd name="connsiteX5" fmla="*/ 1286785 w 7205100"/>
                <a:gd name="connsiteY5" fmla="*/ 2093304 h 5785515"/>
                <a:gd name="connsiteX6" fmla="*/ 1276896 w 7205100"/>
                <a:gd name="connsiteY6" fmla="*/ 2093304 h 5785515"/>
                <a:gd name="connsiteX7" fmla="*/ 928013 w 7205100"/>
                <a:gd name="connsiteY7" fmla="*/ 2442188 h 5785515"/>
                <a:gd name="connsiteX8" fmla="*/ 1276896 w 7205100"/>
                <a:gd name="connsiteY8" fmla="*/ 2791072 h 5785515"/>
                <a:gd name="connsiteX9" fmla="*/ 1286785 w 7205100"/>
                <a:gd name="connsiteY9" fmla="*/ 2791072 h 5785515"/>
                <a:gd name="connsiteX10" fmla="*/ 6856216 w 7205100"/>
                <a:gd name="connsiteY10" fmla="*/ 2791072 h 5785515"/>
                <a:gd name="connsiteX11" fmla="*/ 7205100 w 7205100"/>
                <a:gd name="connsiteY11" fmla="*/ 3139956 h 5785515"/>
                <a:gd name="connsiteX12" fmla="*/ 6856216 w 7205100"/>
                <a:gd name="connsiteY12" fmla="*/ 3488840 h 5785515"/>
                <a:gd name="connsiteX13" fmla="*/ 3444197 w 7205100"/>
                <a:gd name="connsiteY13" fmla="*/ 3488840 h 5785515"/>
                <a:gd name="connsiteX14" fmla="*/ 2324758 w 7205100"/>
                <a:gd name="connsiteY14" fmla="*/ 3488840 h 5785515"/>
                <a:gd name="connsiteX15" fmla="*/ 1975875 w 7205100"/>
                <a:gd name="connsiteY15" fmla="*/ 3837724 h 5785515"/>
                <a:gd name="connsiteX16" fmla="*/ 2324758 w 7205100"/>
                <a:gd name="connsiteY16" fmla="*/ 4186608 h 5785515"/>
                <a:gd name="connsiteX17" fmla="*/ 3444197 w 7205100"/>
                <a:gd name="connsiteY17" fmla="*/ 4186608 h 5785515"/>
                <a:gd name="connsiteX18" fmla="*/ 4884541 w 7205100"/>
                <a:gd name="connsiteY18" fmla="*/ 4186608 h 5785515"/>
                <a:gd name="connsiteX19" fmla="*/ 5233425 w 7205100"/>
                <a:gd name="connsiteY19" fmla="*/ 4535492 h 5785515"/>
                <a:gd name="connsiteX20" fmla="*/ 4884541 w 7205100"/>
                <a:gd name="connsiteY20" fmla="*/ 4884376 h 5785515"/>
                <a:gd name="connsiteX21" fmla="*/ 3444197 w 7205100"/>
                <a:gd name="connsiteY21" fmla="*/ 4884376 h 5785515"/>
                <a:gd name="connsiteX22" fmla="*/ 1430939 w 7205100"/>
                <a:gd name="connsiteY22" fmla="*/ 4884376 h 5785515"/>
                <a:gd name="connsiteX23" fmla="*/ 1082054 w 7205100"/>
                <a:gd name="connsiteY23" fmla="*/ 5233260 h 5785515"/>
                <a:gd name="connsiteX24" fmla="*/ 1430939 w 7205100"/>
                <a:gd name="connsiteY24" fmla="*/ 5582144 h 5785515"/>
                <a:gd name="connsiteX25" fmla="*/ 3444197 w 7205100"/>
                <a:gd name="connsiteY25" fmla="*/ 5582144 h 5785515"/>
                <a:gd name="connsiteX26" fmla="*/ 3617657 w 7205100"/>
                <a:gd name="connsiteY26" fmla="*/ 5582144 h 5785515"/>
                <a:gd name="connsiteX27" fmla="*/ 3906957 w 7205100"/>
                <a:gd name="connsiteY27" fmla="*/ 5735964 h 5785515"/>
                <a:gd name="connsiteX28" fmla="*/ 3933853 w 7205100"/>
                <a:gd name="connsiteY28" fmla="*/ 5785515 h 5785515"/>
                <a:gd name="connsiteX29" fmla="*/ 0 w 7205100"/>
                <a:gd name="connsiteY29" fmla="*/ 5785515 h 5785515"/>
                <a:gd name="connsiteX30" fmla="*/ 0 w 7205100"/>
                <a:gd name="connsiteY30" fmla="*/ 0 h 5785515"/>
                <a:gd name="connsiteX31" fmla="*/ 3237256 w 7205100"/>
                <a:gd name="connsiteY31" fmla="*/ 0 h 5785515"/>
                <a:gd name="connsiteX32" fmla="*/ 3729556 w 7205100"/>
                <a:gd name="connsiteY32" fmla="*/ 0 h 5785515"/>
                <a:gd name="connsiteX33" fmla="*/ 4078440 w 7205100"/>
                <a:gd name="connsiteY33" fmla="*/ 348884 h 5785515"/>
                <a:gd name="connsiteX34" fmla="*/ 3729556 w 7205100"/>
                <a:gd name="connsiteY34" fmla="*/ 697768 h 5785515"/>
                <a:gd name="connsiteX35" fmla="*/ 3237256 w 7205100"/>
                <a:gd name="connsiteY35" fmla="*/ 697768 h 5785515"/>
                <a:gd name="connsiteX36" fmla="*/ 1286785 w 7205100"/>
                <a:gd name="connsiteY36" fmla="*/ 697768 h 5785515"/>
                <a:gd name="connsiteX37" fmla="*/ 0 w 7205100"/>
                <a:gd name="connsiteY37" fmla="*/ 697768 h 578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205100" h="5785515">
                  <a:moveTo>
                    <a:pt x="0" y="1395536"/>
                  </a:moveTo>
                  <a:lnTo>
                    <a:pt x="1286785" y="1395536"/>
                  </a:lnTo>
                  <a:lnTo>
                    <a:pt x="1626992" y="1395536"/>
                  </a:lnTo>
                  <a:cubicBezTo>
                    <a:pt x="1819675" y="1395536"/>
                    <a:pt x="1975876" y="1551737"/>
                    <a:pt x="1975876" y="1744420"/>
                  </a:cubicBezTo>
                  <a:cubicBezTo>
                    <a:pt x="1975876" y="1937103"/>
                    <a:pt x="1819675" y="2093304"/>
                    <a:pt x="1626992" y="2093304"/>
                  </a:cubicBezTo>
                  <a:lnTo>
                    <a:pt x="1286785" y="2093304"/>
                  </a:lnTo>
                  <a:lnTo>
                    <a:pt x="1276896" y="2093304"/>
                  </a:lnTo>
                  <a:cubicBezTo>
                    <a:pt x="1084214" y="2093304"/>
                    <a:pt x="928013" y="2249505"/>
                    <a:pt x="928013" y="2442188"/>
                  </a:cubicBezTo>
                  <a:cubicBezTo>
                    <a:pt x="928013" y="2634871"/>
                    <a:pt x="1084214" y="2791072"/>
                    <a:pt x="1276896" y="2791072"/>
                  </a:cubicBezTo>
                  <a:lnTo>
                    <a:pt x="1286785" y="2791072"/>
                  </a:lnTo>
                  <a:lnTo>
                    <a:pt x="6856216" y="2791072"/>
                  </a:lnTo>
                  <a:cubicBezTo>
                    <a:pt x="7048899" y="2791072"/>
                    <a:pt x="7205100" y="2947273"/>
                    <a:pt x="7205100" y="3139956"/>
                  </a:cubicBezTo>
                  <a:cubicBezTo>
                    <a:pt x="7205100" y="3332639"/>
                    <a:pt x="7048899" y="3488840"/>
                    <a:pt x="6856216" y="3488840"/>
                  </a:cubicBezTo>
                  <a:lnTo>
                    <a:pt x="3444197" y="3488840"/>
                  </a:lnTo>
                  <a:lnTo>
                    <a:pt x="2324758" y="3488840"/>
                  </a:lnTo>
                  <a:cubicBezTo>
                    <a:pt x="2132075" y="3488840"/>
                    <a:pt x="1975875" y="3645041"/>
                    <a:pt x="1975875" y="3837724"/>
                  </a:cubicBezTo>
                  <a:cubicBezTo>
                    <a:pt x="1975875" y="4030407"/>
                    <a:pt x="2132075" y="4186608"/>
                    <a:pt x="2324758" y="4186608"/>
                  </a:cubicBezTo>
                  <a:lnTo>
                    <a:pt x="3444197" y="4186608"/>
                  </a:lnTo>
                  <a:lnTo>
                    <a:pt x="4884541" y="4186608"/>
                  </a:lnTo>
                  <a:cubicBezTo>
                    <a:pt x="5077224" y="4186608"/>
                    <a:pt x="5233425" y="4342809"/>
                    <a:pt x="5233425" y="4535492"/>
                  </a:cubicBezTo>
                  <a:cubicBezTo>
                    <a:pt x="5233425" y="4728175"/>
                    <a:pt x="5077224" y="4884376"/>
                    <a:pt x="4884541" y="4884376"/>
                  </a:cubicBezTo>
                  <a:lnTo>
                    <a:pt x="3444197" y="4884376"/>
                  </a:lnTo>
                  <a:lnTo>
                    <a:pt x="1430939" y="4884376"/>
                  </a:lnTo>
                  <a:cubicBezTo>
                    <a:pt x="1238256" y="4884376"/>
                    <a:pt x="1082054" y="5040577"/>
                    <a:pt x="1082054" y="5233260"/>
                  </a:cubicBezTo>
                  <a:cubicBezTo>
                    <a:pt x="1082054" y="5425943"/>
                    <a:pt x="1238256" y="5582144"/>
                    <a:pt x="1430939" y="5582144"/>
                  </a:cubicBezTo>
                  <a:lnTo>
                    <a:pt x="3444197" y="5582144"/>
                  </a:lnTo>
                  <a:lnTo>
                    <a:pt x="3617657" y="5582144"/>
                  </a:lnTo>
                  <a:cubicBezTo>
                    <a:pt x="3738084" y="5582144"/>
                    <a:pt x="3844260" y="5643160"/>
                    <a:pt x="3906957" y="5735964"/>
                  </a:cubicBezTo>
                  <a:lnTo>
                    <a:pt x="3933853" y="5785515"/>
                  </a:lnTo>
                  <a:lnTo>
                    <a:pt x="0" y="5785515"/>
                  </a:lnTo>
                  <a:close/>
                  <a:moveTo>
                    <a:pt x="0" y="0"/>
                  </a:moveTo>
                  <a:lnTo>
                    <a:pt x="3237256" y="0"/>
                  </a:lnTo>
                  <a:lnTo>
                    <a:pt x="3729556" y="0"/>
                  </a:lnTo>
                  <a:cubicBezTo>
                    <a:pt x="3922239" y="0"/>
                    <a:pt x="4078440" y="156201"/>
                    <a:pt x="4078440" y="348884"/>
                  </a:cubicBezTo>
                  <a:cubicBezTo>
                    <a:pt x="4078440" y="541567"/>
                    <a:pt x="3922239" y="697768"/>
                    <a:pt x="3729556" y="697768"/>
                  </a:cubicBezTo>
                  <a:lnTo>
                    <a:pt x="3237256" y="697768"/>
                  </a:lnTo>
                  <a:lnTo>
                    <a:pt x="1286785" y="697768"/>
                  </a:lnTo>
                  <a:lnTo>
                    <a:pt x="0" y="697768"/>
                  </a:lnTo>
                  <a:close/>
                </a:path>
              </a:pathLst>
            </a:cu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1800">
                <a:solidFill>
                  <a:schemeClr val="tx1"/>
                </a:solidFill>
              </a:endParaRPr>
            </a:p>
          </p:txBody>
        </p:sp>
        <p:sp>
          <p:nvSpPr>
            <p:cNvPr id="29" name="Oval 28"/>
            <p:cNvSpPr/>
            <p:nvPr/>
          </p:nvSpPr>
          <p:spPr>
            <a:xfrm>
              <a:off x="4429866" y="1537751"/>
              <a:ext cx="713232" cy="713232"/>
            </a:xfrm>
            <a:prstGeom prst="ellipse">
              <a:avLst/>
            </a:prstGeom>
            <a:solidFill>
              <a:srgbClr val="B549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0" name="Rectangle: Rounded Corners 29"/>
            <p:cNvSpPr/>
            <p:nvPr/>
          </p:nvSpPr>
          <p:spPr>
            <a:xfrm>
              <a:off x="5392123" y="5235904"/>
              <a:ext cx="713232" cy="712392"/>
            </a:xfrm>
            <a:prstGeom prst="roundRect">
              <a:avLst>
                <a:gd name="adj" fmla="val 50000"/>
              </a:avLst>
            </a:prstGeom>
            <a:solidFill>
              <a:srgbClr val="9334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1" name="Rectangle: Rounded Corners 30"/>
            <p:cNvSpPr/>
            <p:nvPr/>
          </p:nvSpPr>
          <p:spPr>
            <a:xfrm>
              <a:off x="2170410" y="2732413"/>
              <a:ext cx="1353288" cy="599590"/>
            </a:xfrm>
            <a:prstGeom prst="roundRect">
              <a:avLst>
                <a:gd name="adj" fmla="val 50000"/>
              </a:avLst>
            </a:pr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2" name="Oval 31"/>
            <p:cNvSpPr/>
            <p:nvPr/>
          </p:nvSpPr>
          <p:spPr>
            <a:xfrm>
              <a:off x="2038403" y="3584282"/>
              <a:ext cx="573845" cy="573845"/>
            </a:xfrm>
            <a:prstGeom prst="ellipse">
              <a:avLst/>
            </a:prstGeom>
            <a:solidFill>
              <a:srgbClr val="B54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 name="Rectangle: Rounded Corners 32"/>
            <p:cNvSpPr/>
            <p:nvPr/>
          </p:nvSpPr>
          <p:spPr>
            <a:xfrm>
              <a:off x="586882" y="4615478"/>
              <a:ext cx="905690" cy="471581"/>
            </a:xfrm>
            <a:prstGeom prst="roundRect">
              <a:avLst>
                <a:gd name="adj" fmla="val 50000"/>
              </a:avLst>
            </a:prstGeom>
            <a:solidFill>
              <a:srgbClr val="933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Rectangle: Rounded Corners 33"/>
            <p:cNvSpPr/>
            <p:nvPr/>
          </p:nvSpPr>
          <p:spPr>
            <a:xfrm>
              <a:off x="586882" y="948182"/>
              <a:ext cx="905690" cy="47158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 name="Oval 34"/>
            <p:cNvSpPr/>
            <p:nvPr/>
          </p:nvSpPr>
          <p:spPr>
            <a:xfrm>
              <a:off x="2854443" y="2793959"/>
              <a:ext cx="476498" cy="4764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 name="Title 1"/>
          <p:cNvSpPr>
            <a:spLocks noGrp="1"/>
          </p:cNvSpPr>
          <p:nvPr>
            <p:ph type="title"/>
          </p:nvPr>
        </p:nvSpPr>
        <p:spPr/>
        <p:txBody>
          <a:bodyPr>
            <a:normAutofit/>
          </a:bodyPr>
          <a:lstStyle>
            <a:lvl1pPr>
              <a:defRPr sz="3600" b="1">
                <a:solidFill>
                  <a:srgbClr val="231F20"/>
                </a:solidFill>
                <a:latin typeface="+mn-lt"/>
              </a:defRPr>
            </a:lvl1pPr>
          </a:lstStyle>
          <a:p>
            <a:r>
              <a:rPr lang="en-US"/>
              <a:t>Click to edit Master title style</a:t>
            </a:r>
          </a:p>
        </p:txBody>
      </p:sp>
      <p:sp>
        <p:nvSpPr>
          <p:cNvPr id="3" name="Content Placeholder 2"/>
          <p:cNvSpPr>
            <a:spLocks noGrp="1"/>
          </p:cNvSpPr>
          <p:nvPr>
            <p:ph idx="1"/>
          </p:nvPr>
        </p:nvSpPr>
        <p:spPr>
          <a:xfrm>
            <a:off x="628651" y="1993900"/>
            <a:ext cx="6560369" cy="4211432"/>
          </a:xfrm>
        </p:spPr>
        <p:txBody>
          <a:bodyPr>
            <a:normAutofit/>
          </a:bodyPr>
          <a:lstStyle>
            <a:lvl1pPr>
              <a:spcAft>
                <a:spcPts val="450"/>
              </a:spcAft>
              <a:defRPr sz="2700">
                <a:solidFill>
                  <a:srgbClr val="231F20"/>
                </a:solidFill>
              </a:defRPr>
            </a:lvl1pPr>
            <a:lvl2pPr>
              <a:spcAft>
                <a:spcPts val="450"/>
              </a:spcAft>
              <a:defRPr sz="2400">
                <a:solidFill>
                  <a:srgbClr val="231F20"/>
                </a:solidFill>
              </a:defRPr>
            </a:lvl2pPr>
            <a:lvl3pPr>
              <a:spcAft>
                <a:spcPts val="450"/>
              </a:spcAft>
              <a:defRPr sz="2100">
                <a:solidFill>
                  <a:srgbClr val="231F20"/>
                </a:solidFill>
              </a:defRPr>
            </a:lvl3pPr>
            <a:lvl4pPr>
              <a:spcAft>
                <a:spcPts val="450"/>
              </a:spcAft>
              <a:defRPr sz="1800">
                <a:solidFill>
                  <a:srgbClr val="231F20"/>
                </a:solidFill>
              </a:defRPr>
            </a:lvl4pPr>
            <a:lvl5pPr>
              <a:spcAft>
                <a:spcPts val="450"/>
              </a:spcAft>
              <a:defRPr sz="1800">
                <a:solidFill>
                  <a:srgbClr val="231F2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userDrawn="1">
            <p:ph type="dt" sz="half" idx="10"/>
          </p:nvPr>
        </p:nvSpPr>
        <p:spPr>
          <a:xfrm>
            <a:off x="628650" y="6414409"/>
            <a:ext cx="2057400" cy="365125"/>
          </a:xfrm>
          <a:prstGeom prst="rect">
            <a:avLst/>
          </a:prstGeom>
        </p:spPr>
        <p:txBody>
          <a:bodyPr/>
          <a:lstStyle>
            <a:lvl1pPr>
              <a:defRPr>
                <a:solidFill>
                  <a:schemeClr val="bg1">
                    <a:lumMod val="50000"/>
                  </a:schemeClr>
                </a:solidFill>
              </a:defRPr>
            </a:lvl1pPr>
          </a:lstStyle>
          <a:p>
            <a:endParaRPr lang="en-US"/>
          </a:p>
        </p:txBody>
      </p:sp>
      <p:sp>
        <p:nvSpPr>
          <p:cNvPr id="5" name="Footer Placeholder 4"/>
          <p:cNvSpPr>
            <a:spLocks noGrp="1"/>
          </p:cNvSpPr>
          <p:nvPr userDrawn="1">
            <p:ph type="ftr" sz="quarter" idx="11"/>
          </p:nvPr>
        </p:nvSpPr>
        <p:spPr>
          <a:xfrm>
            <a:off x="3028950" y="6414409"/>
            <a:ext cx="3086100" cy="365125"/>
          </a:xfrm>
          <a:prstGeom prst="rect">
            <a:avLst/>
          </a:prstGeom>
        </p:spPr>
        <p:txBody>
          <a:bodyPr/>
          <a:lstStyle>
            <a:lvl1pPr>
              <a:defRPr>
                <a:solidFill>
                  <a:schemeClr val="bg1">
                    <a:lumMod val="50000"/>
                  </a:schemeClr>
                </a:solidFill>
              </a:defRPr>
            </a:lvl1pPr>
          </a:lstStyle>
          <a:p>
            <a:endParaRPr lang="en-US"/>
          </a:p>
        </p:txBody>
      </p:sp>
      <p:sp>
        <p:nvSpPr>
          <p:cNvPr id="6" name="Slide Number Placeholder 5"/>
          <p:cNvSpPr>
            <a:spLocks noGrp="1"/>
          </p:cNvSpPr>
          <p:nvPr userDrawn="1">
            <p:ph type="sldNum" sz="quarter" idx="12"/>
          </p:nvPr>
        </p:nvSpPr>
        <p:spPr>
          <a:xfrm>
            <a:off x="7011804" y="6414409"/>
            <a:ext cx="2057400" cy="365125"/>
          </a:xfrm>
        </p:spPr>
        <p:txBody>
          <a:bodyPr/>
          <a:lstStyle>
            <a:lvl1pPr>
              <a:defRPr>
                <a:solidFill>
                  <a:schemeClr val="bg1"/>
                </a:solidFill>
              </a:defRPr>
            </a:lvl1pPr>
          </a:lstStyle>
          <a:p>
            <a:fld id="{7CD08052-46D4-4451-BCD3-D01F8058DAE8}" type="slidenum">
              <a:rPr lang="en-US" smtClean="0"/>
              <a:pPr/>
              <a:t>‹#›</a:t>
            </a:fld>
            <a:endParaRPr lang="en-US"/>
          </a:p>
        </p:txBody>
      </p:sp>
    </p:spTree>
    <p:extLst>
      <p:ext uri="{BB962C8B-B14F-4D97-AF65-F5344CB8AC3E}">
        <p14:creationId xmlns:p14="http://schemas.microsoft.com/office/powerpoint/2010/main" val="1444748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07-Title and Content Light Two Content">
    <p:spTree>
      <p:nvGrpSpPr>
        <p:cNvPr id="1" name=""/>
        <p:cNvGrpSpPr/>
        <p:nvPr/>
      </p:nvGrpSpPr>
      <p:grpSpPr>
        <a:xfrm>
          <a:off x="0" y="0"/>
          <a:ext cx="0" cy="0"/>
          <a:chOff x="0" y="0"/>
          <a:chExt cx="0" cy="0"/>
        </a:xfrm>
      </p:grpSpPr>
      <p:grpSp>
        <p:nvGrpSpPr>
          <p:cNvPr id="42" name="Group 41"/>
          <p:cNvGrpSpPr/>
          <p:nvPr userDrawn="1"/>
        </p:nvGrpSpPr>
        <p:grpSpPr>
          <a:xfrm rot="5400000" flipV="1">
            <a:off x="6775997" y="232589"/>
            <a:ext cx="2600591" cy="2135414"/>
            <a:chOff x="0" y="948182"/>
            <a:chExt cx="7205100" cy="5909818"/>
          </a:xfrm>
        </p:grpSpPr>
        <p:sp>
          <p:nvSpPr>
            <p:cNvPr id="43" name="Freeform: Shape 42"/>
            <p:cNvSpPr/>
            <p:nvPr/>
          </p:nvSpPr>
          <p:spPr>
            <a:xfrm>
              <a:off x="0" y="1041400"/>
              <a:ext cx="7205100" cy="5816600"/>
            </a:xfrm>
            <a:custGeom>
              <a:avLst/>
              <a:gdLst>
                <a:gd name="connsiteX0" fmla="*/ 0 w 7205100"/>
                <a:gd name="connsiteY0" fmla="*/ 1395536 h 5785515"/>
                <a:gd name="connsiteX1" fmla="*/ 1286785 w 7205100"/>
                <a:gd name="connsiteY1" fmla="*/ 1395536 h 5785515"/>
                <a:gd name="connsiteX2" fmla="*/ 1626992 w 7205100"/>
                <a:gd name="connsiteY2" fmla="*/ 1395536 h 5785515"/>
                <a:gd name="connsiteX3" fmla="*/ 1975876 w 7205100"/>
                <a:gd name="connsiteY3" fmla="*/ 1744420 h 5785515"/>
                <a:gd name="connsiteX4" fmla="*/ 1626992 w 7205100"/>
                <a:gd name="connsiteY4" fmla="*/ 2093304 h 5785515"/>
                <a:gd name="connsiteX5" fmla="*/ 1286785 w 7205100"/>
                <a:gd name="connsiteY5" fmla="*/ 2093304 h 5785515"/>
                <a:gd name="connsiteX6" fmla="*/ 1276896 w 7205100"/>
                <a:gd name="connsiteY6" fmla="*/ 2093304 h 5785515"/>
                <a:gd name="connsiteX7" fmla="*/ 928013 w 7205100"/>
                <a:gd name="connsiteY7" fmla="*/ 2442188 h 5785515"/>
                <a:gd name="connsiteX8" fmla="*/ 1276896 w 7205100"/>
                <a:gd name="connsiteY8" fmla="*/ 2791072 h 5785515"/>
                <a:gd name="connsiteX9" fmla="*/ 1286785 w 7205100"/>
                <a:gd name="connsiteY9" fmla="*/ 2791072 h 5785515"/>
                <a:gd name="connsiteX10" fmla="*/ 6856216 w 7205100"/>
                <a:gd name="connsiteY10" fmla="*/ 2791072 h 5785515"/>
                <a:gd name="connsiteX11" fmla="*/ 7205100 w 7205100"/>
                <a:gd name="connsiteY11" fmla="*/ 3139956 h 5785515"/>
                <a:gd name="connsiteX12" fmla="*/ 6856216 w 7205100"/>
                <a:gd name="connsiteY12" fmla="*/ 3488840 h 5785515"/>
                <a:gd name="connsiteX13" fmla="*/ 3444197 w 7205100"/>
                <a:gd name="connsiteY13" fmla="*/ 3488840 h 5785515"/>
                <a:gd name="connsiteX14" fmla="*/ 2324758 w 7205100"/>
                <a:gd name="connsiteY14" fmla="*/ 3488840 h 5785515"/>
                <a:gd name="connsiteX15" fmla="*/ 1975875 w 7205100"/>
                <a:gd name="connsiteY15" fmla="*/ 3837724 h 5785515"/>
                <a:gd name="connsiteX16" fmla="*/ 2324758 w 7205100"/>
                <a:gd name="connsiteY16" fmla="*/ 4186608 h 5785515"/>
                <a:gd name="connsiteX17" fmla="*/ 3444197 w 7205100"/>
                <a:gd name="connsiteY17" fmla="*/ 4186608 h 5785515"/>
                <a:gd name="connsiteX18" fmla="*/ 4884541 w 7205100"/>
                <a:gd name="connsiteY18" fmla="*/ 4186608 h 5785515"/>
                <a:gd name="connsiteX19" fmla="*/ 5233425 w 7205100"/>
                <a:gd name="connsiteY19" fmla="*/ 4535492 h 5785515"/>
                <a:gd name="connsiteX20" fmla="*/ 4884541 w 7205100"/>
                <a:gd name="connsiteY20" fmla="*/ 4884376 h 5785515"/>
                <a:gd name="connsiteX21" fmla="*/ 3444197 w 7205100"/>
                <a:gd name="connsiteY21" fmla="*/ 4884376 h 5785515"/>
                <a:gd name="connsiteX22" fmla="*/ 1430939 w 7205100"/>
                <a:gd name="connsiteY22" fmla="*/ 4884376 h 5785515"/>
                <a:gd name="connsiteX23" fmla="*/ 1082054 w 7205100"/>
                <a:gd name="connsiteY23" fmla="*/ 5233260 h 5785515"/>
                <a:gd name="connsiteX24" fmla="*/ 1430939 w 7205100"/>
                <a:gd name="connsiteY24" fmla="*/ 5582144 h 5785515"/>
                <a:gd name="connsiteX25" fmla="*/ 3444197 w 7205100"/>
                <a:gd name="connsiteY25" fmla="*/ 5582144 h 5785515"/>
                <a:gd name="connsiteX26" fmla="*/ 3617657 w 7205100"/>
                <a:gd name="connsiteY26" fmla="*/ 5582144 h 5785515"/>
                <a:gd name="connsiteX27" fmla="*/ 3906957 w 7205100"/>
                <a:gd name="connsiteY27" fmla="*/ 5735964 h 5785515"/>
                <a:gd name="connsiteX28" fmla="*/ 3933853 w 7205100"/>
                <a:gd name="connsiteY28" fmla="*/ 5785515 h 5785515"/>
                <a:gd name="connsiteX29" fmla="*/ 0 w 7205100"/>
                <a:gd name="connsiteY29" fmla="*/ 5785515 h 5785515"/>
                <a:gd name="connsiteX30" fmla="*/ 0 w 7205100"/>
                <a:gd name="connsiteY30" fmla="*/ 0 h 5785515"/>
                <a:gd name="connsiteX31" fmla="*/ 3237256 w 7205100"/>
                <a:gd name="connsiteY31" fmla="*/ 0 h 5785515"/>
                <a:gd name="connsiteX32" fmla="*/ 3729556 w 7205100"/>
                <a:gd name="connsiteY32" fmla="*/ 0 h 5785515"/>
                <a:gd name="connsiteX33" fmla="*/ 4078440 w 7205100"/>
                <a:gd name="connsiteY33" fmla="*/ 348884 h 5785515"/>
                <a:gd name="connsiteX34" fmla="*/ 3729556 w 7205100"/>
                <a:gd name="connsiteY34" fmla="*/ 697768 h 5785515"/>
                <a:gd name="connsiteX35" fmla="*/ 3237256 w 7205100"/>
                <a:gd name="connsiteY35" fmla="*/ 697768 h 5785515"/>
                <a:gd name="connsiteX36" fmla="*/ 1286785 w 7205100"/>
                <a:gd name="connsiteY36" fmla="*/ 697768 h 5785515"/>
                <a:gd name="connsiteX37" fmla="*/ 0 w 7205100"/>
                <a:gd name="connsiteY37" fmla="*/ 697768 h 578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205100" h="5785515">
                  <a:moveTo>
                    <a:pt x="0" y="1395536"/>
                  </a:moveTo>
                  <a:lnTo>
                    <a:pt x="1286785" y="1395536"/>
                  </a:lnTo>
                  <a:lnTo>
                    <a:pt x="1626992" y="1395536"/>
                  </a:lnTo>
                  <a:cubicBezTo>
                    <a:pt x="1819675" y="1395536"/>
                    <a:pt x="1975876" y="1551737"/>
                    <a:pt x="1975876" y="1744420"/>
                  </a:cubicBezTo>
                  <a:cubicBezTo>
                    <a:pt x="1975876" y="1937103"/>
                    <a:pt x="1819675" y="2093304"/>
                    <a:pt x="1626992" y="2093304"/>
                  </a:cubicBezTo>
                  <a:lnTo>
                    <a:pt x="1286785" y="2093304"/>
                  </a:lnTo>
                  <a:lnTo>
                    <a:pt x="1276896" y="2093304"/>
                  </a:lnTo>
                  <a:cubicBezTo>
                    <a:pt x="1084214" y="2093304"/>
                    <a:pt x="928013" y="2249505"/>
                    <a:pt x="928013" y="2442188"/>
                  </a:cubicBezTo>
                  <a:cubicBezTo>
                    <a:pt x="928013" y="2634871"/>
                    <a:pt x="1084214" y="2791072"/>
                    <a:pt x="1276896" y="2791072"/>
                  </a:cubicBezTo>
                  <a:lnTo>
                    <a:pt x="1286785" y="2791072"/>
                  </a:lnTo>
                  <a:lnTo>
                    <a:pt x="6856216" y="2791072"/>
                  </a:lnTo>
                  <a:cubicBezTo>
                    <a:pt x="7048899" y="2791072"/>
                    <a:pt x="7205100" y="2947273"/>
                    <a:pt x="7205100" y="3139956"/>
                  </a:cubicBezTo>
                  <a:cubicBezTo>
                    <a:pt x="7205100" y="3332639"/>
                    <a:pt x="7048899" y="3488840"/>
                    <a:pt x="6856216" y="3488840"/>
                  </a:cubicBezTo>
                  <a:lnTo>
                    <a:pt x="3444197" y="3488840"/>
                  </a:lnTo>
                  <a:lnTo>
                    <a:pt x="2324758" y="3488840"/>
                  </a:lnTo>
                  <a:cubicBezTo>
                    <a:pt x="2132075" y="3488840"/>
                    <a:pt x="1975875" y="3645041"/>
                    <a:pt x="1975875" y="3837724"/>
                  </a:cubicBezTo>
                  <a:cubicBezTo>
                    <a:pt x="1975875" y="4030407"/>
                    <a:pt x="2132075" y="4186608"/>
                    <a:pt x="2324758" y="4186608"/>
                  </a:cubicBezTo>
                  <a:lnTo>
                    <a:pt x="3444197" y="4186608"/>
                  </a:lnTo>
                  <a:lnTo>
                    <a:pt x="4884541" y="4186608"/>
                  </a:lnTo>
                  <a:cubicBezTo>
                    <a:pt x="5077224" y="4186608"/>
                    <a:pt x="5233425" y="4342809"/>
                    <a:pt x="5233425" y="4535492"/>
                  </a:cubicBezTo>
                  <a:cubicBezTo>
                    <a:pt x="5233425" y="4728175"/>
                    <a:pt x="5077224" y="4884376"/>
                    <a:pt x="4884541" y="4884376"/>
                  </a:cubicBezTo>
                  <a:lnTo>
                    <a:pt x="3444197" y="4884376"/>
                  </a:lnTo>
                  <a:lnTo>
                    <a:pt x="1430939" y="4884376"/>
                  </a:lnTo>
                  <a:cubicBezTo>
                    <a:pt x="1238256" y="4884376"/>
                    <a:pt x="1082054" y="5040577"/>
                    <a:pt x="1082054" y="5233260"/>
                  </a:cubicBezTo>
                  <a:cubicBezTo>
                    <a:pt x="1082054" y="5425943"/>
                    <a:pt x="1238256" y="5582144"/>
                    <a:pt x="1430939" y="5582144"/>
                  </a:cubicBezTo>
                  <a:lnTo>
                    <a:pt x="3444197" y="5582144"/>
                  </a:lnTo>
                  <a:lnTo>
                    <a:pt x="3617657" y="5582144"/>
                  </a:lnTo>
                  <a:cubicBezTo>
                    <a:pt x="3738084" y="5582144"/>
                    <a:pt x="3844260" y="5643160"/>
                    <a:pt x="3906957" y="5735964"/>
                  </a:cubicBezTo>
                  <a:lnTo>
                    <a:pt x="3933853" y="5785515"/>
                  </a:lnTo>
                  <a:lnTo>
                    <a:pt x="0" y="5785515"/>
                  </a:lnTo>
                  <a:close/>
                  <a:moveTo>
                    <a:pt x="0" y="0"/>
                  </a:moveTo>
                  <a:lnTo>
                    <a:pt x="3237256" y="0"/>
                  </a:lnTo>
                  <a:lnTo>
                    <a:pt x="3729556" y="0"/>
                  </a:lnTo>
                  <a:cubicBezTo>
                    <a:pt x="3922239" y="0"/>
                    <a:pt x="4078440" y="156201"/>
                    <a:pt x="4078440" y="348884"/>
                  </a:cubicBezTo>
                  <a:cubicBezTo>
                    <a:pt x="4078440" y="541567"/>
                    <a:pt x="3922239" y="697768"/>
                    <a:pt x="3729556" y="697768"/>
                  </a:cubicBezTo>
                  <a:lnTo>
                    <a:pt x="3237256" y="697768"/>
                  </a:lnTo>
                  <a:lnTo>
                    <a:pt x="1286785" y="697768"/>
                  </a:lnTo>
                  <a:lnTo>
                    <a:pt x="0" y="697768"/>
                  </a:lnTo>
                  <a:close/>
                </a:path>
              </a:pathLst>
            </a:cu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1800">
                <a:solidFill>
                  <a:schemeClr val="tx1"/>
                </a:solidFill>
              </a:endParaRPr>
            </a:p>
          </p:txBody>
        </p:sp>
        <p:sp>
          <p:nvSpPr>
            <p:cNvPr id="44" name="Oval 43"/>
            <p:cNvSpPr/>
            <p:nvPr/>
          </p:nvSpPr>
          <p:spPr>
            <a:xfrm>
              <a:off x="4429866" y="1537751"/>
              <a:ext cx="713232" cy="713232"/>
            </a:xfrm>
            <a:prstGeom prst="ellipse">
              <a:avLst/>
            </a:prstGeom>
            <a:solidFill>
              <a:srgbClr val="B549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45" name="Rectangle: Rounded Corners 44"/>
            <p:cNvSpPr/>
            <p:nvPr/>
          </p:nvSpPr>
          <p:spPr>
            <a:xfrm>
              <a:off x="5392123" y="5235904"/>
              <a:ext cx="713232" cy="712392"/>
            </a:xfrm>
            <a:prstGeom prst="roundRect">
              <a:avLst>
                <a:gd name="adj" fmla="val 50000"/>
              </a:avLst>
            </a:prstGeom>
            <a:solidFill>
              <a:srgbClr val="9334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46" name="Rectangle: Rounded Corners 45"/>
            <p:cNvSpPr/>
            <p:nvPr/>
          </p:nvSpPr>
          <p:spPr>
            <a:xfrm>
              <a:off x="2170410" y="2732413"/>
              <a:ext cx="1353288" cy="599590"/>
            </a:xfrm>
            <a:prstGeom prst="roundRect">
              <a:avLst>
                <a:gd name="adj" fmla="val 50000"/>
              </a:avLst>
            </a:prstGeom>
            <a:solidFill>
              <a:srgbClr val="CD57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47" name="Oval 46"/>
            <p:cNvSpPr/>
            <p:nvPr/>
          </p:nvSpPr>
          <p:spPr>
            <a:xfrm>
              <a:off x="2038403" y="3584282"/>
              <a:ext cx="573845" cy="573845"/>
            </a:xfrm>
            <a:prstGeom prst="ellipse">
              <a:avLst/>
            </a:prstGeom>
            <a:solidFill>
              <a:srgbClr val="B54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Rectangle: Rounded Corners 47"/>
            <p:cNvSpPr/>
            <p:nvPr/>
          </p:nvSpPr>
          <p:spPr>
            <a:xfrm>
              <a:off x="586882" y="4615478"/>
              <a:ext cx="905690" cy="471581"/>
            </a:xfrm>
            <a:prstGeom prst="roundRect">
              <a:avLst>
                <a:gd name="adj" fmla="val 50000"/>
              </a:avLst>
            </a:prstGeom>
            <a:solidFill>
              <a:srgbClr val="933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Rounded Corners 48"/>
            <p:cNvSpPr/>
            <p:nvPr/>
          </p:nvSpPr>
          <p:spPr>
            <a:xfrm>
              <a:off x="586882" y="948182"/>
              <a:ext cx="905690" cy="47158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Oval 49"/>
            <p:cNvSpPr/>
            <p:nvPr/>
          </p:nvSpPr>
          <p:spPr>
            <a:xfrm>
              <a:off x="2854443" y="2793959"/>
              <a:ext cx="476498" cy="4764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2" name="Date Placeholder 3"/>
          <p:cNvSpPr>
            <a:spLocks noGrp="1"/>
          </p:cNvSpPr>
          <p:nvPr>
            <p:ph type="dt" sz="half" idx="10"/>
          </p:nvPr>
        </p:nvSpPr>
        <p:spPr>
          <a:xfrm>
            <a:off x="628650" y="6414409"/>
            <a:ext cx="2057400" cy="365125"/>
          </a:xfrm>
          <a:prstGeom prst="rect">
            <a:avLst/>
          </a:prstGeom>
        </p:spPr>
        <p:txBody>
          <a:bodyPr/>
          <a:lstStyle>
            <a:lvl1pPr>
              <a:defRPr>
                <a:solidFill>
                  <a:schemeClr val="bg1">
                    <a:lumMod val="50000"/>
                  </a:schemeClr>
                </a:solidFill>
              </a:defRPr>
            </a:lvl1pPr>
          </a:lstStyle>
          <a:p>
            <a:endParaRPr lang="en-US"/>
          </a:p>
        </p:txBody>
      </p:sp>
      <p:sp>
        <p:nvSpPr>
          <p:cNvPr id="23" name="Footer Placeholder 4"/>
          <p:cNvSpPr>
            <a:spLocks noGrp="1"/>
          </p:cNvSpPr>
          <p:nvPr>
            <p:ph type="ftr" sz="quarter" idx="11"/>
          </p:nvPr>
        </p:nvSpPr>
        <p:spPr>
          <a:xfrm>
            <a:off x="3028950" y="6414409"/>
            <a:ext cx="3086100" cy="365125"/>
          </a:xfrm>
          <a:prstGeom prst="rect">
            <a:avLst/>
          </a:prstGeom>
        </p:spPr>
        <p:txBody>
          <a:bodyPr/>
          <a:lstStyle>
            <a:lvl1pPr>
              <a:defRPr>
                <a:solidFill>
                  <a:schemeClr val="bg1">
                    <a:lumMod val="50000"/>
                  </a:schemeClr>
                </a:solidFill>
              </a:defRPr>
            </a:lvl1pPr>
          </a:lstStyle>
          <a:p>
            <a:endParaRPr lang="en-US"/>
          </a:p>
        </p:txBody>
      </p:sp>
      <p:sp>
        <p:nvSpPr>
          <p:cNvPr id="24" name="Slide Number Placeholder 5"/>
          <p:cNvSpPr>
            <a:spLocks noGrp="1"/>
          </p:cNvSpPr>
          <p:nvPr>
            <p:ph type="sldNum" sz="quarter" idx="12"/>
          </p:nvPr>
        </p:nvSpPr>
        <p:spPr>
          <a:xfrm>
            <a:off x="6457950" y="6414409"/>
            <a:ext cx="2057400" cy="365125"/>
          </a:xfrm>
        </p:spPr>
        <p:txBody>
          <a:bodyPr/>
          <a:lstStyle>
            <a:lvl1pPr>
              <a:defRPr>
                <a:solidFill>
                  <a:schemeClr val="bg1">
                    <a:lumMod val="50000"/>
                  </a:schemeClr>
                </a:solidFill>
              </a:defRPr>
            </a:lvl1pPr>
          </a:lstStyle>
          <a:p>
            <a:fld id="{7CD08052-46D4-4451-BCD3-D01F8058DAE8}" type="slidenum">
              <a:rPr lang="en-US" smtClean="0"/>
              <a:pPr/>
              <a:t>‹#›</a:t>
            </a:fld>
            <a:endParaRPr lang="en-US"/>
          </a:p>
        </p:txBody>
      </p:sp>
      <p:sp>
        <p:nvSpPr>
          <p:cNvPr id="2" name="Title 1"/>
          <p:cNvSpPr>
            <a:spLocks noGrp="1"/>
          </p:cNvSpPr>
          <p:nvPr>
            <p:ph type="title"/>
          </p:nvPr>
        </p:nvSpPr>
        <p:spPr>
          <a:xfrm>
            <a:off x="628650" y="365128"/>
            <a:ext cx="6517014" cy="1325563"/>
          </a:xfrm>
        </p:spPr>
        <p:txBody>
          <a:bodyPr vert="horz" lIns="91440" tIns="45720" rIns="91440" bIns="45720" rtlCol="0" anchor="ctr">
            <a:normAutofit/>
          </a:bodyPr>
          <a:lstStyle>
            <a:lvl1pPr>
              <a:defRPr lang="en-US" sz="3600" b="1">
                <a:solidFill>
                  <a:schemeClr val="tx1"/>
                </a:solidFill>
                <a:latin typeface="+mn-lt"/>
              </a:defRPr>
            </a:lvl1pPr>
          </a:lstStyle>
          <a:p>
            <a:pPr lvl="0"/>
            <a:r>
              <a:rPr lang="en-US"/>
              <a:t>Click to edit Master title style</a:t>
            </a:r>
          </a:p>
        </p:txBody>
      </p:sp>
      <p:sp>
        <p:nvSpPr>
          <p:cNvPr id="3" name="Content Placeholder 2"/>
          <p:cNvSpPr>
            <a:spLocks noGrp="1"/>
          </p:cNvSpPr>
          <p:nvPr>
            <p:ph sz="half" idx="1"/>
          </p:nvPr>
        </p:nvSpPr>
        <p:spPr>
          <a:xfrm>
            <a:off x="628650" y="1993899"/>
            <a:ext cx="3886200" cy="4183063"/>
          </a:xfrm>
        </p:spPr>
        <p:txBody>
          <a:bodyPr>
            <a:normAutofit/>
          </a:bodyPr>
          <a:lstStyle>
            <a:lvl1pPr>
              <a:spcAft>
                <a:spcPts val="450"/>
              </a:spcAft>
              <a:defRPr sz="2700"/>
            </a:lvl1pPr>
            <a:lvl2pPr>
              <a:spcAft>
                <a:spcPts val="450"/>
              </a:spcAft>
              <a:defRPr sz="2400"/>
            </a:lvl2pPr>
            <a:lvl3pPr>
              <a:spcAft>
                <a:spcPts val="450"/>
              </a:spcAft>
              <a:defRPr sz="2100"/>
            </a:lvl3pPr>
            <a:lvl4pPr>
              <a:spcAft>
                <a:spcPts val="450"/>
              </a:spcAft>
              <a:defRPr sz="1800"/>
            </a:lvl4pPr>
            <a:lvl5pPr>
              <a:spcAft>
                <a:spcPts val="450"/>
              </a:spcAft>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993899"/>
            <a:ext cx="3886200" cy="4183063"/>
          </a:xfrm>
        </p:spPr>
        <p:txBody>
          <a:bodyPr>
            <a:normAutofit/>
          </a:bodyPr>
          <a:lstStyle>
            <a:lvl1pPr>
              <a:spcAft>
                <a:spcPts val="450"/>
              </a:spcAft>
              <a:defRPr sz="2700"/>
            </a:lvl1pPr>
            <a:lvl2pPr>
              <a:spcAft>
                <a:spcPts val="450"/>
              </a:spcAft>
              <a:defRPr sz="2400"/>
            </a:lvl2pPr>
            <a:lvl3pPr>
              <a:spcAft>
                <a:spcPts val="450"/>
              </a:spcAft>
              <a:defRPr sz="2100"/>
            </a:lvl3pPr>
            <a:lvl4pPr>
              <a:spcAft>
                <a:spcPts val="450"/>
              </a:spcAft>
              <a:defRPr sz="1800"/>
            </a:lvl4pPr>
            <a:lvl5pPr>
              <a:spcAft>
                <a:spcPts val="450"/>
              </a:spcAft>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0600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8-Full Image">
    <p:spTree>
      <p:nvGrpSpPr>
        <p:cNvPr id="1" name=""/>
        <p:cNvGrpSpPr/>
        <p:nvPr/>
      </p:nvGrpSpPr>
      <p:grpSpPr>
        <a:xfrm>
          <a:off x="0" y="0"/>
          <a:ext cx="0" cy="0"/>
          <a:chOff x="0" y="0"/>
          <a:chExt cx="0" cy="0"/>
        </a:xfrm>
      </p:grpSpPr>
      <p:sp>
        <p:nvSpPr>
          <p:cNvPr id="39" name="Title 1"/>
          <p:cNvSpPr>
            <a:spLocks noGrp="1"/>
          </p:cNvSpPr>
          <p:nvPr>
            <p:ph type="title"/>
          </p:nvPr>
        </p:nvSpPr>
        <p:spPr>
          <a:xfrm>
            <a:off x="219076" y="3248801"/>
            <a:ext cx="5856794" cy="2061043"/>
          </a:xfrm>
          <a:prstGeom prst="roundRect">
            <a:avLst>
              <a:gd name="adj" fmla="val 35921"/>
            </a:avLst>
          </a:prstGeom>
        </p:spPr>
        <p:txBody>
          <a:bodyPr wrap="square" tIns="91440" anchor="b">
            <a:spAutoFit/>
          </a:bodyPr>
          <a:lstStyle>
            <a:lvl1pPr algn="ctr">
              <a:defRPr sz="5400" b="1">
                <a:solidFill>
                  <a:srgbClr val="231F20"/>
                </a:solidFill>
                <a:latin typeface="+mn-lt"/>
              </a:defRPr>
            </a:lvl1pPr>
          </a:lstStyle>
          <a:p>
            <a:r>
              <a:rPr lang="en-US"/>
              <a:t>Click to edit Master title style</a:t>
            </a:r>
          </a:p>
        </p:txBody>
      </p:sp>
      <p:sp>
        <p:nvSpPr>
          <p:cNvPr id="40" name="Text Placeholder 2"/>
          <p:cNvSpPr>
            <a:spLocks noGrp="1"/>
          </p:cNvSpPr>
          <p:nvPr>
            <p:ph type="body" idx="1"/>
          </p:nvPr>
        </p:nvSpPr>
        <p:spPr>
          <a:xfrm>
            <a:off x="219076" y="5357814"/>
            <a:ext cx="5856794" cy="772534"/>
          </a:xfrm>
          <a:prstGeom prst="roundRect">
            <a:avLst>
              <a:gd name="adj" fmla="val 50000"/>
            </a:avLst>
          </a:prstGeom>
        </p:spPr>
        <p:txBody>
          <a:bodyPr wrap="square">
            <a:spAutoFit/>
          </a:bodyPr>
          <a:lstStyle>
            <a:lvl1pPr marL="0" indent="0" algn="ctr">
              <a:buNone/>
              <a:defRPr sz="3300">
                <a:solidFill>
                  <a:srgbClr val="933416"/>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25" name="Picture Placeholder 24"/>
          <p:cNvSpPr>
            <a:spLocks noGrp="1"/>
          </p:cNvSpPr>
          <p:nvPr>
            <p:ph type="pic" sz="quarter" idx="10"/>
          </p:nvPr>
        </p:nvSpPr>
        <p:spPr>
          <a:xfrm>
            <a:off x="0" y="0"/>
            <a:ext cx="9144000" cy="6858000"/>
          </a:xfrm>
          <a:custGeom>
            <a:avLst/>
            <a:gdLst>
              <a:gd name="connsiteX0" fmla="*/ 10319913 w 12192000"/>
              <a:gd name="connsiteY0" fmla="*/ 5226260 h 6858000"/>
              <a:gd name="connsiteX1" fmla="*/ 10436496 w 12192000"/>
              <a:gd name="connsiteY1" fmla="*/ 5342972 h 6858000"/>
              <a:gd name="connsiteX2" fmla="*/ 10319913 w 12192000"/>
              <a:gd name="connsiteY2" fmla="*/ 5459684 h 6858000"/>
              <a:gd name="connsiteX3" fmla="*/ 10203330 w 12192000"/>
              <a:gd name="connsiteY3" fmla="*/ 5342972 h 6858000"/>
              <a:gd name="connsiteX4" fmla="*/ 10319913 w 12192000"/>
              <a:gd name="connsiteY4" fmla="*/ 5226260 h 6858000"/>
              <a:gd name="connsiteX5" fmla="*/ 10319913 w 12192000"/>
              <a:gd name="connsiteY5" fmla="*/ 5131833 h 6858000"/>
              <a:gd name="connsiteX6" fmla="*/ 10173213 w 12192000"/>
              <a:gd name="connsiteY6" fmla="*/ 5278533 h 6858000"/>
              <a:gd name="connsiteX7" fmla="*/ 10173213 w 12192000"/>
              <a:gd name="connsiteY7" fmla="*/ 5648073 h 6858000"/>
              <a:gd name="connsiteX8" fmla="*/ 10262811 w 12192000"/>
              <a:gd name="connsiteY8" fmla="*/ 5783244 h 6858000"/>
              <a:gd name="connsiteX9" fmla="*/ 10319913 w 12192000"/>
              <a:gd name="connsiteY9" fmla="*/ 5794773 h 6858000"/>
              <a:gd name="connsiteX10" fmla="*/ 10377014 w 12192000"/>
              <a:gd name="connsiteY10" fmla="*/ 5783244 h 6858000"/>
              <a:gd name="connsiteX11" fmla="*/ 10466612 w 12192000"/>
              <a:gd name="connsiteY11" fmla="*/ 5648073 h 6858000"/>
              <a:gd name="connsiteX12" fmla="*/ 10466613 w 12192000"/>
              <a:gd name="connsiteY12" fmla="*/ 5278534 h 6858000"/>
              <a:gd name="connsiteX13" fmla="*/ 10319913 w 12192000"/>
              <a:gd name="connsiteY13" fmla="*/ 5131834 h 6858000"/>
              <a:gd name="connsiteX14" fmla="*/ 9775830 w 12192000"/>
              <a:gd name="connsiteY14" fmla="*/ 4351232 h 6858000"/>
              <a:gd name="connsiteX15" fmla="*/ 9601326 w 12192000"/>
              <a:gd name="connsiteY15" fmla="*/ 4525929 h 6858000"/>
              <a:gd name="connsiteX16" fmla="*/ 9775830 w 12192000"/>
              <a:gd name="connsiteY16" fmla="*/ 4700626 h 6858000"/>
              <a:gd name="connsiteX17" fmla="*/ 9950334 w 12192000"/>
              <a:gd name="connsiteY17" fmla="*/ 4525929 h 6858000"/>
              <a:gd name="connsiteX18" fmla="*/ 9775830 w 12192000"/>
              <a:gd name="connsiteY18" fmla="*/ 4351232 h 6858000"/>
              <a:gd name="connsiteX19" fmla="*/ 11585254 w 12192000"/>
              <a:gd name="connsiteY19" fmla="*/ 3879849 h 6858000"/>
              <a:gd name="connsiteX20" fmla="*/ 11410955 w 12192000"/>
              <a:gd name="connsiteY20" fmla="*/ 4054148 h 6858000"/>
              <a:gd name="connsiteX21" fmla="*/ 11410955 w 12192000"/>
              <a:gd name="connsiteY21" fmla="*/ 4054944 h 6858000"/>
              <a:gd name="connsiteX22" fmla="*/ 11517409 w 12192000"/>
              <a:gd name="connsiteY22" fmla="*/ 4215546 h 6858000"/>
              <a:gd name="connsiteX23" fmla="*/ 11585254 w 12192000"/>
              <a:gd name="connsiteY23" fmla="*/ 4229243 h 6858000"/>
              <a:gd name="connsiteX24" fmla="*/ 11653098 w 12192000"/>
              <a:gd name="connsiteY24" fmla="*/ 4215546 h 6858000"/>
              <a:gd name="connsiteX25" fmla="*/ 11759552 w 12192000"/>
              <a:gd name="connsiteY25" fmla="*/ 4054944 h 6858000"/>
              <a:gd name="connsiteX26" fmla="*/ 11759553 w 12192000"/>
              <a:gd name="connsiteY26" fmla="*/ 4054149 h 6858000"/>
              <a:gd name="connsiteX27" fmla="*/ 11585254 w 12192000"/>
              <a:gd name="connsiteY27" fmla="*/ 3879850 h 6858000"/>
              <a:gd name="connsiteX28" fmla="*/ 0 w 12192000"/>
              <a:gd name="connsiteY28" fmla="*/ 0 h 6858000"/>
              <a:gd name="connsiteX29" fmla="*/ 12192000 w 12192000"/>
              <a:gd name="connsiteY29" fmla="*/ 0 h 6858000"/>
              <a:gd name="connsiteX30" fmla="*/ 12192000 w 12192000"/>
              <a:gd name="connsiteY30" fmla="*/ 4950474 h 6858000"/>
              <a:gd name="connsiteX31" fmla="*/ 12180323 w 12192000"/>
              <a:gd name="connsiteY31" fmla="*/ 4956785 h 6858000"/>
              <a:gd name="connsiteX32" fmla="*/ 12104649 w 12192000"/>
              <a:gd name="connsiteY32" fmla="*/ 5098505 h 6858000"/>
              <a:gd name="connsiteX33" fmla="*/ 12104649 w 12192000"/>
              <a:gd name="connsiteY33" fmla="*/ 5183479 h 6858000"/>
              <a:gd name="connsiteX34" fmla="*/ 12104649 w 12192000"/>
              <a:gd name="connsiteY34" fmla="*/ 5223050 h 6858000"/>
              <a:gd name="connsiteX35" fmla="*/ 12129316 w 12192000"/>
              <a:gd name="connsiteY35" fmla="*/ 5218070 h 6858000"/>
              <a:gd name="connsiteX36" fmla="*/ 12186563 w 12192000"/>
              <a:gd name="connsiteY36" fmla="*/ 5229627 h 6858000"/>
              <a:gd name="connsiteX37" fmla="*/ 12192000 w 12192000"/>
              <a:gd name="connsiteY37" fmla="*/ 5232579 h 6858000"/>
              <a:gd name="connsiteX38" fmla="*/ 12192000 w 12192000"/>
              <a:gd name="connsiteY38" fmla="*/ 5497706 h 6858000"/>
              <a:gd name="connsiteX39" fmla="*/ 12186563 w 12192000"/>
              <a:gd name="connsiteY39" fmla="*/ 5500657 h 6858000"/>
              <a:gd name="connsiteX40" fmla="*/ 12129316 w 12192000"/>
              <a:gd name="connsiteY40" fmla="*/ 5512215 h 6858000"/>
              <a:gd name="connsiteX41" fmla="*/ 12104649 w 12192000"/>
              <a:gd name="connsiteY41" fmla="*/ 5507235 h 6858000"/>
              <a:gd name="connsiteX42" fmla="*/ 12104649 w 12192000"/>
              <a:gd name="connsiteY42" fmla="*/ 6169719 h 6858000"/>
              <a:gd name="connsiteX43" fmla="*/ 11933011 w 12192000"/>
              <a:gd name="connsiteY43" fmla="*/ 6340629 h 6858000"/>
              <a:gd name="connsiteX44" fmla="*/ 11761374 w 12192000"/>
              <a:gd name="connsiteY44" fmla="*/ 6169719 h 6858000"/>
              <a:gd name="connsiteX45" fmla="*/ 11761374 w 12192000"/>
              <a:gd name="connsiteY45" fmla="*/ 5183479 h 6858000"/>
              <a:gd name="connsiteX46" fmla="*/ 11761374 w 12192000"/>
              <a:gd name="connsiteY46" fmla="*/ 4477893 h 6858000"/>
              <a:gd name="connsiteX47" fmla="*/ 11589736 w 12192000"/>
              <a:gd name="connsiteY47" fmla="*/ 4306984 h 6858000"/>
              <a:gd name="connsiteX48" fmla="*/ 11418098 w 12192000"/>
              <a:gd name="connsiteY48" fmla="*/ 4477893 h 6858000"/>
              <a:gd name="connsiteX49" fmla="*/ 11418098 w 12192000"/>
              <a:gd name="connsiteY49" fmla="*/ 5183479 h 6858000"/>
              <a:gd name="connsiteX50" fmla="*/ 11418098 w 12192000"/>
              <a:gd name="connsiteY50" fmla="*/ 5731862 h 6858000"/>
              <a:gd name="connsiteX51" fmla="*/ 11246460 w 12192000"/>
              <a:gd name="connsiteY51" fmla="*/ 5902770 h 6858000"/>
              <a:gd name="connsiteX52" fmla="*/ 11074822 w 12192000"/>
              <a:gd name="connsiteY52" fmla="*/ 5731862 h 6858000"/>
              <a:gd name="connsiteX53" fmla="*/ 11074822 w 12192000"/>
              <a:gd name="connsiteY53" fmla="*/ 5183479 h 6858000"/>
              <a:gd name="connsiteX54" fmla="*/ 11074822 w 12192000"/>
              <a:gd name="connsiteY54" fmla="*/ 3512023 h 6858000"/>
              <a:gd name="connsiteX55" fmla="*/ 10903184 w 12192000"/>
              <a:gd name="connsiteY55" fmla="*/ 3341114 h 6858000"/>
              <a:gd name="connsiteX56" fmla="*/ 10731546 w 12192000"/>
              <a:gd name="connsiteY56" fmla="*/ 3512023 h 6858000"/>
              <a:gd name="connsiteX57" fmla="*/ 10731546 w 12192000"/>
              <a:gd name="connsiteY57" fmla="*/ 5593375 h 6858000"/>
              <a:gd name="connsiteX58" fmla="*/ 10688512 w 12192000"/>
              <a:gd name="connsiteY58" fmla="*/ 5602073 h 6858000"/>
              <a:gd name="connsiteX59" fmla="*/ 10602761 w 12192000"/>
              <a:gd name="connsiteY59" fmla="*/ 5731584 h 6858000"/>
              <a:gd name="connsiteX60" fmla="*/ 10688512 w 12192000"/>
              <a:gd name="connsiteY60" fmla="*/ 5861094 h 6858000"/>
              <a:gd name="connsiteX61" fmla="*/ 10731546 w 12192000"/>
              <a:gd name="connsiteY61" fmla="*/ 5869792 h 6858000"/>
              <a:gd name="connsiteX62" fmla="*/ 10731546 w 12192000"/>
              <a:gd name="connsiteY62" fmla="*/ 6240337 h 6858000"/>
              <a:gd name="connsiteX63" fmla="*/ 10731546 w 12192000"/>
              <a:gd name="connsiteY63" fmla="*/ 6245181 h 6858000"/>
              <a:gd name="connsiteX64" fmla="*/ 10559909 w 12192000"/>
              <a:gd name="connsiteY64" fmla="*/ 6416089 h 6858000"/>
              <a:gd name="connsiteX65" fmla="*/ 10388271 w 12192000"/>
              <a:gd name="connsiteY65" fmla="*/ 6245181 h 6858000"/>
              <a:gd name="connsiteX66" fmla="*/ 10388271 w 12192000"/>
              <a:gd name="connsiteY66" fmla="*/ 6240337 h 6858000"/>
              <a:gd name="connsiteX67" fmla="*/ 10388271 w 12192000"/>
              <a:gd name="connsiteY67" fmla="*/ 6073678 h 6858000"/>
              <a:gd name="connsiteX68" fmla="*/ 10216633 w 12192000"/>
              <a:gd name="connsiteY68" fmla="*/ 5902769 h 6858000"/>
              <a:gd name="connsiteX69" fmla="*/ 10044995 w 12192000"/>
              <a:gd name="connsiteY69" fmla="*/ 6073678 h 6858000"/>
              <a:gd name="connsiteX70" fmla="*/ 10044995 w 12192000"/>
              <a:gd name="connsiteY70" fmla="*/ 6240337 h 6858000"/>
              <a:gd name="connsiteX71" fmla="*/ 10044995 w 12192000"/>
              <a:gd name="connsiteY71" fmla="*/ 6858000 h 6858000"/>
              <a:gd name="connsiteX72" fmla="*/ 9701720 w 12192000"/>
              <a:gd name="connsiteY72" fmla="*/ 6858000 h 6858000"/>
              <a:gd name="connsiteX73" fmla="*/ 9701720 w 12192000"/>
              <a:gd name="connsiteY73" fmla="*/ 6240337 h 6858000"/>
              <a:gd name="connsiteX74" fmla="*/ 9701720 w 12192000"/>
              <a:gd name="connsiteY74" fmla="*/ 5284853 h 6858000"/>
              <a:gd name="connsiteX75" fmla="*/ 9701720 w 12192000"/>
              <a:gd name="connsiteY75" fmla="*/ 5043689 h 6858000"/>
              <a:gd name="connsiteX76" fmla="*/ 9530082 w 12192000"/>
              <a:gd name="connsiteY76" fmla="*/ 4872780 h 6858000"/>
              <a:gd name="connsiteX77" fmla="*/ 9358444 w 12192000"/>
              <a:gd name="connsiteY77" fmla="*/ 5043689 h 6858000"/>
              <a:gd name="connsiteX78" fmla="*/ 9358444 w 12192000"/>
              <a:gd name="connsiteY78" fmla="*/ 5284853 h 6858000"/>
              <a:gd name="connsiteX79" fmla="*/ 9358444 w 12192000"/>
              <a:gd name="connsiteY79" fmla="*/ 6165352 h 6858000"/>
              <a:gd name="connsiteX80" fmla="*/ 9383298 w 12192000"/>
              <a:gd name="connsiteY80" fmla="*/ 6148594 h 6858000"/>
              <a:gd name="connsiteX81" fmla="*/ 9428210 w 12192000"/>
              <a:gd name="connsiteY81" fmla="*/ 6139527 h 6858000"/>
              <a:gd name="connsiteX82" fmla="*/ 9543590 w 12192000"/>
              <a:gd name="connsiteY82" fmla="*/ 6254907 h 6858000"/>
              <a:gd name="connsiteX83" fmla="*/ 9543590 w 12192000"/>
              <a:gd name="connsiteY83" fmla="*/ 6467820 h 6858000"/>
              <a:gd name="connsiteX84" fmla="*/ 9428210 w 12192000"/>
              <a:gd name="connsiteY84" fmla="*/ 6583200 h 6858000"/>
              <a:gd name="connsiteX85" fmla="*/ 9383298 w 12192000"/>
              <a:gd name="connsiteY85" fmla="*/ 6574133 h 6858000"/>
              <a:gd name="connsiteX86" fmla="*/ 9358444 w 12192000"/>
              <a:gd name="connsiteY86" fmla="*/ 6557376 h 6858000"/>
              <a:gd name="connsiteX87" fmla="*/ 9358444 w 12192000"/>
              <a:gd name="connsiteY87" fmla="*/ 6858000 h 6858000"/>
              <a:gd name="connsiteX88" fmla="*/ 0 w 12192000"/>
              <a:gd name="connsiteY8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000" h="6858000">
                <a:moveTo>
                  <a:pt x="10319913" y="5226260"/>
                </a:moveTo>
                <a:cubicBezTo>
                  <a:pt x="10384300" y="5226260"/>
                  <a:pt x="10436496" y="5278514"/>
                  <a:pt x="10436496" y="5342972"/>
                </a:cubicBezTo>
                <a:cubicBezTo>
                  <a:pt x="10436496" y="5407430"/>
                  <a:pt x="10384300" y="5459684"/>
                  <a:pt x="10319913" y="5459684"/>
                </a:cubicBezTo>
                <a:cubicBezTo>
                  <a:pt x="10255526" y="5459684"/>
                  <a:pt x="10203330" y="5407430"/>
                  <a:pt x="10203330" y="5342972"/>
                </a:cubicBezTo>
                <a:cubicBezTo>
                  <a:pt x="10203330" y="5278514"/>
                  <a:pt x="10255526" y="5226260"/>
                  <a:pt x="10319913" y="5226260"/>
                </a:cubicBezTo>
                <a:close/>
                <a:moveTo>
                  <a:pt x="10319913" y="5131833"/>
                </a:moveTo>
                <a:cubicBezTo>
                  <a:pt x="10238893" y="5131833"/>
                  <a:pt x="10173213" y="5197513"/>
                  <a:pt x="10173213" y="5278533"/>
                </a:cubicBezTo>
                <a:lnTo>
                  <a:pt x="10173213" y="5648073"/>
                </a:lnTo>
                <a:cubicBezTo>
                  <a:pt x="10173213" y="5708838"/>
                  <a:pt x="10210158" y="5760974"/>
                  <a:pt x="10262811" y="5783244"/>
                </a:cubicBezTo>
                <a:lnTo>
                  <a:pt x="10319913" y="5794773"/>
                </a:lnTo>
                <a:lnTo>
                  <a:pt x="10377014" y="5783244"/>
                </a:lnTo>
                <a:cubicBezTo>
                  <a:pt x="10429667" y="5760974"/>
                  <a:pt x="10466612" y="5708838"/>
                  <a:pt x="10466612" y="5648073"/>
                </a:cubicBezTo>
                <a:lnTo>
                  <a:pt x="10466613" y="5278534"/>
                </a:lnTo>
                <a:cubicBezTo>
                  <a:pt x="10466613" y="5197514"/>
                  <a:pt x="10400933" y="5131834"/>
                  <a:pt x="10319913" y="5131834"/>
                </a:cubicBezTo>
                <a:close/>
                <a:moveTo>
                  <a:pt x="9775830" y="4351232"/>
                </a:moveTo>
                <a:cubicBezTo>
                  <a:pt x="9679454" y="4351232"/>
                  <a:pt x="9601326" y="4429447"/>
                  <a:pt x="9601326" y="4525929"/>
                </a:cubicBezTo>
                <a:cubicBezTo>
                  <a:pt x="9601326" y="4622411"/>
                  <a:pt x="9679454" y="4700626"/>
                  <a:pt x="9775830" y="4700626"/>
                </a:cubicBezTo>
                <a:cubicBezTo>
                  <a:pt x="9872206" y="4700626"/>
                  <a:pt x="9950334" y="4622411"/>
                  <a:pt x="9950334" y="4525929"/>
                </a:cubicBezTo>
                <a:cubicBezTo>
                  <a:pt x="9950334" y="4429447"/>
                  <a:pt x="9872206" y="4351232"/>
                  <a:pt x="9775830" y="4351232"/>
                </a:cubicBezTo>
                <a:close/>
                <a:moveTo>
                  <a:pt x="11585254" y="3879849"/>
                </a:moveTo>
                <a:cubicBezTo>
                  <a:pt x="11488991" y="3879849"/>
                  <a:pt x="11410955" y="3957885"/>
                  <a:pt x="11410955" y="4054148"/>
                </a:cubicBezTo>
                <a:lnTo>
                  <a:pt x="11410955" y="4054944"/>
                </a:lnTo>
                <a:cubicBezTo>
                  <a:pt x="11410955" y="4127141"/>
                  <a:pt x="11454850" y="4189086"/>
                  <a:pt x="11517409" y="4215546"/>
                </a:cubicBezTo>
                <a:lnTo>
                  <a:pt x="11585254" y="4229243"/>
                </a:lnTo>
                <a:lnTo>
                  <a:pt x="11653098" y="4215546"/>
                </a:lnTo>
                <a:cubicBezTo>
                  <a:pt x="11715657" y="4189086"/>
                  <a:pt x="11759552" y="4127141"/>
                  <a:pt x="11759552" y="4054944"/>
                </a:cubicBezTo>
                <a:lnTo>
                  <a:pt x="11759553" y="4054149"/>
                </a:lnTo>
                <a:cubicBezTo>
                  <a:pt x="11759553" y="3957886"/>
                  <a:pt x="11681517" y="3879850"/>
                  <a:pt x="11585254" y="3879850"/>
                </a:cubicBezTo>
                <a:close/>
                <a:moveTo>
                  <a:pt x="0" y="0"/>
                </a:moveTo>
                <a:lnTo>
                  <a:pt x="12192000" y="0"/>
                </a:lnTo>
                <a:lnTo>
                  <a:pt x="12192000" y="4950474"/>
                </a:lnTo>
                <a:lnTo>
                  <a:pt x="12180323" y="4956785"/>
                </a:lnTo>
                <a:cubicBezTo>
                  <a:pt x="12134667" y="4987499"/>
                  <a:pt x="12104649" y="5039511"/>
                  <a:pt x="12104649" y="5098505"/>
                </a:cubicBezTo>
                <a:lnTo>
                  <a:pt x="12104649" y="5183479"/>
                </a:lnTo>
                <a:lnTo>
                  <a:pt x="12104649" y="5223050"/>
                </a:lnTo>
                <a:lnTo>
                  <a:pt x="12129316" y="5218070"/>
                </a:lnTo>
                <a:cubicBezTo>
                  <a:pt x="12149622" y="5218070"/>
                  <a:pt x="12168968" y="5222185"/>
                  <a:pt x="12186563" y="5229627"/>
                </a:cubicBezTo>
                <a:lnTo>
                  <a:pt x="12192000" y="5232579"/>
                </a:lnTo>
                <a:lnTo>
                  <a:pt x="12192000" y="5497706"/>
                </a:lnTo>
                <a:lnTo>
                  <a:pt x="12186563" y="5500657"/>
                </a:lnTo>
                <a:cubicBezTo>
                  <a:pt x="12168968" y="5508099"/>
                  <a:pt x="12149622" y="5512215"/>
                  <a:pt x="12129316" y="5512215"/>
                </a:cubicBezTo>
                <a:lnTo>
                  <a:pt x="12104649" y="5507235"/>
                </a:lnTo>
                <a:lnTo>
                  <a:pt x="12104649" y="6169719"/>
                </a:lnTo>
                <a:cubicBezTo>
                  <a:pt x="12104649" y="6264110"/>
                  <a:pt x="12027804" y="6340629"/>
                  <a:pt x="11933011" y="6340629"/>
                </a:cubicBezTo>
                <a:cubicBezTo>
                  <a:pt x="11838218" y="6340629"/>
                  <a:pt x="11761374" y="6264110"/>
                  <a:pt x="11761374" y="6169719"/>
                </a:cubicBezTo>
                <a:lnTo>
                  <a:pt x="11761374" y="5183479"/>
                </a:lnTo>
                <a:lnTo>
                  <a:pt x="11761374" y="4477893"/>
                </a:lnTo>
                <a:cubicBezTo>
                  <a:pt x="11761374" y="4383503"/>
                  <a:pt x="11684528" y="4306984"/>
                  <a:pt x="11589736" y="4306984"/>
                </a:cubicBezTo>
                <a:cubicBezTo>
                  <a:pt x="11494943" y="4306984"/>
                  <a:pt x="11418098" y="4383503"/>
                  <a:pt x="11418098" y="4477893"/>
                </a:cubicBezTo>
                <a:lnTo>
                  <a:pt x="11418098" y="5183479"/>
                </a:lnTo>
                <a:lnTo>
                  <a:pt x="11418098" y="5731862"/>
                </a:lnTo>
                <a:cubicBezTo>
                  <a:pt x="11418098" y="5826252"/>
                  <a:pt x="11341253" y="5902770"/>
                  <a:pt x="11246460" y="5902770"/>
                </a:cubicBezTo>
                <a:cubicBezTo>
                  <a:pt x="11151667" y="5902770"/>
                  <a:pt x="11074822" y="5826252"/>
                  <a:pt x="11074822" y="5731862"/>
                </a:cubicBezTo>
                <a:lnTo>
                  <a:pt x="11074822" y="5183479"/>
                </a:lnTo>
                <a:lnTo>
                  <a:pt x="11074822" y="3512023"/>
                </a:lnTo>
                <a:cubicBezTo>
                  <a:pt x="11074822" y="3417633"/>
                  <a:pt x="10997977" y="3341114"/>
                  <a:pt x="10903184" y="3341114"/>
                </a:cubicBezTo>
                <a:cubicBezTo>
                  <a:pt x="10808392" y="3341114"/>
                  <a:pt x="10731546" y="3417633"/>
                  <a:pt x="10731546" y="3512023"/>
                </a:cubicBezTo>
                <a:lnTo>
                  <a:pt x="10731546" y="5593375"/>
                </a:lnTo>
                <a:lnTo>
                  <a:pt x="10688512" y="5602073"/>
                </a:lnTo>
                <a:cubicBezTo>
                  <a:pt x="10638120" y="5623411"/>
                  <a:pt x="10602761" y="5673363"/>
                  <a:pt x="10602761" y="5731584"/>
                </a:cubicBezTo>
                <a:cubicBezTo>
                  <a:pt x="10602761" y="5789804"/>
                  <a:pt x="10638120" y="5839757"/>
                  <a:pt x="10688512" y="5861094"/>
                </a:cubicBezTo>
                <a:lnTo>
                  <a:pt x="10731546" y="5869792"/>
                </a:lnTo>
                <a:lnTo>
                  <a:pt x="10731546" y="6240337"/>
                </a:lnTo>
                <a:lnTo>
                  <a:pt x="10731546" y="6245181"/>
                </a:lnTo>
                <a:cubicBezTo>
                  <a:pt x="10731546" y="6339571"/>
                  <a:pt x="10654702" y="6416089"/>
                  <a:pt x="10559909" y="6416089"/>
                </a:cubicBezTo>
                <a:cubicBezTo>
                  <a:pt x="10465116" y="6416089"/>
                  <a:pt x="10388271" y="6339571"/>
                  <a:pt x="10388271" y="6245181"/>
                </a:cubicBezTo>
                <a:lnTo>
                  <a:pt x="10388271" y="6240337"/>
                </a:lnTo>
                <a:lnTo>
                  <a:pt x="10388271" y="6073678"/>
                </a:lnTo>
                <a:cubicBezTo>
                  <a:pt x="10388271" y="5979288"/>
                  <a:pt x="10311426" y="5902769"/>
                  <a:pt x="10216633" y="5902769"/>
                </a:cubicBezTo>
                <a:cubicBezTo>
                  <a:pt x="10121840" y="5902769"/>
                  <a:pt x="10044995" y="5979288"/>
                  <a:pt x="10044995" y="6073678"/>
                </a:cubicBezTo>
                <a:lnTo>
                  <a:pt x="10044995" y="6240337"/>
                </a:lnTo>
                <a:lnTo>
                  <a:pt x="10044995" y="6858000"/>
                </a:lnTo>
                <a:lnTo>
                  <a:pt x="9701720" y="6858000"/>
                </a:lnTo>
                <a:lnTo>
                  <a:pt x="9701720" y="6240337"/>
                </a:lnTo>
                <a:lnTo>
                  <a:pt x="9701720" y="5284853"/>
                </a:lnTo>
                <a:lnTo>
                  <a:pt x="9701720" y="5043689"/>
                </a:lnTo>
                <a:cubicBezTo>
                  <a:pt x="9701720" y="4949299"/>
                  <a:pt x="9624875" y="4872780"/>
                  <a:pt x="9530082" y="4872780"/>
                </a:cubicBezTo>
                <a:cubicBezTo>
                  <a:pt x="9435289" y="4872780"/>
                  <a:pt x="9358444" y="4949299"/>
                  <a:pt x="9358444" y="5043689"/>
                </a:cubicBezTo>
                <a:lnTo>
                  <a:pt x="9358444" y="5284853"/>
                </a:lnTo>
                <a:lnTo>
                  <a:pt x="9358444" y="6165352"/>
                </a:lnTo>
                <a:lnTo>
                  <a:pt x="9383298" y="6148594"/>
                </a:lnTo>
                <a:cubicBezTo>
                  <a:pt x="9397102" y="6142756"/>
                  <a:pt x="9412279" y="6139527"/>
                  <a:pt x="9428210" y="6139527"/>
                </a:cubicBezTo>
                <a:cubicBezTo>
                  <a:pt x="9491932" y="6139527"/>
                  <a:pt x="9543590" y="6191184"/>
                  <a:pt x="9543590" y="6254907"/>
                </a:cubicBezTo>
                <a:lnTo>
                  <a:pt x="9543590" y="6467820"/>
                </a:lnTo>
                <a:cubicBezTo>
                  <a:pt x="9543590" y="6531543"/>
                  <a:pt x="9491932" y="6583200"/>
                  <a:pt x="9428210" y="6583200"/>
                </a:cubicBezTo>
                <a:cubicBezTo>
                  <a:pt x="9412279" y="6583200"/>
                  <a:pt x="9397102" y="6579972"/>
                  <a:pt x="9383298" y="6574133"/>
                </a:cubicBezTo>
                <a:lnTo>
                  <a:pt x="9358444" y="6557376"/>
                </a:lnTo>
                <a:lnTo>
                  <a:pt x="9358444"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272120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08-Full Image">
    <p:spTree>
      <p:nvGrpSpPr>
        <p:cNvPr id="1" name=""/>
        <p:cNvGrpSpPr/>
        <p:nvPr/>
      </p:nvGrpSpPr>
      <p:grpSpPr>
        <a:xfrm>
          <a:off x="0" y="0"/>
          <a:ext cx="0" cy="0"/>
          <a:chOff x="0" y="0"/>
          <a:chExt cx="0" cy="0"/>
        </a:xfrm>
      </p:grpSpPr>
      <p:sp>
        <p:nvSpPr>
          <p:cNvPr id="39" name="Title 1"/>
          <p:cNvSpPr>
            <a:spLocks noGrp="1"/>
          </p:cNvSpPr>
          <p:nvPr>
            <p:ph type="title"/>
          </p:nvPr>
        </p:nvSpPr>
        <p:spPr>
          <a:xfrm>
            <a:off x="219076" y="3248801"/>
            <a:ext cx="5856794" cy="2061043"/>
          </a:xfrm>
          <a:prstGeom prst="roundRect">
            <a:avLst>
              <a:gd name="adj" fmla="val 35921"/>
            </a:avLst>
          </a:prstGeom>
        </p:spPr>
        <p:txBody>
          <a:bodyPr wrap="square" tIns="91440" anchor="b">
            <a:spAutoFit/>
          </a:bodyPr>
          <a:lstStyle>
            <a:lvl1pPr algn="ctr">
              <a:defRPr sz="5400" b="1">
                <a:solidFill>
                  <a:srgbClr val="231F20"/>
                </a:solidFill>
                <a:latin typeface="+mn-lt"/>
              </a:defRPr>
            </a:lvl1pPr>
          </a:lstStyle>
          <a:p>
            <a:r>
              <a:rPr lang="en-US"/>
              <a:t>Click to edit Master title style</a:t>
            </a:r>
          </a:p>
        </p:txBody>
      </p:sp>
      <p:sp>
        <p:nvSpPr>
          <p:cNvPr id="40" name="Text Placeholder 2"/>
          <p:cNvSpPr>
            <a:spLocks noGrp="1"/>
          </p:cNvSpPr>
          <p:nvPr>
            <p:ph type="body" idx="1"/>
          </p:nvPr>
        </p:nvSpPr>
        <p:spPr>
          <a:xfrm>
            <a:off x="219076" y="5357814"/>
            <a:ext cx="5856794" cy="772534"/>
          </a:xfrm>
          <a:prstGeom prst="roundRect">
            <a:avLst>
              <a:gd name="adj" fmla="val 50000"/>
            </a:avLst>
          </a:prstGeom>
        </p:spPr>
        <p:txBody>
          <a:bodyPr wrap="square">
            <a:spAutoFit/>
          </a:bodyPr>
          <a:lstStyle>
            <a:lvl1pPr marL="0" indent="0" algn="ctr">
              <a:buNone/>
              <a:defRPr sz="3300">
                <a:solidFill>
                  <a:srgbClr val="933416"/>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22" name="Picture Placeholder 21"/>
          <p:cNvSpPr>
            <a:spLocks noGrp="1"/>
          </p:cNvSpPr>
          <p:nvPr>
            <p:ph type="pic" sz="quarter" idx="10"/>
          </p:nvPr>
        </p:nvSpPr>
        <p:spPr>
          <a:xfrm>
            <a:off x="0" y="0"/>
            <a:ext cx="9144000" cy="6858000"/>
          </a:xfrm>
          <a:custGeom>
            <a:avLst/>
            <a:gdLst>
              <a:gd name="connsiteX0" fmla="*/ 8428425 w 9144000"/>
              <a:gd name="connsiteY0" fmla="*/ 6329566 h 6858000"/>
              <a:gd name="connsiteX1" fmla="*/ 8513625 w 9144000"/>
              <a:gd name="connsiteY1" fmla="*/ 6414765 h 6858000"/>
              <a:gd name="connsiteX2" fmla="*/ 8513625 w 9144000"/>
              <a:gd name="connsiteY2" fmla="*/ 6570800 h 6858000"/>
              <a:gd name="connsiteX3" fmla="*/ 8428425 w 9144000"/>
              <a:gd name="connsiteY3" fmla="*/ 6655999 h 6858000"/>
              <a:gd name="connsiteX4" fmla="*/ 8343227 w 9144000"/>
              <a:gd name="connsiteY4" fmla="*/ 6570800 h 6858000"/>
              <a:gd name="connsiteX5" fmla="*/ 8343227 w 9144000"/>
              <a:gd name="connsiteY5" fmla="*/ 6414765 h 6858000"/>
              <a:gd name="connsiteX6" fmla="*/ 8428425 w 9144000"/>
              <a:gd name="connsiteY6" fmla="*/ 6329566 h 6858000"/>
              <a:gd name="connsiteX7" fmla="*/ 7771140 w 9144000"/>
              <a:gd name="connsiteY7" fmla="*/ 5666971 h 6858000"/>
              <a:gd name="connsiteX8" fmla="*/ 7857228 w 9144000"/>
              <a:gd name="connsiteY8" fmla="*/ 5752842 h 6858000"/>
              <a:gd name="connsiteX9" fmla="*/ 7771140 w 9144000"/>
              <a:gd name="connsiteY9" fmla="*/ 5838713 h 6858000"/>
              <a:gd name="connsiteX10" fmla="*/ 7685052 w 9144000"/>
              <a:gd name="connsiteY10" fmla="*/ 5752842 h 6858000"/>
              <a:gd name="connsiteX11" fmla="*/ 7771140 w 9144000"/>
              <a:gd name="connsiteY11" fmla="*/ 5666971 h 6858000"/>
              <a:gd name="connsiteX12" fmla="*/ 7771139 w 9144000"/>
              <a:gd name="connsiteY12" fmla="*/ 5597498 h 6858000"/>
              <a:gd name="connsiteX13" fmla="*/ 7662813 w 9144000"/>
              <a:gd name="connsiteY13" fmla="*/ 5705824 h 6858000"/>
              <a:gd name="connsiteX14" fmla="*/ 7662813 w 9144000"/>
              <a:gd name="connsiteY14" fmla="*/ 5976930 h 6858000"/>
              <a:gd name="connsiteX15" fmla="*/ 7771139 w 9144000"/>
              <a:gd name="connsiteY15" fmla="*/ 6085256 h 6858000"/>
              <a:gd name="connsiteX16" fmla="*/ 7879465 w 9144000"/>
              <a:gd name="connsiteY16" fmla="*/ 5976930 h 6858000"/>
              <a:gd name="connsiteX17" fmla="*/ 7879465 w 9144000"/>
              <a:gd name="connsiteY17" fmla="*/ 5705824 h 6858000"/>
              <a:gd name="connsiteX18" fmla="*/ 7771139 w 9144000"/>
              <a:gd name="connsiteY18" fmla="*/ 5597498 h 6858000"/>
              <a:gd name="connsiteX19" fmla="*/ 7359998 w 9144000"/>
              <a:gd name="connsiteY19" fmla="*/ 5013825 h 6858000"/>
              <a:gd name="connsiteX20" fmla="*/ 7231141 w 9144000"/>
              <a:gd name="connsiteY20" fmla="*/ 5142358 h 6858000"/>
              <a:gd name="connsiteX21" fmla="*/ 7359998 w 9144000"/>
              <a:gd name="connsiteY21" fmla="*/ 5270891 h 6858000"/>
              <a:gd name="connsiteX22" fmla="*/ 7488855 w 9144000"/>
              <a:gd name="connsiteY22" fmla="*/ 5142358 h 6858000"/>
              <a:gd name="connsiteX23" fmla="*/ 7359998 w 9144000"/>
              <a:gd name="connsiteY23" fmla="*/ 5013825 h 6858000"/>
              <a:gd name="connsiteX24" fmla="*/ 8695939 w 9144000"/>
              <a:gd name="connsiteY24" fmla="*/ 4667005 h 6858000"/>
              <a:gd name="connsiteX25" fmla="*/ 8567407 w 9144000"/>
              <a:gd name="connsiteY25" fmla="*/ 4795538 h 6858000"/>
              <a:gd name="connsiteX26" fmla="*/ 8695939 w 9144000"/>
              <a:gd name="connsiteY26" fmla="*/ 4924071 h 6858000"/>
              <a:gd name="connsiteX27" fmla="*/ 8696285 w 9144000"/>
              <a:gd name="connsiteY27" fmla="*/ 4924071 h 6858000"/>
              <a:gd name="connsiteX28" fmla="*/ 8824817 w 9144000"/>
              <a:gd name="connsiteY28" fmla="*/ 4795538 h 6858000"/>
              <a:gd name="connsiteX29" fmla="*/ 8696285 w 9144000"/>
              <a:gd name="connsiteY29" fmla="*/ 4667005 h 6858000"/>
              <a:gd name="connsiteX30" fmla="*/ 0 w 9144000"/>
              <a:gd name="connsiteY30" fmla="*/ 0 h 6858000"/>
              <a:gd name="connsiteX31" fmla="*/ 9144000 w 9144000"/>
              <a:gd name="connsiteY31" fmla="*/ 0 h 6858000"/>
              <a:gd name="connsiteX32" fmla="*/ 9144000 w 9144000"/>
              <a:gd name="connsiteY32" fmla="*/ 5454796 h 6858000"/>
              <a:gd name="connsiteX33" fmla="*/ 9135524 w 9144000"/>
              <a:gd name="connsiteY33" fmla="*/ 5459361 h 6858000"/>
              <a:gd name="connsiteX34" fmla="*/ 9079646 w 9144000"/>
              <a:gd name="connsiteY34" fmla="*/ 5563631 h 6858000"/>
              <a:gd name="connsiteX35" fmla="*/ 9079646 w 9144000"/>
              <a:gd name="connsiteY35" fmla="*/ 5626151 h 6858000"/>
              <a:gd name="connsiteX36" fmla="*/ 9079646 w 9144000"/>
              <a:gd name="connsiteY36" fmla="*/ 6351780 h 6858000"/>
              <a:gd name="connsiteX37" fmla="*/ 8952904 w 9144000"/>
              <a:gd name="connsiteY37" fmla="*/ 6477526 h 6858000"/>
              <a:gd name="connsiteX38" fmla="*/ 8826164 w 9144000"/>
              <a:gd name="connsiteY38" fmla="*/ 6351780 h 6858000"/>
              <a:gd name="connsiteX39" fmla="*/ 8826164 w 9144000"/>
              <a:gd name="connsiteY39" fmla="*/ 5626151 h 6858000"/>
              <a:gd name="connsiteX40" fmla="*/ 8826164 w 9144000"/>
              <a:gd name="connsiteY40" fmla="*/ 5107015 h 6858000"/>
              <a:gd name="connsiteX41" fmla="*/ 8699424 w 9144000"/>
              <a:gd name="connsiteY41" fmla="*/ 4981269 h 6858000"/>
              <a:gd name="connsiteX42" fmla="*/ 8572682 w 9144000"/>
              <a:gd name="connsiteY42" fmla="*/ 5107015 h 6858000"/>
              <a:gd name="connsiteX43" fmla="*/ 8572682 w 9144000"/>
              <a:gd name="connsiteY43" fmla="*/ 5626151 h 6858000"/>
              <a:gd name="connsiteX44" fmla="*/ 8572682 w 9144000"/>
              <a:gd name="connsiteY44" fmla="*/ 6029624 h 6858000"/>
              <a:gd name="connsiteX45" fmla="*/ 8445942 w 9144000"/>
              <a:gd name="connsiteY45" fmla="*/ 6155371 h 6858000"/>
              <a:gd name="connsiteX46" fmla="*/ 8319201 w 9144000"/>
              <a:gd name="connsiteY46" fmla="*/ 6029624 h 6858000"/>
              <a:gd name="connsiteX47" fmla="*/ 8319201 w 9144000"/>
              <a:gd name="connsiteY47" fmla="*/ 5626151 h 6858000"/>
              <a:gd name="connsiteX48" fmla="*/ 8319201 w 9144000"/>
              <a:gd name="connsiteY48" fmla="*/ 4396375 h 6858000"/>
              <a:gd name="connsiteX49" fmla="*/ 8192461 w 9144000"/>
              <a:gd name="connsiteY49" fmla="*/ 4270628 h 6858000"/>
              <a:gd name="connsiteX50" fmla="*/ 8065720 w 9144000"/>
              <a:gd name="connsiteY50" fmla="*/ 4396375 h 6858000"/>
              <a:gd name="connsiteX51" fmla="*/ 8065720 w 9144000"/>
              <a:gd name="connsiteY51" fmla="*/ 5927734 h 6858000"/>
              <a:gd name="connsiteX52" fmla="*/ 8033941 w 9144000"/>
              <a:gd name="connsiteY52" fmla="*/ 5934134 h 6858000"/>
              <a:gd name="connsiteX53" fmla="*/ 7970621 w 9144000"/>
              <a:gd name="connsiteY53" fmla="*/ 6029421 h 6858000"/>
              <a:gd name="connsiteX54" fmla="*/ 8033941 w 9144000"/>
              <a:gd name="connsiteY54" fmla="*/ 6124708 h 6858000"/>
              <a:gd name="connsiteX55" fmla="*/ 8065720 w 9144000"/>
              <a:gd name="connsiteY55" fmla="*/ 6131108 h 6858000"/>
              <a:gd name="connsiteX56" fmla="*/ 8065720 w 9144000"/>
              <a:gd name="connsiteY56" fmla="*/ 6403736 h 6858000"/>
              <a:gd name="connsiteX57" fmla="*/ 8065720 w 9144000"/>
              <a:gd name="connsiteY57" fmla="*/ 6407300 h 6858000"/>
              <a:gd name="connsiteX58" fmla="*/ 7938979 w 9144000"/>
              <a:gd name="connsiteY58" fmla="*/ 6533046 h 6858000"/>
              <a:gd name="connsiteX59" fmla="*/ 7812239 w 9144000"/>
              <a:gd name="connsiteY59" fmla="*/ 6407300 h 6858000"/>
              <a:gd name="connsiteX60" fmla="*/ 7812239 w 9144000"/>
              <a:gd name="connsiteY60" fmla="*/ 6403736 h 6858000"/>
              <a:gd name="connsiteX61" fmla="*/ 7812239 w 9144000"/>
              <a:gd name="connsiteY61" fmla="*/ 6281117 h 6858000"/>
              <a:gd name="connsiteX62" fmla="*/ 7685498 w 9144000"/>
              <a:gd name="connsiteY62" fmla="*/ 6155371 h 6858000"/>
              <a:gd name="connsiteX63" fmla="*/ 7558756 w 9144000"/>
              <a:gd name="connsiteY63" fmla="*/ 6281116 h 6858000"/>
              <a:gd name="connsiteX64" fmla="*/ 7558756 w 9144000"/>
              <a:gd name="connsiteY64" fmla="*/ 6403735 h 6858000"/>
              <a:gd name="connsiteX65" fmla="*/ 7558756 w 9144000"/>
              <a:gd name="connsiteY65" fmla="*/ 6858000 h 6858000"/>
              <a:gd name="connsiteX66" fmla="*/ 7305275 w 9144000"/>
              <a:gd name="connsiteY66" fmla="*/ 6858000 h 6858000"/>
              <a:gd name="connsiteX67" fmla="*/ 7305275 w 9144000"/>
              <a:gd name="connsiteY67" fmla="*/ 6403735 h 6858000"/>
              <a:gd name="connsiteX68" fmla="*/ 7305275 w 9144000"/>
              <a:gd name="connsiteY68" fmla="*/ 5700737 h 6858000"/>
              <a:gd name="connsiteX69" fmla="*/ 7305275 w 9144000"/>
              <a:gd name="connsiteY69" fmla="*/ 5523300 h 6858000"/>
              <a:gd name="connsiteX70" fmla="*/ 7178534 w 9144000"/>
              <a:gd name="connsiteY70" fmla="*/ 5397553 h 6858000"/>
              <a:gd name="connsiteX71" fmla="*/ 7051793 w 9144000"/>
              <a:gd name="connsiteY71" fmla="*/ 5523300 h 6858000"/>
              <a:gd name="connsiteX72" fmla="*/ 7051793 w 9144000"/>
              <a:gd name="connsiteY72" fmla="*/ 5700737 h 6858000"/>
              <a:gd name="connsiteX73" fmla="*/ 7051793 w 9144000"/>
              <a:gd name="connsiteY73" fmla="*/ 6348634 h 6858000"/>
              <a:gd name="connsiteX74" fmla="*/ 7070146 w 9144000"/>
              <a:gd name="connsiteY74" fmla="*/ 6336260 h 6858000"/>
              <a:gd name="connsiteX75" fmla="*/ 7103309 w 9144000"/>
              <a:gd name="connsiteY75" fmla="*/ 6329565 h 6858000"/>
              <a:gd name="connsiteX76" fmla="*/ 7188508 w 9144000"/>
              <a:gd name="connsiteY76" fmla="*/ 6414764 h 6858000"/>
              <a:gd name="connsiteX77" fmla="*/ 7188508 w 9144000"/>
              <a:gd name="connsiteY77" fmla="*/ 6570799 h 6858000"/>
              <a:gd name="connsiteX78" fmla="*/ 7103309 w 9144000"/>
              <a:gd name="connsiteY78" fmla="*/ 6655998 h 6858000"/>
              <a:gd name="connsiteX79" fmla="*/ 7070146 w 9144000"/>
              <a:gd name="connsiteY79" fmla="*/ 6649302 h 6858000"/>
              <a:gd name="connsiteX80" fmla="*/ 7051793 w 9144000"/>
              <a:gd name="connsiteY80" fmla="*/ 6636929 h 6858000"/>
              <a:gd name="connsiteX81" fmla="*/ 7051793 w 9144000"/>
              <a:gd name="connsiteY81" fmla="*/ 6858000 h 6858000"/>
              <a:gd name="connsiteX82" fmla="*/ 0 w 9144000"/>
              <a:gd name="connsiteY8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9144000" h="6858000">
                <a:moveTo>
                  <a:pt x="8428425" y="6329566"/>
                </a:moveTo>
                <a:cubicBezTo>
                  <a:pt x="8475479" y="6329566"/>
                  <a:pt x="8513625" y="6367711"/>
                  <a:pt x="8513625" y="6414765"/>
                </a:cubicBezTo>
                <a:lnTo>
                  <a:pt x="8513625" y="6570800"/>
                </a:lnTo>
                <a:cubicBezTo>
                  <a:pt x="8513625" y="6617854"/>
                  <a:pt x="8475479" y="6655999"/>
                  <a:pt x="8428425" y="6655999"/>
                </a:cubicBezTo>
                <a:cubicBezTo>
                  <a:pt x="8381372" y="6655999"/>
                  <a:pt x="8343227" y="6617854"/>
                  <a:pt x="8343227" y="6570800"/>
                </a:cubicBezTo>
                <a:lnTo>
                  <a:pt x="8343227" y="6414765"/>
                </a:lnTo>
                <a:cubicBezTo>
                  <a:pt x="8343227" y="6367711"/>
                  <a:pt x="8381372" y="6329566"/>
                  <a:pt x="8428425" y="6329566"/>
                </a:cubicBezTo>
                <a:close/>
                <a:moveTo>
                  <a:pt x="7771140" y="5666971"/>
                </a:moveTo>
                <a:cubicBezTo>
                  <a:pt x="7818685" y="5666971"/>
                  <a:pt x="7857228" y="5705417"/>
                  <a:pt x="7857228" y="5752842"/>
                </a:cubicBezTo>
                <a:cubicBezTo>
                  <a:pt x="7857228" y="5800267"/>
                  <a:pt x="7818685" y="5838713"/>
                  <a:pt x="7771140" y="5838713"/>
                </a:cubicBezTo>
                <a:cubicBezTo>
                  <a:pt x="7723595" y="5838713"/>
                  <a:pt x="7685052" y="5800267"/>
                  <a:pt x="7685052" y="5752842"/>
                </a:cubicBezTo>
                <a:cubicBezTo>
                  <a:pt x="7685052" y="5705417"/>
                  <a:pt x="7723595" y="5666971"/>
                  <a:pt x="7771140" y="5666971"/>
                </a:cubicBezTo>
                <a:close/>
                <a:moveTo>
                  <a:pt x="7771139" y="5597498"/>
                </a:moveTo>
                <a:cubicBezTo>
                  <a:pt x="7711312" y="5597498"/>
                  <a:pt x="7662813" y="5645997"/>
                  <a:pt x="7662813" y="5705824"/>
                </a:cubicBezTo>
                <a:lnTo>
                  <a:pt x="7662813" y="5976930"/>
                </a:lnTo>
                <a:cubicBezTo>
                  <a:pt x="7662813" y="6036757"/>
                  <a:pt x="7711312" y="6085256"/>
                  <a:pt x="7771139" y="6085256"/>
                </a:cubicBezTo>
                <a:cubicBezTo>
                  <a:pt x="7830966" y="6085256"/>
                  <a:pt x="7879465" y="6036757"/>
                  <a:pt x="7879465" y="5976930"/>
                </a:cubicBezTo>
                <a:lnTo>
                  <a:pt x="7879465" y="5705824"/>
                </a:lnTo>
                <a:cubicBezTo>
                  <a:pt x="7879465" y="5645997"/>
                  <a:pt x="7830966" y="5597498"/>
                  <a:pt x="7771139" y="5597498"/>
                </a:cubicBezTo>
                <a:close/>
                <a:moveTo>
                  <a:pt x="7359998" y="5013825"/>
                </a:moveTo>
                <a:cubicBezTo>
                  <a:pt x="7288832" y="5013825"/>
                  <a:pt x="7231141" y="5071371"/>
                  <a:pt x="7231141" y="5142358"/>
                </a:cubicBezTo>
                <a:cubicBezTo>
                  <a:pt x="7231141" y="5213345"/>
                  <a:pt x="7288832" y="5270891"/>
                  <a:pt x="7359998" y="5270891"/>
                </a:cubicBezTo>
                <a:cubicBezTo>
                  <a:pt x="7431164" y="5270891"/>
                  <a:pt x="7488855" y="5213345"/>
                  <a:pt x="7488855" y="5142358"/>
                </a:cubicBezTo>
                <a:cubicBezTo>
                  <a:pt x="7488855" y="5071371"/>
                  <a:pt x="7431164" y="5013825"/>
                  <a:pt x="7359998" y="5013825"/>
                </a:cubicBezTo>
                <a:close/>
                <a:moveTo>
                  <a:pt x="8695939" y="4667005"/>
                </a:moveTo>
                <a:cubicBezTo>
                  <a:pt x="8624953" y="4667005"/>
                  <a:pt x="8567407" y="4724551"/>
                  <a:pt x="8567407" y="4795538"/>
                </a:cubicBezTo>
                <a:cubicBezTo>
                  <a:pt x="8567407" y="4866525"/>
                  <a:pt x="8624953" y="4924071"/>
                  <a:pt x="8695939" y="4924071"/>
                </a:cubicBezTo>
                <a:lnTo>
                  <a:pt x="8696285" y="4924071"/>
                </a:lnTo>
                <a:cubicBezTo>
                  <a:pt x="8767271" y="4924071"/>
                  <a:pt x="8824817" y="4866525"/>
                  <a:pt x="8824817" y="4795538"/>
                </a:cubicBezTo>
                <a:cubicBezTo>
                  <a:pt x="8824817" y="4724551"/>
                  <a:pt x="8767271" y="4667005"/>
                  <a:pt x="8696285" y="4667005"/>
                </a:cubicBezTo>
                <a:close/>
                <a:moveTo>
                  <a:pt x="0" y="0"/>
                </a:moveTo>
                <a:lnTo>
                  <a:pt x="9144000" y="0"/>
                </a:lnTo>
                <a:lnTo>
                  <a:pt x="9144000" y="5454796"/>
                </a:lnTo>
                <a:lnTo>
                  <a:pt x="9135524" y="5459361"/>
                </a:lnTo>
                <a:cubicBezTo>
                  <a:pt x="9101810" y="5481958"/>
                  <a:pt x="9079646" y="5520227"/>
                  <a:pt x="9079646" y="5563631"/>
                </a:cubicBezTo>
                <a:lnTo>
                  <a:pt x="9079646" y="5626151"/>
                </a:lnTo>
                <a:lnTo>
                  <a:pt x="9079646" y="6351780"/>
                </a:lnTo>
                <a:cubicBezTo>
                  <a:pt x="9079646" y="6421227"/>
                  <a:pt x="9022902" y="6477526"/>
                  <a:pt x="8952904" y="6477526"/>
                </a:cubicBezTo>
                <a:cubicBezTo>
                  <a:pt x="8882908" y="6477526"/>
                  <a:pt x="8826164" y="6421227"/>
                  <a:pt x="8826164" y="6351780"/>
                </a:cubicBezTo>
                <a:lnTo>
                  <a:pt x="8826164" y="5626151"/>
                </a:lnTo>
                <a:lnTo>
                  <a:pt x="8826164" y="5107015"/>
                </a:lnTo>
                <a:cubicBezTo>
                  <a:pt x="8826164" y="5037567"/>
                  <a:pt x="8769420" y="4981269"/>
                  <a:pt x="8699424" y="4981269"/>
                </a:cubicBezTo>
                <a:cubicBezTo>
                  <a:pt x="8629426" y="4981269"/>
                  <a:pt x="8572682" y="5037567"/>
                  <a:pt x="8572682" y="5107015"/>
                </a:cubicBezTo>
                <a:lnTo>
                  <a:pt x="8572682" y="5626151"/>
                </a:lnTo>
                <a:lnTo>
                  <a:pt x="8572682" y="6029624"/>
                </a:lnTo>
                <a:cubicBezTo>
                  <a:pt x="8572682" y="6099073"/>
                  <a:pt x="8515938" y="6155371"/>
                  <a:pt x="8445942" y="6155371"/>
                </a:cubicBezTo>
                <a:cubicBezTo>
                  <a:pt x="8375945" y="6155371"/>
                  <a:pt x="8319201" y="6099073"/>
                  <a:pt x="8319201" y="6029624"/>
                </a:cubicBezTo>
                <a:lnTo>
                  <a:pt x="8319201" y="5626151"/>
                </a:lnTo>
                <a:lnTo>
                  <a:pt x="8319201" y="4396375"/>
                </a:lnTo>
                <a:cubicBezTo>
                  <a:pt x="8319201" y="4326927"/>
                  <a:pt x="8262458" y="4270628"/>
                  <a:pt x="8192461" y="4270628"/>
                </a:cubicBezTo>
                <a:cubicBezTo>
                  <a:pt x="8122464" y="4270628"/>
                  <a:pt x="8065720" y="4326927"/>
                  <a:pt x="8065720" y="4396375"/>
                </a:cubicBezTo>
                <a:lnTo>
                  <a:pt x="8065720" y="5927734"/>
                </a:lnTo>
                <a:lnTo>
                  <a:pt x="8033941" y="5934134"/>
                </a:lnTo>
                <a:cubicBezTo>
                  <a:pt x="7996730" y="5949833"/>
                  <a:pt x="7970621" y="5986585"/>
                  <a:pt x="7970621" y="6029421"/>
                </a:cubicBezTo>
                <a:cubicBezTo>
                  <a:pt x="7970621" y="6072256"/>
                  <a:pt x="7996730" y="6109009"/>
                  <a:pt x="8033941" y="6124708"/>
                </a:cubicBezTo>
                <a:lnTo>
                  <a:pt x="8065720" y="6131108"/>
                </a:lnTo>
                <a:lnTo>
                  <a:pt x="8065720" y="6403736"/>
                </a:lnTo>
                <a:lnTo>
                  <a:pt x="8065720" y="6407300"/>
                </a:lnTo>
                <a:cubicBezTo>
                  <a:pt x="8065720" y="6476748"/>
                  <a:pt x="8008976" y="6533046"/>
                  <a:pt x="7938979" y="6533046"/>
                </a:cubicBezTo>
                <a:cubicBezTo>
                  <a:pt x="7868982" y="6533046"/>
                  <a:pt x="7812239" y="6476748"/>
                  <a:pt x="7812239" y="6407300"/>
                </a:cubicBezTo>
                <a:lnTo>
                  <a:pt x="7812239" y="6403736"/>
                </a:lnTo>
                <a:lnTo>
                  <a:pt x="7812239" y="6281117"/>
                </a:lnTo>
                <a:cubicBezTo>
                  <a:pt x="7812239" y="6211669"/>
                  <a:pt x="7755495" y="6155371"/>
                  <a:pt x="7685498" y="6155371"/>
                </a:cubicBezTo>
                <a:cubicBezTo>
                  <a:pt x="7615500" y="6155371"/>
                  <a:pt x="7558756" y="6211668"/>
                  <a:pt x="7558756" y="6281116"/>
                </a:cubicBezTo>
                <a:lnTo>
                  <a:pt x="7558756" y="6403735"/>
                </a:lnTo>
                <a:lnTo>
                  <a:pt x="7558756" y="6858000"/>
                </a:lnTo>
                <a:lnTo>
                  <a:pt x="7305275" y="6858000"/>
                </a:lnTo>
                <a:lnTo>
                  <a:pt x="7305275" y="6403735"/>
                </a:lnTo>
                <a:lnTo>
                  <a:pt x="7305275" y="5700737"/>
                </a:lnTo>
                <a:lnTo>
                  <a:pt x="7305275" y="5523300"/>
                </a:lnTo>
                <a:cubicBezTo>
                  <a:pt x="7305275" y="5453852"/>
                  <a:pt x="7248531" y="5397553"/>
                  <a:pt x="7178534" y="5397553"/>
                </a:cubicBezTo>
                <a:cubicBezTo>
                  <a:pt x="7108537" y="5397553"/>
                  <a:pt x="7051793" y="5453852"/>
                  <a:pt x="7051793" y="5523300"/>
                </a:cubicBezTo>
                <a:lnTo>
                  <a:pt x="7051793" y="5700737"/>
                </a:lnTo>
                <a:lnTo>
                  <a:pt x="7051793" y="6348634"/>
                </a:lnTo>
                <a:lnTo>
                  <a:pt x="7070146" y="6336260"/>
                </a:lnTo>
                <a:cubicBezTo>
                  <a:pt x="7080339" y="6331949"/>
                  <a:pt x="7091546" y="6329565"/>
                  <a:pt x="7103309" y="6329565"/>
                </a:cubicBezTo>
                <a:cubicBezTo>
                  <a:pt x="7150363" y="6329565"/>
                  <a:pt x="7188508" y="6367710"/>
                  <a:pt x="7188508" y="6414764"/>
                </a:cubicBezTo>
                <a:lnTo>
                  <a:pt x="7188508" y="6570799"/>
                </a:lnTo>
                <a:cubicBezTo>
                  <a:pt x="7188508" y="6617853"/>
                  <a:pt x="7150363" y="6655998"/>
                  <a:pt x="7103309" y="6655998"/>
                </a:cubicBezTo>
                <a:cubicBezTo>
                  <a:pt x="7091546" y="6655998"/>
                  <a:pt x="7080339" y="6653614"/>
                  <a:pt x="7070146" y="6649302"/>
                </a:cubicBezTo>
                <a:lnTo>
                  <a:pt x="7051793" y="6636929"/>
                </a:lnTo>
                <a:lnTo>
                  <a:pt x="7051793"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121368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800">
                <a:solidFill>
                  <a:schemeClr val="bg1">
                    <a:lumMod val="50000"/>
                  </a:schemeClr>
                </a:solidFill>
              </a:defRPr>
            </a:lvl1pPr>
          </a:lstStyle>
          <a:p>
            <a:fld id="{7CD08052-46D4-4451-BCD3-D01F8058DAE8}" type="slidenum">
              <a:rPr lang="en-US" smtClean="0"/>
              <a:pPr/>
              <a:t>‹#›</a:t>
            </a:fld>
            <a:endParaRPr lang="en-US"/>
          </a:p>
        </p:txBody>
      </p:sp>
      <p:sp>
        <p:nvSpPr>
          <p:cNvPr id="7" name="Rectangle 6"/>
          <p:cNvSpPr/>
          <p:nvPr userDrawn="1"/>
        </p:nvSpPr>
        <p:spPr>
          <a:xfrm rot="5400000">
            <a:off x="8678099" y="5823008"/>
            <a:ext cx="1430200" cy="230832"/>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prstClr val="black"/>
                </a:solidFill>
              </a:rPr>
              <a:t>© Copyright Showeet.com</a:t>
            </a:r>
          </a:p>
        </p:txBody>
      </p:sp>
    </p:spTree>
    <p:extLst>
      <p:ext uri="{BB962C8B-B14F-4D97-AF65-F5344CB8AC3E}">
        <p14:creationId xmlns:p14="http://schemas.microsoft.com/office/powerpoint/2010/main" val="34270589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92"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hf hdr="0" ftr="0" dt="0"/>
  <p:txStyles>
    <p:titleStyle>
      <a:lvl1pPr algn="l" defTabSz="685800" rtl="0" eaLnBrk="1" latinLnBrk="0" hangingPunct="1">
        <a:lnSpc>
          <a:spcPct val="90000"/>
        </a:lnSpc>
        <a:spcBef>
          <a:spcPct val="0"/>
        </a:spcBef>
        <a:buNone/>
        <a:defRPr sz="3300" kern="1200">
          <a:solidFill>
            <a:srgbClr val="231F20"/>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231F20"/>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231F20"/>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231F20"/>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231F20"/>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231F2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sp>
        <p:nvSpPr>
          <p:cNvPr id="5" name="Rectangle 4"/>
          <p:cNvSpPr/>
          <p:nvPr userDrawn="1"/>
        </p:nvSpPr>
        <p:spPr>
          <a:xfrm>
            <a:off x="1639461" y="2574491"/>
            <a:ext cx="5865080" cy="2585323"/>
          </a:xfrm>
          <a:prstGeom prst="rect">
            <a:avLst/>
          </a:prstGeom>
        </p:spPr>
        <p:txBody>
          <a:bodyPr wrap="square" anchor="ctr">
            <a:spAutoFit/>
          </a:bodyPr>
          <a:lstStyle/>
          <a:p>
            <a:pPr algn="ctr" defTabSz="685766"/>
            <a:r>
              <a:rPr lang="en-US" sz="4050" dirty="0">
                <a:solidFill>
                  <a:schemeClr val="bg1"/>
                </a:solidFill>
                <a:latin typeface="Calibri Light" panose="020F0302020204030204" pitchFamily="34" charset="0"/>
              </a:rPr>
              <a:t>Free </a:t>
            </a:r>
            <a:r>
              <a:rPr lang="en-US" sz="4050">
                <a:solidFill>
                  <a:schemeClr val="bg1"/>
                </a:solidFill>
                <a:latin typeface="Calibri Light" panose="020F0302020204030204" pitchFamily="34" charset="0"/>
              </a:rPr>
              <a:t>creative templates</a:t>
            </a:r>
            <a:r>
              <a:rPr lang="en-US" sz="4050" dirty="0">
                <a:solidFill>
                  <a:schemeClr val="bg1"/>
                </a:solidFill>
                <a:latin typeface="Calibri Light" panose="020F0302020204030204" pitchFamily="34" charset="0"/>
              </a:rPr>
              <a:t>, charts, diagrams and maps for your outstanding presentations</a:t>
            </a:r>
          </a:p>
        </p:txBody>
      </p:sp>
      <p:pic>
        <p:nvPicPr>
          <p:cNvPr id="4" name="Picture 3"/>
          <p:cNvPicPr>
            <a:picLocks noChangeAspect="1"/>
          </p:cNvPicPr>
          <p:nvPr userDrawn="1"/>
        </p:nvPicPr>
        <p:blipFill>
          <a:blip r:embed="rId3"/>
          <a:stretch>
            <a:fillRect/>
          </a:stretch>
        </p:blipFill>
        <p:spPr>
          <a:xfrm>
            <a:off x="3114930" y="341033"/>
            <a:ext cx="2914141" cy="804743"/>
          </a:xfrm>
          <a:prstGeom prst="rect">
            <a:avLst/>
          </a:prstGeom>
        </p:spPr>
      </p:pic>
    </p:spTree>
    <p:extLst>
      <p:ext uri="{BB962C8B-B14F-4D97-AF65-F5344CB8AC3E}">
        <p14:creationId xmlns:p14="http://schemas.microsoft.com/office/powerpoint/2010/main" val="3721017338"/>
      </p:ext>
    </p:extLst>
  </p:cSld>
  <p:clrMap bg1="lt1" tx1="dk1" bg2="lt2" tx2="dk2" accent1="accent1" accent2="accent2" accent3="accent3" accent4="accent4" accent5="accent5" accent6="accent6" hlink="hlink" folHlink="folHlink"/>
  <p:sldLayoutIdLst>
    <p:sldLayoutId id="2147483691" r:id="rId1"/>
  </p:sldLayoutIdLst>
  <p:hf hdr="0" ftr="0" dt="0"/>
  <p:txStyles>
    <p:titleStyle>
      <a:lvl1pPr algn="l" defTabSz="68576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slide" Target="slide18.xml"/><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5.png"/><Relationship Id="rId7" Type="http://schemas.openxmlformats.org/officeDocument/2006/relationships/slide" Target="slide11.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180.png"/><Relationship Id="rId5" Type="http://schemas.openxmlformats.org/officeDocument/2006/relationships/slide" Target="slide6.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microsoft.com/office/2007/relationships/hdphoto" Target="../media/hdphoto2.wdp"/><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www.diva-portal.org/smash/get/diva2:622859/FULLTEXT01.pdf" TargetMode="External"/><Relationship Id="rId1" Type="http://schemas.openxmlformats.org/officeDocument/2006/relationships/slideLayout" Target="../slideLayouts/slideLayout5.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39.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9730" y="1359564"/>
            <a:ext cx="5627807" cy="2387600"/>
          </a:xfrm>
        </p:spPr>
        <p:txBody>
          <a:bodyPr/>
          <a:lstStyle/>
          <a:p>
            <a:r>
              <a:rPr lang="en-US" dirty="0"/>
              <a:t>Parametric System</a:t>
            </a:r>
            <a:br>
              <a:rPr lang="en-US" dirty="0"/>
            </a:br>
            <a:r>
              <a:rPr lang="en-US" dirty="0"/>
              <a:t> Identification</a:t>
            </a:r>
          </a:p>
        </p:txBody>
      </p:sp>
      <p:sp>
        <p:nvSpPr>
          <p:cNvPr id="3" name="Subtitle 2"/>
          <p:cNvSpPr>
            <a:spLocks noGrp="1"/>
          </p:cNvSpPr>
          <p:nvPr>
            <p:ph type="subTitle" idx="1"/>
          </p:nvPr>
        </p:nvSpPr>
        <p:spPr>
          <a:xfrm>
            <a:off x="3960674" y="4622349"/>
            <a:ext cx="4976863" cy="1368557"/>
          </a:xfrm>
        </p:spPr>
        <p:txBody>
          <a:bodyPr/>
          <a:lstStyle/>
          <a:p>
            <a:r>
              <a:rPr lang="en-US" dirty="0"/>
              <a:t>Comparison of techniques to identify the parameters of a dynamic process</a:t>
            </a:r>
          </a:p>
        </p:txBody>
      </p:sp>
    </p:spTree>
    <p:extLst>
      <p:ext uri="{BB962C8B-B14F-4D97-AF65-F5344CB8AC3E}">
        <p14:creationId xmlns:p14="http://schemas.microsoft.com/office/powerpoint/2010/main" val="2116536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257FC4-5890-4192-AD90-CDDCAC6095FC}"/>
              </a:ext>
            </a:extLst>
          </p:cNvPr>
          <p:cNvSpPr>
            <a:spLocks noGrp="1"/>
          </p:cNvSpPr>
          <p:nvPr>
            <p:ph type="title"/>
          </p:nvPr>
        </p:nvSpPr>
        <p:spPr>
          <a:xfrm>
            <a:off x="529814" y="204395"/>
            <a:ext cx="6517014" cy="1163566"/>
          </a:xfrm>
        </p:spPr>
        <p:txBody>
          <a:bodyPr/>
          <a:lstStyle/>
          <a:p>
            <a:r>
              <a:rPr lang="en-GB" dirty="0">
                <a:solidFill>
                  <a:schemeClr val="bg1"/>
                </a:solidFill>
              </a:rPr>
              <a:t>Linear Least Squares Regression</a:t>
            </a:r>
          </a:p>
        </p:txBody>
      </p:sp>
      <p:pic>
        <p:nvPicPr>
          <p:cNvPr id="14" name="Picture 13">
            <a:extLst>
              <a:ext uri="{FF2B5EF4-FFF2-40B4-BE49-F238E27FC236}">
                <a16:creationId xmlns:a16="http://schemas.microsoft.com/office/drawing/2014/main" id="{F6DB57D3-08C1-480A-A940-620EBC74B5B5}"/>
              </a:ext>
            </a:extLst>
          </p:cNvPr>
          <p:cNvPicPr>
            <a:picLocks noChangeAspect="1"/>
          </p:cNvPicPr>
          <p:nvPr/>
        </p:nvPicPr>
        <p:blipFill rotWithShape="1">
          <a:blip r:embed="rId3">
            <a:extLst>
              <a:ext uri="{28A0092B-C50C-407E-A947-70E740481C1C}">
                <a14:useLocalDpi xmlns:a14="http://schemas.microsoft.com/office/drawing/2010/main" val="0"/>
              </a:ext>
            </a:extLst>
          </a:blip>
          <a:srcRect r="48786" b="49927"/>
          <a:stretch/>
        </p:blipFill>
        <p:spPr>
          <a:xfrm>
            <a:off x="535193" y="1253802"/>
            <a:ext cx="5419916" cy="5299167"/>
          </a:xfrm>
          <a:prstGeom prst="rect">
            <a:avLst/>
          </a:prstGeom>
        </p:spPr>
      </p:pic>
      <p:sp>
        <p:nvSpPr>
          <p:cNvPr id="3" name="Slide Number Placeholder 2">
            <a:extLst>
              <a:ext uri="{FF2B5EF4-FFF2-40B4-BE49-F238E27FC236}">
                <a16:creationId xmlns:a16="http://schemas.microsoft.com/office/drawing/2014/main" id="{F55006CB-2F17-46E1-89C0-0FB38D8952EC}"/>
              </a:ext>
            </a:extLst>
          </p:cNvPr>
          <p:cNvSpPr>
            <a:spLocks noGrp="1"/>
          </p:cNvSpPr>
          <p:nvPr>
            <p:ph type="sldNum" sz="quarter" idx="12"/>
          </p:nvPr>
        </p:nvSpPr>
        <p:spPr/>
        <p:txBody>
          <a:bodyPr/>
          <a:lstStyle/>
          <a:p>
            <a:fld id="{7CD08052-46D4-4451-BCD3-D01F8058DAE8}" type="slidenum">
              <a:rPr lang="en-US" smtClean="0"/>
              <a:t>10</a:t>
            </a:fld>
            <a:endParaRPr lang="en-US"/>
          </a:p>
        </p:txBody>
      </p:sp>
      <p:sp>
        <p:nvSpPr>
          <p:cNvPr id="16" name="TextBox 15">
            <a:extLst>
              <a:ext uri="{FF2B5EF4-FFF2-40B4-BE49-F238E27FC236}">
                <a16:creationId xmlns:a16="http://schemas.microsoft.com/office/drawing/2014/main" id="{F1196726-22F5-45D0-AFD4-A1C12D804DB6}"/>
              </a:ext>
            </a:extLst>
          </p:cNvPr>
          <p:cNvSpPr txBox="1"/>
          <p:nvPr/>
        </p:nvSpPr>
        <p:spPr>
          <a:xfrm>
            <a:off x="4797134" y="1284066"/>
            <a:ext cx="166007" cy="369332"/>
          </a:xfrm>
          <a:prstGeom prst="rect">
            <a:avLst/>
          </a:prstGeom>
          <a:noFill/>
        </p:spPr>
        <p:txBody>
          <a:bodyPr wrap="square" rtlCol="0">
            <a:spAutoFit/>
          </a:bodyPr>
          <a:lstStyle/>
          <a:p>
            <a:pPr algn="ctr"/>
            <a:r>
              <a:rPr lang="en-GB" b="1" dirty="0"/>
              <a:t>x</a:t>
            </a:r>
          </a:p>
        </p:txBody>
      </p:sp>
      <p:sp>
        <p:nvSpPr>
          <p:cNvPr id="13" name="Freeform: Shape 12">
            <a:extLst>
              <a:ext uri="{FF2B5EF4-FFF2-40B4-BE49-F238E27FC236}">
                <a16:creationId xmlns:a16="http://schemas.microsoft.com/office/drawing/2014/main" id="{0F79ED3F-696D-4A95-BCBB-AAA67450E66C}"/>
              </a:ext>
            </a:extLst>
          </p:cNvPr>
          <p:cNvSpPr/>
          <p:nvPr/>
        </p:nvSpPr>
        <p:spPr>
          <a:xfrm>
            <a:off x="2016034" y="2860766"/>
            <a:ext cx="3374572" cy="1236617"/>
          </a:xfrm>
          <a:custGeom>
            <a:avLst/>
            <a:gdLst>
              <a:gd name="connsiteX0" fmla="*/ 0 w 3374572"/>
              <a:gd name="connsiteY0" fmla="*/ 1236617 h 1236617"/>
              <a:gd name="connsiteX1" fmla="*/ 374469 w 3374572"/>
              <a:gd name="connsiteY1" fmla="*/ 696685 h 1236617"/>
              <a:gd name="connsiteX2" fmla="*/ 979715 w 3374572"/>
              <a:gd name="connsiteY2" fmla="*/ 278674 h 1236617"/>
              <a:gd name="connsiteX3" fmla="*/ 1772195 w 3374572"/>
              <a:gd name="connsiteY3" fmla="*/ 100148 h 1236617"/>
              <a:gd name="connsiteX4" fmla="*/ 3374572 w 3374572"/>
              <a:gd name="connsiteY4" fmla="*/ 0 h 1236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4572" h="1236617">
                <a:moveTo>
                  <a:pt x="0" y="1236617"/>
                </a:moveTo>
                <a:cubicBezTo>
                  <a:pt x="105591" y="1046479"/>
                  <a:pt x="211183" y="856342"/>
                  <a:pt x="374469" y="696685"/>
                </a:cubicBezTo>
                <a:cubicBezTo>
                  <a:pt x="537755" y="537028"/>
                  <a:pt x="746761" y="378097"/>
                  <a:pt x="979715" y="278674"/>
                </a:cubicBezTo>
                <a:cubicBezTo>
                  <a:pt x="1212669" y="179251"/>
                  <a:pt x="1373052" y="146594"/>
                  <a:pt x="1772195" y="100148"/>
                </a:cubicBezTo>
                <a:cubicBezTo>
                  <a:pt x="2171338" y="53702"/>
                  <a:pt x="3106058" y="3628"/>
                  <a:pt x="3374572" y="0"/>
                </a:cubicBezTo>
              </a:path>
            </a:pathLst>
          </a:custGeom>
          <a:noFill/>
          <a:ln w="19050">
            <a:solidFill>
              <a:srgbClr val="FF99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pic>
        <p:nvPicPr>
          <p:cNvPr id="17" name="Picture 16">
            <a:extLst>
              <a:ext uri="{FF2B5EF4-FFF2-40B4-BE49-F238E27FC236}">
                <a16:creationId xmlns:a16="http://schemas.microsoft.com/office/drawing/2014/main" id="{23FB873E-3904-43B1-9684-C73BCB9C0432}"/>
              </a:ext>
            </a:extLst>
          </p:cNvPr>
          <p:cNvPicPr>
            <a:picLocks noChangeAspect="1"/>
          </p:cNvPicPr>
          <p:nvPr/>
        </p:nvPicPr>
        <p:blipFill rotWithShape="1">
          <a:blip r:embed="rId3">
            <a:extLst>
              <a:ext uri="{28A0092B-C50C-407E-A947-70E740481C1C}">
                <a14:useLocalDpi xmlns:a14="http://schemas.microsoft.com/office/drawing/2010/main" val="0"/>
              </a:ext>
            </a:extLst>
          </a:blip>
          <a:srcRect l="26508" t="9703" r="53393" b="80430"/>
          <a:stretch/>
        </p:blipFill>
        <p:spPr>
          <a:xfrm>
            <a:off x="5799364" y="4633907"/>
            <a:ext cx="3374572" cy="1656678"/>
          </a:xfrm>
          <a:prstGeom prst="ellipse">
            <a:avLst/>
          </a:prstGeom>
        </p:spPr>
      </p:pic>
      <p:pic>
        <p:nvPicPr>
          <p:cNvPr id="28" name="Picture 27">
            <a:extLst>
              <a:ext uri="{FF2B5EF4-FFF2-40B4-BE49-F238E27FC236}">
                <a16:creationId xmlns:a16="http://schemas.microsoft.com/office/drawing/2014/main" id="{36973B0F-F7C8-4368-8395-CB87A8556AD6}"/>
              </a:ext>
            </a:extLst>
          </p:cNvPr>
          <p:cNvPicPr>
            <a:picLocks noChangeAspect="1"/>
          </p:cNvPicPr>
          <p:nvPr/>
        </p:nvPicPr>
        <p:blipFill rotWithShape="1">
          <a:blip r:embed="rId3">
            <a:extLst>
              <a:ext uri="{28A0092B-C50C-407E-A947-70E740481C1C}">
                <a14:useLocalDpi xmlns:a14="http://schemas.microsoft.com/office/drawing/2010/main" val="0"/>
              </a:ext>
            </a:extLst>
          </a:blip>
          <a:srcRect l="12169" t="14495" r="67732" b="75638"/>
          <a:stretch/>
        </p:blipFill>
        <p:spPr>
          <a:xfrm>
            <a:off x="5769428" y="2484074"/>
            <a:ext cx="3374572" cy="1656678"/>
          </a:xfrm>
          <a:prstGeom prst="ellipse">
            <a:avLst/>
          </a:prstGeom>
        </p:spPr>
      </p:pic>
      <p:sp>
        <p:nvSpPr>
          <p:cNvPr id="20" name="TextBox 19">
            <a:extLst>
              <a:ext uri="{FF2B5EF4-FFF2-40B4-BE49-F238E27FC236}">
                <a16:creationId xmlns:a16="http://schemas.microsoft.com/office/drawing/2014/main" id="{D6587450-19CD-4797-93BB-67C831FD144E}"/>
              </a:ext>
            </a:extLst>
          </p:cNvPr>
          <p:cNvSpPr txBox="1"/>
          <p:nvPr/>
        </p:nvSpPr>
        <p:spPr>
          <a:xfrm>
            <a:off x="6827391" y="4201721"/>
            <a:ext cx="1258645" cy="369332"/>
          </a:xfrm>
          <a:prstGeom prst="rect">
            <a:avLst/>
          </a:prstGeom>
          <a:noFill/>
        </p:spPr>
        <p:txBody>
          <a:bodyPr wrap="square" rtlCol="0">
            <a:spAutoFit/>
          </a:bodyPr>
          <a:lstStyle/>
          <a:p>
            <a:r>
              <a:rPr lang="en-GB" dirty="0">
                <a:solidFill>
                  <a:schemeClr val="bg1"/>
                </a:solidFill>
              </a:rPr>
              <a:t>Time Delay</a:t>
            </a:r>
          </a:p>
        </p:txBody>
      </p:sp>
    </p:spTree>
    <p:extLst>
      <p:ext uri="{BB962C8B-B14F-4D97-AF65-F5344CB8AC3E}">
        <p14:creationId xmlns:p14="http://schemas.microsoft.com/office/powerpoint/2010/main" val="3772582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257FC4-5890-4192-AD90-CDDCAC6095FC}"/>
              </a:ext>
            </a:extLst>
          </p:cNvPr>
          <p:cNvSpPr>
            <a:spLocks noGrp="1"/>
          </p:cNvSpPr>
          <p:nvPr>
            <p:ph type="title"/>
          </p:nvPr>
        </p:nvSpPr>
        <p:spPr>
          <a:xfrm>
            <a:off x="529814" y="204395"/>
            <a:ext cx="6517014" cy="1163566"/>
          </a:xfrm>
        </p:spPr>
        <p:txBody>
          <a:bodyPr/>
          <a:lstStyle/>
          <a:p>
            <a:r>
              <a:rPr lang="en-GB" dirty="0">
                <a:solidFill>
                  <a:schemeClr val="bg1"/>
                </a:solidFill>
              </a:rPr>
              <a:t>Linear Least Squares Regression</a:t>
            </a:r>
          </a:p>
        </p:txBody>
      </p:sp>
      <p:pic>
        <p:nvPicPr>
          <p:cNvPr id="14" name="Picture 13">
            <a:extLst>
              <a:ext uri="{FF2B5EF4-FFF2-40B4-BE49-F238E27FC236}">
                <a16:creationId xmlns:a16="http://schemas.microsoft.com/office/drawing/2014/main" id="{F6DB57D3-08C1-480A-A940-620EBC74B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814" y="1126864"/>
            <a:ext cx="5526741" cy="5526741"/>
          </a:xfrm>
          <a:prstGeom prst="rect">
            <a:avLst/>
          </a:prstGeom>
        </p:spPr>
      </p:pic>
      <p:sp>
        <p:nvSpPr>
          <p:cNvPr id="18" name="TextBox 17">
            <a:extLst>
              <a:ext uri="{FF2B5EF4-FFF2-40B4-BE49-F238E27FC236}">
                <a16:creationId xmlns:a16="http://schemas.microsoft.com/office/drawing/2014/main" id="{C0001FDD-06BD-4DBF-8BA0-D867824323F8}"/>
              </a:ext>
            </a:extLst>
          </p:cNvPr>
          <p:cNvSpPr txBox="1"/>
          <p:nvPr/>
        </p:nvSpPr>
        <p:spPr>
          <a:xfrm>
            <a:off x="5783724" y="2175054"/>
            <a:ext cx="166007" cy="369332"/>
          </a:xfrm>
          <a:prstGeom prst="rect">
            <a:avLst/>
          </a:prstGeom>
          <a:noFill/>
        </p:spPr>
        <p:txBody>
          <a:bodyPr wrap="square" rtlCol="0">
            <a:spAutoFit/>
          </a:bodyPr>
          <a:lstStyle/>
          <a:p>
            <a:pPr algn="ctr"/>
            <a:r>
              <a:rPr lang="en-GB" b="1" dirty="0"/>
              <a:t>x</a:t>
            </a:r>
          </a:p>
        </p:txBody>
      </p:sp>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2B2A4E6D-DDC9-4229-BB25-40C81AA21065}"/>
                  </a:ext>
                </a:extLst>
              </p14:cNvPr>
              <p14:cNvContentPartPr/>
              <p14:nvPr/>
            </p14:nvContentPartPr>
            <p14:xfrm>
              <a:off x="1269831" y="1905217"/>
              <a:ext cx="1824480" cy="723240"/>
            </p14:xfrm>
          </p:contentPart>
        </mc:Choice>
        <mc:Fallback xmlns="">
          <p:pic>
            <p:nvPicPr>
              <p:cNvPr id="25" name="Ink 24">
                <a:extLst>
                  <a:ext uri="{FF2B5EF4-FFF2-40B4-BE49-F238E27FC236}">
                    <a16:creationId xmlns:a16="http://schemas.microsoft.com/office/drawing/2014/main" id="{2B2A4E6D-DDC9-4229-BB25-40C81AA21065}"/>
                  </a:ext>
                </a:extLst>
              </p:cNvPr>
              <p:cNvPicPr/>
              <p:nvPr/>
            </p:nvPicPr>
            <p:blipFill>
              <a:blip r:embed="rId5"/>
              <a:stretch>
                <a:fillRect/>
              </a:stretch>
            </p:blipFill>
            <p:spPr>
              <a:xfrm>
                <a:off x="1265511" y="1900897"/>
                <a:ext cx="1833120" cy="731880"/>
              </a:xfrm>
              <a:prstGeom prst="rect">
                <a:avLst/>
              </a:prstGeom>
            </p:spPr>
          </p:pic>
        </mc:Fallback>
      </mc:AlternateContent>
      <p:cxnSp>
        <p:nvCxnSpPr>
          <p:cNvPr id="27" name="Straight Arrow Connector 26">
            <a:extLst>
              <a:ext uri="{FF2B5EF4-FFF2-40B4-BE49-F238E27FC236}">
                <a16:creationId xmlns:a16="http://schemas.microsoft.com/office/drawing/2014/main" id="{90B12600-5851-4B7E-A132-0B4710C67FC7}"/>
              </a:ext>
            </a:extLst>
          </p:cNvPr>
          <p:cNvCxnSpPr>
            <a:cxnSpLocks/>
          </p:cNvCxnSpPr>
          <p:nvPr/>
        </p:nvCxnSpPr>
        <p:spPr>
          <a:xfrm>
            <a:off x="3094311" y="1970116"/>
            <a:ext cx="3372991" cy="245127"/>
          </a:xfrm>
          <a:prstGeom prst="straightConnector1">
            <a:avLst/>
          </a:prstGeom>
          <a:ln>
            <a:headEnd type="none" w="med" len="med"/>
            <a:tailEnd type="arrow" w="lg" len="lg"/>
          </a:ln>
        </p:spPr>
        <p:style>
          <a:lnRef idx="3">
            <a:schemeClr val="accent1"/>
          </a:lnRef>
          <a:fillRef idx="0">
            <a:schemeClr val="accent1"/>
          </a:fillRef>
          <a:effectRef idx="2">
            <a:schemeClr val="accent1"/>
          </a:effectRef>
          <a:fontRef idx="minor">
            <a:schemeClr val="tx1"/>
          </a:fontRef>
        </p:style>
      </p:cxnSp>
      <p:cxnSp>
        <p:nvCxnSpPr>
          <p:cNvPr id="78" name="Straight Arrow Connector 77">
            <a:extLst>
              <a:ext uri="{FF2B5EF4-FFF2-40B4-BE49-F238E27FC236}">
                <a16:creationId xmlns:a16="http://schemas.microsoft.com/office/drawing/2014/main" id="{7AA888C4-7D4F-4253-9B93-E0E2DCE9FBAA}"/>
              </a:ext>
            </a:extLst>
          </p:cNvPr>
          <p:cNvCxnSpPr>
            <a:cxnSpLocks/>
            <a:endCxn id="83" idx="1"/>
          </p:cNvCxnSpPr>
          <p:nvPr/>
        </p:nvCxnSpPr>
        <p:spPr>
          <a:xfrm flipV="1">
            <a:off x="2676699" y="3578961"/>
            <a:ext cx="3773177" cy="1308924"/>
          </a:xfrm>
          <a:prstGeom prst="straightConnector1">
            <a:avLst/>
          </a:prstGeom>
          <a:ln>
            <a:headEnd type="none" w="med" len="med"/>
            <a:tailEnd type="arrow" w="lg" len="lg"/>
          </a:ln>
        </p:spPr>
        <p:style>
          <a:lnRef idx="3">
            <a:schemeClr val="accent1"/>
          </a:lnRef>
          <a:fillRef idx="0">
            <a:schemeClr val="accent1"/>
          </a:fillRef>
          <a:effectRef idx="2">
            <a:schemeClr val="accent1"/>
          </a:effectRef>
          <a:fontRef idx="minor">
            <a:schemeClr val="tx1"/>
          </a:fontRef>
        </p:style>
      </p:cxnSp>
      <p:sp>
        <p:nvSpPr>
          <p:cNvPr id="81" name="TextBox 80">
            <a:extLst>
              <a:ext uri="{FF2B5EF4-FFF2-40B4-BE49-F238E27FC236}">
                <a16:creationId xmlns:a16="http://schemas.microsoft.com/office/drawing/2014/main" id="{D76C8680-8B7A-4804-8A4C-AD3D98086E86}"/>
              </a:ext>
            </a:extLst>
          </p:cNvPr>
          <p:cNvSpPr txBox="1"/>
          <p:nvPr/>
        </p:nvSpPr>
        <p:spPr>
          <a:xfrm>
            <a:off x="6387473" y="5176838"/>
            <a:ext cx="1689728" cy="1200329"/>
          </a:xfrm>
          <a:prstGeom prst="rect">
            <a:avLst/>
          </a:prstGeom>
          <a:noFill/>
        </p:spPr>
        <p:txBody>
          <a:bodyPr wrap="square" rtlCol="0">
            <a:spAutoFit/>
          </a:bodyPr>
          <a:lstStyle/>
          <a:p>
            <a:r>
              <a:rPr lang="en-GB" sz="2400" b="1" dirty="0">
                <a:solidFill>
                  <a:schemeClr val="bg1"/>
                </a:solidFill>
              </a:rPr>
              <a:t>Small margin for error</a:t>
            </a:r>
          </a:p>
        </p:txBody>
      </p:sp>
      <p:sp>
        <p:nvSpPr>
          <p:cNvPr id="82" name="TextBox 81">
            <a:extLst>
              <a:ext uri="{FF2B5EF4-FFF2-40B4-BE49-F238E27FC236}">
                <a16:creationId xmlns:a16="http://schemas.microsoft.com/office/drawing/2014/main" id="{FF60D976-9D11-4B18-AC25-809F3DCD2B1E}"/>
              </a:ext>
            </a:extLst>
          </p:cNvPr>
          <p:cNvSpPr txBox="1"/>
          <p:nvPr/>
        </p:nvSpPr>
        <p:spPr>
          <a:xfrm>
            <a:off x="6449876" y="1984410"/>
            <a:ext cx="1456781" cy="830997"/>
          </a:xfrm>
          <a:prstGeom prst="rect">
            <a:avLst/>
          </a:prstGeom>
          <a:noFill/>
        </p:spPr>
        <p:txBody>
          <a:bodyPr wrap="square" rtlCol="0">
            <a:spAutoFit/>
          </a:bodyPr>
          <a:lstStyle/>
          <a:p>
            <a:r>
              <a:rPr lang="en-GB" sz="2400" b="1" dirty="0">
                <a:solidFill>
                  <a:schemeClr val="bg1"/>
                </a:solidFill>
              </a:rPr>
              <a:t>Goodness of fit</a:t>
            </a:r>
          </a:p>
        </p:txBody>
      </p:sp>
      <p:sp>
        <p:nvSpPr>
          <p:cNvPr id="83" name="TextBox 82">
            <a:extLst>
              <a:ext uri="{FF2B5EF4-FFF2-40B4-BE49-F238E27FC236}">
                <a16:creationId xmlns:a16="http://schemas.microsoft.com/office/drawing/2014/main" id="{107C3157-4D22-4461-BBD5-136F2F8C7975}"/>
              </a:ext>
            </a:extLst>
          </p:cNvPr>
          <p:cNvSpPr txBox="1"/>
          <p:nvPr/>
        </p:nvSpPr>
        <p:spPr>
          <a:xfrm>
            <a:off x="6449876" y="3348128"/>
            <a:ext cx="2492862" cy="461665"/>
          </a:xfrm>
          <a:prstGeom prst="rect">
            <a:avLst/>
          </a:prstGeom>
          <a:noFill/>
        </p:spPr>
        <p:txBody>
          <a:bodyPr wrap="none" rtlCol="0">
            <a:spAutoFit/>
          </a:bodyPr>
          <a:lstStyle/>
          <a:p>
            <a:r>
              <a:rPr lang="en-GB" sz="2400" b="1" dirty="0">
                <a:solidFill>
                  <a:schemeClr val="bg1"/>
                </a:solidFill>
              </a:rPr>
              <a:t>Poor Performance</a:t>
            </a:r>
          </a:p>
        </p:txBody>
      </p:sp>
      <p:sp>
        <p:nvSpPr>
          <p:cNvPr id="3" name="Slide Number Placeholder 2">
            <a:extLst>
              <a:ext uri="{FF2B5EF4-FFF2-40B4-BE49-F238E27FC236}">
                <a16:creationId xmlns:a16="http://schemas.microsoft.com/office/drawing/2014/main" id="{F55006CB-2F17-46E1-89C0-0FB38D8952EC}"/>
              </a:ext>
            </a:extLst>
          </p:cNvPr>
          <p:cNvSpPr>
            <a:spLocks noGrp="1"/>
          </p:cNvSpPr>
          <p:nvPr>
            <p:ph type="sldNum" sz="quarter" idx="12"/>
          </p:nvPr>
        </p:nvSpPr>
        <p:spPr/>
        <p:txBody>
          <a:bodyPr/>
          <a:lstStyle/>
          <a:p>
            <a:fld id="{7CD08052-46D4-4451-BCD3-D01F8058DAE8}" type="slidenum">
              <a:rPr lang="en-US" smtClean="0"/>
              <a:t>11</a:t>
            </a:fld>
            <a:endParaRPr lang="en-US"/>
          </a:p>
        </p:txBody>
      </p:sp>
      <p:sp>
        <p:nvSpPr>
          <p:cNvPr id="16" name="TextBox 15">
            <a:extLst>
              <a:ext uri="{FF2B5EF4-FFF2-40B4-BE49-F238E27FC236}">
                <a16:creationId xmlns:a16="http://schemas.microsoft.com/office/drawing/2014/main" id="{F1196726-22F5-45D0-AFD4-A1C12D804DB6}"/>
              </a:ext>
            </a:extLst>
          </p:cNvPr>
          <p:cNvSpPr txBox="1"/>
          <p:nvPr/>
        </p:nvSpPr>
        <p:spPr>
          <a:xfrm>
            <a:off x="4797134" y="1284066"/>
            <a:ext cx="166007" cy="369332"/>
          </a:xfrm>
          <a:prstGeom prst="rect">
            <a:avLst/>
          </a:prstGeom>
          <a:noFill/>
        </p:spPr>
        <p:txBody>
          <a:bodyPr wrap="square" rtlCol="0">
            <a:spAutoFit/>
          </a:bodyPr>
          <a:lstStyle/>
          <a:p>
            <a:pPr algn="ctr"/>
            <a:r>
              <a:rPr lang="en-GB" b="1" dirty="0"/>
              <a:t>x</a:t>
            </a:r>
          </a:p>
        </p:txBody>
      </p:sp>
      <p:sp>
        <p:nvSpPr>
          <p:cNvPr id="19" name="TextBox 18">
            <a:extLst>
              <a:ext uri="{FF2B5EF4-FFF2-40B4-BE49-F238E27FC236}">
                <a16:creationId xmlns:a16="http://schemas.microsoft.com/office/drawing/2014/main" id="{F9573035-A509-4A67-B71A-55457335CAB7}"/>
              </a:ext>
            </a:extLst>
          </p:cNvPr>
          <p:cNvSpPr txBox="1"/>
          <p:nvPr/>
        </p:nvSpPr>
        <p:spPr>
          <a:xfrm>
            <a:off x="5783723" y="5681343"/>
            <a:ext cx="166007" cy="369332"/>
          </a:xfrm>
          <a:prstGeom prst="rect">
            <a:avLst/>
          </a:prstGeom>
          <a:noFill/>
        </p:spPr>
        <p:txBody>
          <a:bodyPr wrap="square" rtlCol="0">
            <a:spAutoFit/>
          </a:bodyPr>
          <a:lstStyle/>
          <a:p>
            <a:pPr algn="ctr"/>
            <a:r>
              <a:rPr lang="en-GB" b="1" dirty="0"/>
              <a:t>x</a:t>
            </a:r>
          </a:p>
        </p:txBody>
      </p:sp>
      <p:cxnSp>
        <p:nvCxnSpPr>
          <p:cNvPr id="80" name="Straight Arrow Connector 79">
            <a:extLst>
              <a:ext uri="{FF2B5EF4-FFF2-40B4-BE49-F238E27FC236}">
                <a16:creationId xmlns:a16="http://schemas.microsoft.com/office/drawing/2014/main" id="{366C47D0-BFCC-4300-BF6E-C0D55481EB71}"/>
              </a:ext>
            </a:extLst>
          </p:cNvPr>
          <p:cNvCxnSpPr>
            <a:cxnSpLocks/>
          </p:cNvCxnSpPr>
          <p:nvPr/>
        </p:nvCxnSpPr>
        <p:spPr>
          <a:xfrm>
            <a:off x="3724102" y="5866009"/>
            <a:ext cx="2618509" cy="0"/>
          </a:xfrm>
          <a:prstGeom prst="straightConnector1">
            <a:avLst/>
          </a:prstGeom>
          <a:ln>
            <a:headEnd type="none" w="med" len="med"/>
            <a:tailEnd type="arrow" w="lg" len="lg"/>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585A991F-ECBA-4513-AB48-F0D5FE9D5314}"/>
                  </a:ext>
                </a:extLst>
              </p:cNvPr>
              <p:cNvGraphicFramePr>
                <a:graphicFrameLocks noChangeAspect="1"/>
              </p:cNvGraphicFramePr>
              <p:nvPr>
                <p:extLst>
                  <p:ext uri="{D42A27DB-BD31-4B8C-83A1-F6EECF244321}">
                    <p14:modId xmlns:p14="http://schemas.microsoft.com/office/powerpoint/2010/main" val="3733486635"/>
                  </p:ext>
                </p:extLst>
              </p:nvPr>
            </p:nvGraphicFramePr>
            <p:xfrm>
              <a:off x="7589019" y="4397415"/>
              <a:ext cx="635276" cy="476457"/>
            </p:xfrm>
            <a:graphic>
              <a:graphicData uri="http://schemas.microsoft.com/office/powerpoint/2016/slidezoom">
                <pslz:sldZm>
                  <pslz:sldZmObj sldId="292" cId="325767275">
                    <pslz:zmPr id="{4EB2125A-2906-40D8-9650-F4574C893679}" transitionDur="1000">
                      <p166:blipFill xmlns:p166="http://schemas.microsoft.com/office/powerpoint/2016/6/main">
                        <a:blip r:embed="rId6"/>
                        <a:stretch>
                          <a:fillRect/>
                        </a:stretch>
                      </p166:blipFill>
                      <p166:spPr xmlns:p166="http://schemas.microsoft.com/office/powerpoint/2016/6/main">
                        <a:xfrm>
                          <a:off x="0" y="0"/>
                          <a:ext cx="635276" cy="476457"/>
                        </a:xfrm>
                        <a:prstGeom prst="rect">
                          <a:avLst/>
                        </a:prstGeom>
                        <a:ln w="3175">
                          <a:solidFill>
                            <a:prstClr val="ltGray"/>
                          </a:solidFill>
                        </a:ln>
                      </p166:spPr>
                    </pslz:zmPr>
                  </pslz:sldZmObj>
                </pslz:sldZm>
              </a:graphicData>
            </a:graphic>
          </p:graphicFrame>
        </mc:Choice>
        <mc:Fallback xmlns="">
          <p:pic>
            <p:nvPicPr>
              <p:cNvPr id="15" name="Slide Zoom 14">
                <a:hlinkClick r:id="rId7" action="ppaction://hlinksldjump"/>
                <a:extLst>
                  <a:ext uri="{FF2B5EF4-FFF2-40B4-BE49-F238E27FC236}">
                    <a16:creationId xmlns:a16="http://schemas.microsoft.com/office/drawing/2014/main" id="{585A991F-ECBA-4513-AB48-F0D5FE9D5314}"/>
                  </a:ext>
                </a:extLst>
              </p:cNvPr>
              <p:cNvPicPr>
                <a:picLocks noGrp="1" noRot="1" noChangeAspect="1" noMove="1" noResize="1" noEditPoints="1" noAdjustHandles="1" noChangeArrowheads="1" noChangeShapeType="1"/>
              </p:cNvPicPr>
              <p:nvPr/>
            </p:nvPicPr>
            <p:blipFill>
              <a:blip r:embed="rId8"/>
              <a:stretch>
                <a:fillRect/>
              </a:stretch>
            </p:blipFill>
            <p:spPr>
              <a:xfrm>
                <a:off x="7589019" y="4397415"/>
                <a:ext cx="635276" cy="476457"/>
              </a:xfrm>
              <a:prstGeom prst="rect">
                <a:avLst/>
              </a:prstGeom>
              <a:ln w="3175">
                <a:solidFill>
                  <a:prstClr val="ltGray"/>
                </a:solidFill>
              </a:ln>
            </p:spPr>
          </p:pic>
        </mc:Fallback>
      </mc:AlternateContent>
    </p:spTree>
    <p:extLst>
      <p:ext uri="{BB962C8B-B14F-4D97-AF65-F5344CB8AC3E}">
        <p14:creationId xmlns:p14="http://schemas.microsoft.com/office/powerpoint/2010/main" val="915790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FA1EB3EC-6F90-4119-B887-9483C704AD6F}"/>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saturation sat="60000"/>
                    </a14:imgEffect>
                  </a14:imgLayer>
                </a14:imgProps>
              </a:ext>
              <a:ext uri="{28A0092B-C50C-407E-A947-70E740481C1C}">
                <a14:useLocalDpi xmlns:a14="http://schemas.microsoft.com/office/drawing/2010/main" val="0"/>
              </a:ext>
            </a:extLst>
          </a:blip>
          <a:srcRect l="3163" r="3163"/>
          <a:stretch>
            <a:fillRect/>
          </a:stretch>
        </p:blipFill>
        <p:spPr>
          <a:xfrm>
            <a:off x="4652010" y="-134112"/>
            <a:ext cx="4491990" cy="6858000"/>
          </a:xfrm>
        </p:spPr>
      </p:pic>
      <p:sp>
        <p:nvSpPr>
          <p:cNvPr id="16" name="Slide Number Placeholder 15"/>
          <p:cNvSpPr>
            <a:spLocks noGrp="1"/>
          </p:cNvSpPr>
          <p:nvPr>
            <p:ph type="sldNum" sz="quarter" idx="12"/>
          </p:nvPr>
        </p:nvSpPr>
        <p:spPr/>
        <p:txBody>
          <a:bodyPr/>
          <a:lstStyle/>
          <a:p>
            <a:pPr defTabSz="685800"/>
            <a:fld id="{7CD08052-46D4-4451-BCD3-D01F8058DAE8}" type="slidenum">
              <a:rPr lang="en-US">
                <a:solidFill>
                  <a:prstClr val="white">
                    <a:lumMod val="50000"/>
                  </a:prstClr>
                </a:solidFill>
                <a:latin typeface="Calibri" panose="020F0502020204030204"/>
              </a:rPr>
              <a:pPr defTabSz="685800"/>
              <a:t>12</a:t>
            </a:fld>
            <a:endParaRPr lang="en-US">
              <a:solidFill>
                <a:prstClr val="white">
                  <a:lumMod val="50000"/>
                </a:prstClr>
              </a:solidFill>
              <a:latin typeface="Calibri" panose="020F0502020204030204"/>
            </a:endParaRPr>
          </a:p>
        </p:txBody>
      </p:sp>
      <p:sp>
        <p:nvSpPr>
          <p:cNvPr id="19" name="Rectangle 18">
            <a:extLst>
              <a:ext uri="{FF2B5EF4-FFF2-40B4-BE49-F238E27FC236}">
                <a16:creationId xmlns:a16="http://schemas.microsoft.com/office/drawing/2014/main" id="{91EB3808-EF38-4E14-AC7E-0A21F6E71AD0}"/>
              </a:ext>
            </a:extLst>
          </p:cNvPr>
          <p:cNvSpPr/>
          <p:nvPr/>
        </p:nvSpPr>
        <p:spPr>
          <a:xfrm>
            <a:off x="4572000" y="0"/>
            <a:ext cx="4572000" cy="6858000"/>
          </a:xfrm>
          <a:prstGeom prst="rect">
            <a:avLst/>
          </a:prstGeom>
          <a:solidFill>
            <a:schemeClr val="accent4">
              <a:lumMod val="10000"/>
              <a:lumOff val="9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p:cNvSpPr>
            <a:spLocks noGrp="1"/>
          </p:cNvSpPr>
          <p:nvPr>
            <p:ph type="title"/>
          </p:nvPr>
        </p:nvSpPr>
        <p:spPr>
          <a:xfrm>
            <a:off x="628650" y="375887"/>
            <a:ext cx="7886700" cy="949910"/>
          </a:xfrm>
        </p:spPr>
        <p:txBody>
          <a:bodyPr>
            <a:noAutofit/>
          </a:bodyPr>
          <a:lstStyle/>
          <a:p>
            <a:r>
              <a:rPr lang="en-GB" dirty="0"/>
              <a:t>Sequential Quadratic Programming</a:t>
            </a:r>
            <a:br>
              <a:rPr lang="en-GB" dirty="0"/>
            </a:br>
            <a:endParaRPr lang="en-US" dirty="0">
              <a:solidFill>
                <a:srgbClr val="CD5727"/>
              </a:solidFill>
            </a:endParaRPr>
          </a:p>
        </p:txBody>
      </p:sp>
      <p:pic>
        <p:nvPicPr>
          <p:cNvPr id="21" name="Picture 20">
            <a:extLst>
              <a:ext uri="{FF2B5EF4-FFF2-40B4-BE49-F238E27FC236}">
                <a16:creationId xmlns:a16="http://schemas.microsoft.com/office/drawing/2014/main" id="{89557FFF-9C65-461D-BCF2-A4EED909B0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650" y="962286"/>
            <a:ext cx="5632301" cy="5632301"/>
          </a:xfrm>
          <a:prstGeom prst="rect">
            <a:avLst/>
          </a:prstGeom>
        </p:spPr>
      </p:pic>
      <p:sp>
        <p:nvSpPr>
          <p:cNvPr id="22" name="Oval 21">
            <a:extLst>
              <a:ext uri="{FF2B5EF4-FFF2-40B4-BE49-F238E27FC236}">
                <a16:creationId xmlns:a16="http://schemas.microsoft.com/office/drawing/2014/main" id="{8F4319A7-7520-4A62-9478-9D9A50CD2EE7}"/>
              </a:ext>
            </a:extLst>
          </p:cNvPr>
          <p:cNvSpPr/>
          <p:nvPr/>
        </p:nvSpPr>
        <p:spPr>
          <a:xfrm>
            <a:off x="1956089" y="4278074"/>
            <a:ext cx="1335751" cy="11032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8055267E-173A-4AC3-9831-CEDBB56B2C34}"/>
              </a:ext>
            </a:extLst>
          </p:cNvPr>
          <p:cNvCxnSpPr>
            <a:cxnSpLocks/>
          </p:cNvCxnSpPr>
          <p:nvPr/>
        </p:nvCxnSpPr>
        <p:spPr>
          <a:xfrm>
            <a:off x="3291840" y="4829695"/>
            <a:ext cx="3275215" cy="0"/>
          </a:xfrm>
          <a:prstGeom prst="straightConnector1">
            <a:avLst/>
          </a:prstGeom>
          <a:ln>
            <a:headEnd type="none" w="med" len="med"/>
            <a:tailEnd type="arrow" w="lg" len="lg"/>
          </a:ln>
        </p:spPr>
        <p:style>
          <a:lnRef idx="3">
            <a:schemeClr val="accent2"/>
          </a:lnRef>
          <a:fillRef idx="0">
            <a:schemeClr val="accent2"/>
          </a:fillRef>
          <a:effectRef idx="2">
            <a:schemeClr val="accent2"/>
          </a:effectRef>
          <a:fontRef idx="minor">
            <a:schemeClr val="tx1"/>
          </a:fontRef>
        </p:style>
      </p:cxnSp>
      <p:sp>
        <p:nvSpPr>
          <p:cNvPr id="28" name="Title 3">
            <a:extLst>
              <a:ext uri="{FF2B5EF4-FFF2-40B4-BE49-F238E27FC236}">
                <a16:creationId xmlns:a16="http://schemas.microsoft.com/office/drawing/2014/main" id="{BA0653C7-C73F-45C9-8F00-E6C24F7A9A17}"/>
              </a:ext>
            </a:extLst>
          </p:cNvPr>
          <p:cNvSpPr txBox="1">
            <a:spLocks/>
          </p:cNvSpPr>
          <p:nvPr/>
        </p:nvSpPr>
        <p:spPr>
          <a:xfrm>
            <a:off x="6592554" y="4354740"/>
            <a:ext cx="1262973" cy="949910"/>
          </a:xfrm>
          <a:prstGeom prst="rect">
            <a:avLst/>
          </a:prstGeom>
          <a:solidFill>
            <a:srgbClr val="FFFFFF">
              <a:alpha val="50196"/>
            </a:srgbClr>
          </a:solidFill>
        </p:spPr>
        <p:txBody>
          <a:bodyPr vert="horz" lIns="91440" tIns="45720" rIns="91440" bIns="45720" rtlCol="0" anchor="ctr">
            <a:noAutofit/>
          </a:bodyPr>
          <a:lstStyle>
            <a:lvl1pPr algn="l" defTabSz="685800" rtl="0" eaLnBrk="1" latinLnBrk="0" hangingPunct="1">
              <a:lnSpc>
                <a:spcPct val="90000"/>
              </a:lnSpc>
              <a:spcBef>
                <a:spcPct val="0"/>
              </a:spcBef>
              <a:buNone/>
              <a:defRPr lang="en-US" sz="3600" b="1" kern="1200">
                <a:solidFill>
                  <a:srgbClr val="231F20"/>
                </a:solidFill>
                <a:latin typeface="+mn-lt"/>
                <a:ea typeface="+mj-ea"/>
                <a:cs typeface="+mj-cs"/>
              </a:defRPr>
            </a:lvl1pPr>
          </a:lstStyle>
          <a:p>
            <a:r>
              <a:rPr lang="en-GB" sz="2400" dirty="0"/>
              <a:t>Poor Fit</a:t>
            </a:r>
            <a:endParaRPr lang="en-GB" sz="2400" dirty="0">
              <a:solidFill>
                <a:srgbClr val="CD5727"/>
              </a:solidFill>
            </a:endParaRPr>
          </a:p>
        </p:txBody>
      </p:sp>
      <p:cxnSp>
        <p:nvCxnSpPr>
          <p:cNvPr id="29" name="Straight Arrow Connector 28">
            <a:extLst>
              <a:ext uri="{FF2B5EF4-FFF2-40B4-BE49-F238E27FC236}">
                <a16:creationId xmlns:a16="http://schemas.microsoft.com/office/drawing/2014/main" id="{2CE17C01-9583-443C-A6D1-059B8637EB08}"/>
              </a:ext>
            </a:extLst>
          </p:cNvPr>
          <p:cNvCxnSpPr>
            <a:cxnSpLocks/>
          </p:cNvCxnSpPr>
          <p:nvPr/>
        </p:nvCxnSpPr>
        <p:spPr>
          <a:xfrm flipV="1">
            <a:off x="3861995" y="3227294"/>
            <a:ext cx="2705060" cy="1"/>
          </a:xfrm>
          <a:prstGeom prst="straightConnector1">
            <a:avLst/>
          </a:prstGeom>
          <a:ln>
            <a:headEnd type="none" w="med" len="med"/>
            <a:tailEnd type="arrow" w="lg" len="lg"/>
          </a:ln>
        </p:spPr>
        <p:style>
          <a:lnRef idx="3">
            <a:schemeClr val="accent2"/>
          </a:lnRef>
          <a:fillRef idx="0">
            <a:schemeClr val="accent2"/>
          </a:fillRef>
          <a:effectRef idx="2">
            <a:schemeClr val="accent2"/>
          </a:effectRef>
          <a:fontRef idx="minor">
            <a:schemeClr val="tx1"/>
          </a:fontRef>
        </p:style>
      </p:cxnSp>
      <p:sp>
        <p:nvSpPr>
          <p:cNvPr id="32" name="Title 3">
            <a:extLst>
              <a:ext uri="{FF2B5EF4-FFF2-40B4-BE49-F238E27FC236}">
                <a16:creationId xmlns:a16="http://schemas.microsoft.com/office/drawing/2014/main" id="{297AF1F0-EDEC-44CF-894E-8F713FBA3101}"/>
              </a:ext>
            </a:extLst>
          </p:cNvPr>
          <p:cNvSpPr txBox="1">
            <a:spLocks/>
          </p:cNvSpPr>
          <p:nvPr/>
        </p:nvSpPr>
        <p:spPr>
          <a:xfrm>
            <a:off x="6584242" y="2732250"/>
            <a:ext cx="1262973" cy="949910"/>
          </a:xfrm>
          <a:prstGeom prst="rect">
            <a:avLst/>
          </a:prstGeom>
          <a:solidFill>
            <a:srgbClr val="FFFFFF">
              <a:alpha val="50196"/>
            </a:srgbClr>
          </a:solidFill>
        </p:spPr>
        <p:txBody>
          <a:bodyPr vert="horz" lIns="91440" tIns="45720" rIns="91440" bIns="45720" rtlCol="0" anchor="ctr">
            <a:noAutofit/>
          </a:bodyPr>
          <a:lstStyle>
            <a:lvl1pPr algn="l" defTabSz="685800" rtl="0" eaLnBrk="1" latinLnBrk="0" hangingPunct="1">
              <a:lnSpc>
                <a:spcPct val="90000"/>
              </a:lnSpc>
              <a:spcBef>
                <a:spcPct val="0"/>
              </a:spcBef>
              <a:buNone/>
              <a:defRPr lang="en-US" sz="3600" b="1" kern="1200">
                <a:solidFill>
                  <a:srgbClr val="231F20"/>
                </a:solidFill>
                <a:latin typeface="+mn-lt"/>
                <a:ea typeface="+mj-ea"/>
                <a:cs typeface="+mj-cs"/>
              </a:defRPr>
            </a:lvl1pPr>
          </a:lstStyle>
          <a:p>
            <a:r>
              <a:rPr lang="en-GB" sz="2400" dirty="0"/>
              <a:t>Faster than LS</a:t>
            </a:r>
            <a:endParaRPr lang="en-GB" sz="2400" dirty="0">
              <a:solidFill>
                <a:srgbClr val="CD5727"/>
              </a:solidFill>
            </a:endParaRPr>
          </a:p>
        </p:txBody>
      </p:sp>
      <p:sp>
        <p:nvSpPr>
          <p:cNvPr id="33" name="Oval 32">
            <a:extLst>
              <a:ext uri="{FF2B5EF4-FFF2-40B4-BE49-F238E27FC236}">
                <a16:creationId xmlns:a16="http://schemas.microsoft.com/office/drawing/2014/main" id="{DF4F8718-D8B8-4C88-8F0B-0FC59D4B4B6F}"/>
              </a:ext>
            </a:extLst>
          </p:cNvPr>
          <p:cNvSpPr/>
          <p:nvPr/>
        </p:nvSpPr>
        <p:spPr>
          <a:xfrm>
            <a:off x="4884845" y="5039140"/>
            <a:ext cx="1279287" cy="11032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Arrow Connector 34">
            <a:extLst>
              <a:ext uri="{FF2B5EF4-FFF2-40B4-BE49-F238E27FC236}">
                <a16:creationId xmlns:a16="http://schemas.microsoft.com/office/drawing/2014/main" id="{C0C40BA8-3923-479E-9468-4D0BB535A25C}"/>
              </a:ext>
            </a:extLst>
          </p:cNvPr>
          <p:cNvCxnSpPr>
            <a:cxnSpLocks/>
          </p:cNvCxnSpPr>
          <p:nvPr/>
        </p:nvCxnSpPr>
        <p:spPr>
          <a:xfrm>
            <a:off x="6164132" y="5590761"/>
            <a:ext cx="428422" cy="265510"/>
          </a:xfrm>
          <a:prstGeom prst="straightConnector1">
            <a:avLst/>
          </a:prstGeom>
          <a:ln>
            <a:headEnd type="none" w="med" len="med"/>
            <a:tailEnd type="arrow" w="lg" len="lg"/>
          </a:ln>
        </p:spPr>
        <p:style>
          <a:lnRef idx="3">
            <a:schemeClr val="accent2"/>
          </a:lnRef>
          <a:fillRef idx="0">
            <a:schemeClr val="accent2"/>
          </a:fillRef>
          <a:effectRef idx="2">
            <a:schemeClr val="accent2"/>
          </a:effectRef>
          <a:fontRef idx="minor">
            <a:schemeClr val="tx1"/>
          </a:fontRef>
        </p:style>
      </p:cxnSp>
      <p:sp>
        <p:nvSpPr>
          <p:cNvPr id="37" name="Title 3">
            <a:extLst>
              <a:ext uri="{FF2B5EF4-FFF2-40B4-BE49-F238E27FC236}">
                <a16:creationId xmlns:a16="http://schemas.microsoft.com/office/drawing/2014/main" id="{62CF01B3-8127-4199-836C-12292605DFF8}"/>
              </a:ext>
            </a:extLst>
          </p:cNvPr>
          <p:cNvSpPr txBox="1">
            <a:spLocks/>
          </p:cNvSpPr>
          <p:nvPr/>
        </p:nvSpPr>
        <p:spPr>
          <a:xfrm>
            <a:off x="6567055" y="5472368"/>
            <a:ext cx="1262973" cy="949910"/>
          </a:xfrm>
          <a:prstGeom prst="rect">
            <a:avLst/>
          </a:prstGeom>
          <a:solidFill>
            <a:srgbClr val="FFFFFF">
              <a:alpha val="50196"/>
            </a:srgbClr>
          </a:solidFill>
        </p:spPr>
        <p:txBody>
          <a:bodyPr vert="horz" lIns="91440" tIns="45720" rIns="91440" bIns="45720" rtlCol="0" anchor="ctr">
            <a:noAutofit/>
          </a:bodyPr>
          <a:lstStyle>
            <a:lvl1pPr algn="l" defTabSz="685800" rtl="0" eaLnBrk="1" latinLnBrk="0" hangingPunct="1">
              <a:lnSpc>
                <a:spcPct val="90000"/>
              </a:lnSpc>
              <a:spcBef>
                <a:spcPct val="0"/>
              </a:spcBef>
              <a:buNone/>
              <a:defRPr lang="en-US" sz="3600" b="1" kern="1200">
                <a:solidFill>
                  <a:srgbClr val="231F20"/>
                </a:solidFill>
                <a:latin typeface="+mn-lt"/>
                <a:ea typeface="+mj-ea"/>
                <a:cs typeface="+mj-cs"/>
              </a:defRPr>
            </a:lvl1pPr>
          </a:lstStyle>
          <a:p>
            <a:r>
              <a:rPr lang="en-GB" sz="2400" dirty="0"/>
              <a:t>Larger Error</a:t>
            </a:r>
            <a:endParaRPr lang="en-GB" sz="2400" dirty="0">
              <a:solidFill>
                <a:srgbClr val="CD5727"/>
              </a:solidFill>
            </a:endParaRPr>
          </a:p>
        </p:txBody>
      </p:sp>
      <p:sp>
        <p:nvSpPr>
          <p:cNvPr id="17" name="TextBox 16">
            <a:extLst>
              <a:ext uri="{FF2B5EF4-FFF2-40B4-BE49-F238E27FC236}">
                <a16:creationId xmlns:a16="http://schemas.microsoft.com/office/drawing/2014/main" id="{AD7E20DC-2C03-47C7-897E-3E9F1AD22B9B}"/>
              </a:ext>
            </a:extLst>
          </p:cNvPr>
          <p:cNvSpPr txBox="1"/>
          <p:nvPr/>
        </p:nvSpPr>
        <p:spPr>
          <a:xfrm>
            <a:off x="5301438" y="2306342"/>
            <a:ext cx="166007" cy="369332"/>
          </a:xfrm>
          <a:prstGeom prst="rect">
            <a:avLst/>
          </a:prstGeom>
          <a:noFill/>
        </p:spPr>
        <p:txBody>
          <a:bodyPr wrap="square" rtlCol="0">
            <a:spAutoFit/>
          </a:bodyPr>
          <a:lstStyle/>
          <a:p>
            <a:pPr algn="ctr"/>
            <a:r>
              <a:rPr lang="en-GB" b="1" dirty="0"/>
              <a:t>x</a:t>
            </a:r>
          </a:p>
        </p:txBody>
      </p:sp>
      <p:sp>
        <p:nvSpPr>
          <p:cNvPr id="18" name="TextBox 17">
            <a:extLst>
              <a:ext uri="{FF2B5EF4-FFF2-40B4-BE49-F238E27FC236}">
                <a16:creationId xmlns:a16="http://schemas.microsoft.com/office/drawing/2014/main" id="{B5A41BAE-1EB8-4EB7-B0B6-0091AD32736F}"/>
              </a:ext>
            </a:extLst>
          </p:cNvPr>
          <p:cNvSpPr txBox="1"/>
          <p:nvPr/>
        </p:nvSpPr>
        <p:spPr>
          <a:xfrm>
            <a:off x="4978181" y="1122081"/>
            <a:ext cx="166007" cy="369332"/>
          </a:xfrm>
          <a:prstGeom prst="rect">
            <a:avLst/>
          </a:prstGeom>
          <a:noFill/>
        </p:spPr>
        <p:txBody>
          <a:bodyPr wrap="square" rtlCol="0">
            <a:spAutoFit/>
          </a:bodyPr>
          <a:lstStyle/>
          <a:p>
            <a:pPr algn="ctr"/>
            <a:r>
              <a:rPr lang="en-GB" b="1" dirty="0"/>
              <a:t>x</a:t>
            </a:r>
          </a:p>
        </p:txBody>
      </p:sp>
      <p:sp>
        <p:nvSpPr>
          <p:cNvPr id="20" name="TextBox 19">
            <a:extLst>
              <a:ext uri="{FF2B5EF4-FFF2-40B4-BE49-F238E27FC236}">
                <a16:creationId xmlns:a16="http://schemas.microsoft.com/office/drawing/2014/main" id="{D99F17B3-3FE3-49E2-8111-91EBC68747D7}"/>
              </a:ext>
            </a:extLst>
          </p:cNvPr>
          <p:cNvSpPr txBox="1"/>
          <p:nvPr/>
        </p:nvSpPr>
        <p:spPr>
          <a:xfrm>
            <a:off x="5773214" y="5182968"/>
            <a:ext cx="166007" cy="369332"/>
          </a:xfrm>
          <a:prstGeom prst="rect">
            <a:avLst/>
          </a:prstGeom>
          <a:noFill/>
        </p:spPr>
        <p:txBody>
          <a:bodyPr wrap="square" rtlCol="0">
            <a:spAutoFit/>
          </a:bodyPr>
          <a:lstStyle/>
          <a:p>
            <a:pPr algn="ctr"/>
            <a:r>
              <a:rPr lang="en-GB" b="1" dirty="0"/>
              <a:t>x</a:t>
            </a: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BC8E3D89-24A8-474E-A581-1DE82927FCE2}"/>
                  </a:ext>
                </a:extLst>
              </p:cNvPr>
              <p:cNvGraphicFramePr>
                <a:graphicFrameLocks noChangeAspect="1"/>
              </p:cNvGraphicFramePr>
              <p:nvPr>
                <p:extLst>
                  <p:ext uri="{D42A27DB-BD31-4B8C-83A1-F6EECF244321}">
                    <p14:modId xmlns:p14="http://schemas.microsoft.com/office/powerpoint/2010/main" val="2806940009"/>
                  </p:ext>
                </p:extLst>
              </p:nvPr>
            </p:nvGraphicFramePr>
            <p:xfrm>
              <a:off x="6677929" y="1358205"/>
              <a:ext cx="1092221" cy="819166"/>
            </p:xfrm>
            <a:graphic>
              <a:graphicData uri="http://schemas.microsoft.com/office/powerpoint/2016/slidezoom">
                <pslz:sldZm>
                  <pslz:sldZmObj sldId="291" cId="915790548">
                    <pslz:zmPr id="{C6503FBF-48F3-4D1E-92DA-1B3F0EEB0375}" transitionDur="1000">
                      <p166:blipFill xmlns:p166="http://schemas.microsoft.com/office/powerpoint/2016/6/main">
                        <a:blip r:embed="rId6"/>
                        <a:stretch>
                          <a:fillRect/>
                        </a:stretch>
                      </p166:blipFill>
                      <p166:spPr xmlns:p166="http://schemas.microsoft.com/office/powerpoint/2016/6/main">
                        <a:xfrm>
                          <a:off x="0" y="0"/>
                          <a:ext cx="1092221" cy="819166"/>
                        </a:xfrm>
                        <a:prstGeom prst="rect">
                          <a:avLst/>
                        </a:prstGeom>
                        <a:ln w="3175">
                          <a:solidFill>
                            <a:prstClr val="ltGray"/>
                          </a:solidFill>
                        </a:ln>
                      </p166:spPr>
                    </pslz:zmPr>
                  </pslz:sldZmObj>
                </pslz:sldZm>
              </a:graphicData>
            </a:graphic>
          </p:graphicFrame>
        </mc:Choice>
        <mc:Fallback xmlns="">
          <p:pic>
            <p:nvPicPr>
              <p:cNvPr id="3" name="Slide Zoom 2">
                <a:hlinkClick r:id="rId7" action="ppaction://hlinksldjump"/>
                <a:extLst>
                  <a:ext uri="{FF2B5EF4-FFF2-40B4-BE49-F238E27FC236}">
                    <a16:creationId xmlns:a16="http://schemas.microsoft.com/office/drawing/2014/main" id="{BC8E3D89-24A8-474E-A581-1DE82927FCE2}"/>
                  </a:ext>
                </a:extLst>
              </p:cNvPr>
              <p:cNvPicPr>
                <a:picLocks noGrp="1" noRot="1" noChangeAspect="1" noMove="1" noResize="1" noEditPoints="1" noAdjustHandles="1" noChangeArrowheads="1" noChangeShapeType="1"/>
              </p:cNvPicPr>
              <p:nvPr/>
            </p:nvPicPr>
            <p:blipFill>
              <a:blip r:embed="rId8"/>
              <a:stretch>
                <a:fillRect/>
              </a:stretch>
            </p:blipFill>
            <p:spPr>
              <a:xfrm>
                <a:off x="6677929" y="1358205"/>
                <a:ext cx="1092221" cy="819166"/>
              </a:xfrm>
              <a:prstGeom prst="rect">
                <a:avLst/>
              </a:prstGeom>
              <a:ln w="3175">
                <a:solidFill>
                  <a:prstClr val="ltGray"/>
                </a:solidFill>
              </a:ln>
            </p:spPr>
          </p:pic>
        </mc:Fallback>
      </mc:AlternateContent>
    </p:spTree>
    <p:extLst>
      <p:ext uri="{BB962C8B-B14F-4D97-AF65-F5344CB8AC3E}">
        <p14:creationId xmlns:p14="http://schemas.microsoft.com/office/powerpoint/2010/main" val="2386763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FB1FF-36E9-4465-98F1-8F0B3D306E86}"/>
              </a:ext>
            </a:extLst>
          </p:cNvPr>
          <p:cNvSpPr>
            <a:spLocks noGrp="1"/>
          </p:cNvSpPr>
          <p:nvPr>
            <p:ph type="title"/>
          </p:nvPr>
        </p:nvSpPr>
        <p:spPr>
          <a:xfrm>
            <a:off x="245484" y="-97536"/>
            <a:ext cx="7886700" cy="1325563"/>
          </a:xfrm>
        </p:spPr>
        <p:txBody>
          <a:bodyPr/>
          <a:lstStyle/>
          <a:p>
            <a:r>
              <a:rPr lang="en-GB" dirty="0"/>
              <a:t>Differential Evolution</a:t>
            </a:r>
          </a:p>
        </p:txBody>
      </p:sp>
      <p:sp>
        <p:nvSpPr>
          <p:cNvPr id="6" name="Slide Number Placeholder 5">
            <a:extLst>
              <a:ext uri="{FF2B5EF4-FFF2-40B4-BE49-F238E27FC236}">
                <a16:creationId xmlns:a16="http://schemas.microsoft.com/office/drawing/2014/main" id="{7CC7EB9B-B681-41CE-9C8A-DDF7605DA121}"/>
              </a:ext>
            </a:extLst>
          </p:cNvPr>
          <p:cNvSpPr>
            <a:spLocks noGrp="1"/>
          </p:cNvSpPr>
          <p:nvPr>
            <p:ph type="sldNum" sz="quarter" idx="12"/>
          </p:nvPr>
        </p:nvSpPr>
        <p:spPr/>
        <p:txBody>
          <a:bodyPr/>
          <a:lstStyle/>
          <a:p>
            <a:fld id="{7CD08052-46D4-4451-BCD3-D01F8058DAE8}" type="slidenum">
              <a:rPr lang="en-US" smtClean="0"/>
              <a:pPr/>
              <a:t>13</a:t>
            </a:fld>
            <a:endParaRPr lang="en-US"/>
          </a:p>
        </p:txBody>
      </p:sp>
      <p:pic>
        <p:nvPicPr>
          <p:cNvPr id="9" name="Picture 8">
            <a:extLst>
              <a:ext uri="{FF2B5EF4-FFF2-40B4-BE49-F238E27FC236}">
                <a16:creationId xmlns:a16="http://schemas.microsoft.com/office/drawing/2014/main" id="{01CDF2B5-5C13-44E7-8C7F-AA771A6240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84" y="1078121"/>
            <a:ext cx="5570100" cy="5570100"/>
          </a:xfrm>
          <a:prstGeom prst="rect">
            <a:avLst/>
          </a:prstGeom>
        </p:spPr>
      </p:pic>
      <p:sp>
        <p:nvSpPr>
          <p:cNvPr id="11" name="Arrow: Down 10">
            <a:extLst>
              <a:ext uri="{FF2B5EF4-FFF2-40B4-BE49-F238E27FC236}">
                <a16:creationId xmlns:a16="http://schemas.microsoft.com/office/drawing/2014/main" id="{C6A4852C-029D-448F-8909-7CC31D07C30E}"/>
              </a:ext>
            </a:extLst>
          </p:cNvPr>
          <p:cNvSpPr/>
          <p:nvPr/>
        </p:nvSpPr>
        <p:spPr>
          <a:xfrm rot="15272389">
            <a:off x="4477845" y="4753469"/>
            <a:ext cx="647137" cy="2032309"/>
          </a:xfrm>
          <a:prstGeom prst="downArrow">
            <a:avLst>
              <a:gd name="adj1" fmla="val 39775"/>
              <a:gd name="adj2" fmla="val 154007"/>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Down 11">
            <a:extLst>
              <a:ext uri="{FF2B5EF4-FFF2-40B4-BE49-F238E27FC236}">
                <a16:creationId xmlns:a16="http://schemas.microsoft.com/office/drawing/2014/main" id="{1FF671F0-59A0-4FCB-99C6-A4F16C63F402}"/>
              </a:ext>
            </a:extLst>
          </p:cNvPr>
          <p:cNvSpPr/>
          <p:nvPr/>
        </p:nvSpPr>
        <p:spPr>
          <a:xfrm rot="17827924">
            <a:off x="4248431" y="1439929"/>
            <a:ext cx="647137" cy="2032309"/>
          </a:xfrm>
          <a:prstGeom prst="downArrow">
            <a:avLst>
              <a:gd name="adj1" fmla="val 39775"/>
              <a:gd name="adj2" fmla="val 154007"/>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E76D5F9D-1E8A-400B-B776-810036795E97}"/>
              </a:ext>
            </a:extLst>
          </p:cNvPr>
          <p:cNvSpPr txBox="1"/>
          <p:nvPr/>
        </p:nvSpPr>
        <p:spPr>
          <a:xfrm>
            <a:off x="5995911" y="776552"/>
            <a:ext cx="2734383" cy="33590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400" b="1" dirty="0">
                <a:solidFill>
                  <a:schemeClr val="bg1"/>
                </a:solidFill>
              </a:rPr>
              <a:t>Decrease in runtime</a:t>
            </a:r>
          </a:p>
          <a:p>
            <a:pPr marL="342900" indent="-342900">
              <a:lnSpc>
                <a:spcPct val="150000"/>
              </a:lnSpc>
              <a:buFont typeface="Arial" panose="020B0604020202020204" pitchFamily="34" charset="0"/>
              <a:buChar char="•"/>
            </a:pPr>
            <a:r>
              <a:rPr lang="en-GB" sz="2400" b="1" dirty="0">
                <a:solidFill>
                  <a:schemeClr val="bg1"/>
                </a:solidFill>
              </a:rPr>
              <a:t>Increase in coefficient error</a:t>
            </a:r>
          </a:p>
          <a:p>
            <a:pPr marL="342900" indent="-342900">
              <a:lnSpc>
                <a:spcPct val="150000"/>
              </a:lnSpc>
              <a:buFont typeface="Arial" panose="020B0604020202020204" pitchFamily="34" charset="0"/>
              <a:buChar char="•"/>
            </a:pPr>
            <a:r>
              <a:rPr lang="en-GB" sz="2400" b="1" dirty="0">
                <a:solidFill>
                  <a:schemeClr val="bg1"/>
                </a:solidFill>
              </a:rPr>
              <a:t>Converging to local minimum</a:t>
            </a:r>
          </a:p>
        </p:txBody>
      </p:sp>
      <p:sp>
        <p:nvSpPr>
          <p:cNvPr id="10" name="TextBox 9">
            <a:extLst>
              <a:ext uri="{FF2B5EF4-FFF2-40B4-BE49-F238E27FC236}">
                <a16:creationId xmlns:a16="http://schemas.microsoft.com/office/drawing/2014/main" id="{5F80E7D9-6629-4B7F-9FCF-A1770AC1E5DA}"/>
              </a:ext>
            </a:extLst>
          </p:cNvPr>
          <p:cNvSpPr txBox="1"/>
          <p:nvPr/>
        </p:nvSpPr>
        <p:spPr>
          <a:xfrm>
            <a:off x="4545238" y="1240727"/>
            <a:ext cx="166007" cy="369332"/>
          </a:xfrm>
          <a:prstGeom prst="rect">
            <a:avLst/>
          </a:prstGeom>
          <a:noFill/>
        </p:spPr>
        <p:txBody>
          <a:bodyPr wrap="square" rtlCol="0">
            <a:spAutoFit/>
          </a:bodyPr>
          <a:lstStyle/>
          <a:p>
            <a:pPr algn="ctr"/>
            <a:r>
              <a:rPr lang="en-GB" b="1" dirty="0"/>
              <a:t>x</a:t>
            </a:r>
          </a:p>
        </p:txBody>
      </p:sp>
      <p:sp>
        <p:nvSpPr>
          <p:cNvPr id="14" name="TextBox 13">
            <a:extLst>
              <a:ext uri="{FF2B5EF4-FFF2-40B4-BE49-F238E27FC236}">
                <a16:creationId xmlns:a16="http://schemas.microsoft.com/office/drawing/2014/main" id="{1FBCAEE3-3C6F-4C18-B399-0E8F4ABCAEDE}"/>
              </a:ext>
            </a:extLst>
          </p:cNvPr>
          <p:cNvSpPr txBox="1"/>
          <p:nvPr/>
        </p:nvSpPr>
        <p:spPr>
          <a:xfrm>
            <a:off x="3699110" y="1240727"/>
            <a:ext cx="166007" cy="369332"/>
          </a:xfrm>
          <a:prstGeom prst="rect">
            <a:avLst/>
          </a:prstGeom>
          <a:noFill/>
        </p:spPr>
        <p:txBody>
          <a:bodyPr wrap="square" rtlCol="0">
            <a:spAutoFit/>
          </a:bodyPr>
          <a:lstStyle/>
          <a:p>
            <a:pPr algn="ctr"/>
            <a:r>
              <a:rPr lang="en-GB" b="1" dirty="0"/>
              <a:t>x</a:t>
            </a:r>
          </a:p>
        </p:txBody>
      </p:sp>
      <p:sp>
        <p:nvSpPr>
          <p:cNvPr id="15" name="TextBox 14">
            <a:extLst>
              <a:ext uri="{FF2B5EF4-FFF2-40B4-BE49-F238E27FC236}">
                <a16:creationId xmlns:a16="http://schemas.microsoft.com/office/drawing/2014/main" id="{28E3C47E-C9A2-4BBF-8565-42EEB2DB711B}"/>
              </a:ext>
            </a:extLst>
          </p:cNvPr>
          <p:cNvSpPr txBox="1"/>
          <p:nvPr/>
        </p:nvSpPr>
        <p:spPr>
          <a:xfrm>
            <a:off x="5333194" y="5186888"/>
            <a:ext cx="166007" cy="369332"/>
          </a:xfrm>
          <a:prstGeom prst="rect">
            <a:avLst/>
          </a:prstGeom>
          <a:noFill/>
        </p:spPr>
        <p:txBody>
          <a:bodyPr wrap="square" rtlCol="0">
            <a:spAutoFit/>
          </a:bodyPr>
          <a:lstStyle/>
          <a:p>
            <a:pPr algn="ctr"/>
            <a:r>
              <a:rPr lang="en-GB" b="1" dirty="0"/>
              <a:t>x</a:t>
            </a:r>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9EF4534C-05C5-422C-8996-DE0A67BA75FC}"/>
                  </a:ext>
                </a:extLst>
              </p:cNvPr>
              <p:cNvGraphicFramePr>
                <a:graphicFrameLocks noChangeAspect="1"/>
              </p:cNvGraphicFramePr>
              <p:nvPr>
                <p:extLst>
                  <p:ext uri="{D42A27DB-BD31-4B8C-83A1-F6EECF244321}">
                    <p14:modId xmlns:p14="http://schemas.microsoft.com/office/powerpoint/2010/main" val="1822569589"/>
                  </p:ext>
                </p:extLst>
              </p:nvPr>
            </p:nvGraphicFramePr>
            <p:xfrm>
              <a:off x="6156932" y="4273709"/>
              <a:ext cx="854872" cy="641154"/>
            </p:xfrm>
            <a:graphic>
              <a:graphicData uri="http://schemas.microsoft.com/office/powerpoint/2016/slidezoom">
                <pslz:sldZm>
                  <pslz:sldZmObj sldId="277" cId="1515199807">
                    <pslz:zmPr id="{C990D000-CC70-4990-B276-ECBF086F0D16}" transitionDur="1000">
                      <p166:blipFill xmlns:p166="http://schemas.microsoft.com/office/powerpoint/2016/6/main">
                        <a:blip r:embed="rId4"/>
                        <a:stretch>
                          <a:fillRect/>
                        </a:stretch>
                      </p166:blipFill>
                      <p166:spPr xmlns:p166="http://schemas.microsoft.com/office/powerpoint/2016/6/main">
                        <a:xfrm>
                          <a:off x="0" y="0"/>
                          <a:ext cx="854872" cy="641154"/>
                        </a:xfrm>
                        <a:prstGeom prst="rect">
                          <a:avLst/>
                        </a:prstGeom>
                        <a:ln w="3175">
                          <a:solidFill>
                            <a:prstClr val="ltGray"/>
                          </a:solidFill>
                        </a:ln>
                      </p166:spPr>
                    </pslz:zmPr>
                  </pslz:sldZmObj>
                </pslz:sldZm>
              </a:graphicData>
            </a:graphic>
          </p:graphicFrame>
        </mc:Choice>
        <mc:Fallback xmlns="">
          <p:pic>
            <p:nvPicPr>
              <p:cNvPr id="7" name="Slide Zoom 6">
                <a:hlinkClick r:id="rId5" action="ppaction://hlinksldjump"/>
                <a:extLst>
                  <a:ext uri="{FF2B5EF4-FFF2-40B4-BE49-F238E27FC236}">
                    <a16:creationId xmlns:a16="http://schemas.microsoft.com/office/drawing/2014/main" id="{9EF4534C-05C5-422C-8996-DE0A67BA75FC}"/>
                  </a:ext>
                </a:extLst>
              </p:cNvPr>
              <p:cNvPicPr>
                <a:picLocks noGrp="1" noRot="1" noChangeAspect="1" noMove="1" noResize="1" noEditPoints="1" noAdjustHandles="1" noChangeArrowheads="1" noChangeShapeType="1"/>
              </p:cNvPicPr>
              <p:nvPr/>
            </p:nvPicPr>
            <p:blipFill>
              <a:blip r:embed="rId6"/>
              <a:stretch>
                <a:fillRect/>
              </a:stretch>
            </p:blipFill>
            <p:spPr>
              <a:xfrm>
                <a:off x="6156932" y="4273709"/>
                <a:ext cx="854872" cy="641154"/>
              </a:xfrm>
              <a:prstGeom prst="rect">
                <a:avLst/>
              </a:prstGeom>
              <a:ln w="3175">
                <a:solidFill>
                  <a:prstClr val="ltGray"/>
                </a:solidFill>
              </a:ln>
            </p:spPr>
          </p:pic>
        </mc:Fallback>
      </mc:AlternateContent>
    </p:spTree>
    <p:extLst>
      <p:ext uri="{BB962C8B-B14F-4D97-AF65-F5344CB8AC3E}">
        <p14:creationId xmlns:p14="http://schemas.microsoft.com/office/powerpoint/2010/main" val="36555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remove"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remove"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7EFACF-77C1-4F35-A126-E0F3CE906EF5}"/>
              </a:ext>
            </a:extLst>
          </p:cNvPr>
          <p:cNvPicPr>
            <a:picLocks noChangeAspect="1"/>
          </p:cNvPicPr>
          <p:nvPr/>
        </p:nvPicPr>
        <p:blipFill rotWithShape="1">
          <a:blip r:embed="rId3">
            <a:extLst>
              <a:ext uri="{28A0092B-C50C-407E-A947-70E740481C1C}">
                <a14:useLocalDpi xmlns:a14="http://schemas.microsoft.com/office/drawing/2010/main" val="0"/>
              </a:ext>
            </a:extLst>
          </a:blip>
          <a:srcRect t="50000"/>
          <a:stretch/>
        </p:blipFill>
        <p:spPr>
          <a:xfrm>
            <a:off x="475065" y="1085359"/>
            <a:ext cx="5516951" cy="2758476"/>
          </a:xfrm>
          <a:prstGeom prst="rect">
            <a:avLst/>
          </a:prstGeom>
        </p:spPr>
      </p:pic>
      <p:sp>
        <p:nvSpPr>
          <p:cNvPr id="4" name="Title 3">
            <a:extLst>
              <a:ext uri="{FF2B5EF4-FFF2-40B4-BE49-F238E27FC236}">
                <a16:creationId xmlns:a16="http://schemas.microsoft.com/office/drawing/2014/main" id="{3B257FC4-5890-4192-AD90-CDDCAC6095FC}"/>
              </a:ext>
            </a:extLst>
          </p:cNvPr>
          <p:cNvSpPr>
            <a:spLocks noGrp="1"/>
          </p:cNvSpPr>
          <p:nvPr>
            <p:ph type="title"/>
          </p:nvPr>
        </p:nvSpPr>
        <p:spPr>
          <a:xfrm>
            <a:off x="475064" y="0"/>
            <a:ext cx="6517014" cy="1325563"/>
          </a:xfrm>
        </p:spPr>
        <p:txBody>
          <a:bodyPr/>
          <a:lstStyle/>
          <a:p>
            <a:r>
              <a:rPr lang="en-GB" dirty="0">
                <a:solidFill>
                  <a:schemeClr val="bg1"/>
                </a:solidFill>
              </a:rPr>
              <a:t>Differential Evolution</a:t>
            </a:r>
          </a:p>
        </p:txBody>
      </p:sp>
      <p:pic>
        <p:nvPicPr>
          <p:cNvPr id="10" name="Picture 9">
            <a:extLst>
              <a:ext uri="{FF2B5EF4-FFF2-40B4-BE49-F238E27FC236}">
                <a16:creationId xmlns:a16="http://schemas.microsoft.com/office/drawing/2014/main" id="{3469F7F6-FE2D-4AD8-B0DC-C2DCBC6CD513}"/>
              </a:ext>
            </a:extLst>
          </p:cNvPr>
          <p:cNvPicPr>
            <a:picLocks noChangeAspect="1"/>
          </p:cNvPicPr>
          <p:nvPr/>
        </p:nvPicPr>
        <p:blipFill>
          <a:blip r:embed="rId4"/>
          <a:stretch>
            <a:fillRect/>
          </a:stretch>
        </p:blipFill>
        <p:spPr>
          <a:xfrm>
            <a:off x="4108899" y="1626336"/>
            <a:ext cx="1205380" cy="709047"/>
          </a:xfrm>
          <a:prstGeom prst="rect">
            <a:avLst/>
          </a:prstGeom>
        </p:spPr>
      </p:pic>
      <p:sp>
        <p:nvSpPr>
          <p:cNvPr id="12" name="TextBox 11">
            <a:extLst>
              <a:ext uri="{FF2B5EF4-FFF2-40B4-BE49-F238E27FC236}">
                <a16:creationId xmlns:a16="http://schemas.microsoft.com/office/drawing/2014/main" id="{E0E2E472-AD7D-4188-BF37-0E458EF80958}"/>
              </a:ext>
            </a:extLst>
          </p:cNvPr>
          <p:cNvSpPr txBox="1"/>
          <p:nvPr/>
        </p:nvSpPr>
        <p:spPr>
          <a:xfrm>
            <a:off x="6279476" y="2571927"/>
            <a:ext cx="2668638" cy="3359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400" dirty="0">
                <a:solidFill>
                  <a:schemeClr val="bg1"/>
                </a:solidFill>
              </a:rPr>
              <a:t>Higher order improved the prediction.</a:t>
            </a:r>
          </a:p>
          <a:p>
            <a:pPr marL="285750" indent="-285750">
              <a:lnSpc>
                <a:spcPct val="150000"/>
              </a:lnSpc>
              <a:buFont typeface="Arial" panose="020B0604020202020204" pitchFamily="34" charset="0"/>
              <a:buChar char="•"/>
            </a:pPr>
            <a:r>
              <a:rPr lang="en-GB" sz="2400" dirty="0">
                <a:solidFill>
                  <a:schemeClr val="bg1"/>
                </a:solidFill>
              </a:rPr>
              <a:t>No significant change in LS or SQP.</a:t>
            </a:r>
          </a:p>
        </p:txBody>
      </p:sp>
      <p:pic>
        <p:nvPicPr>
          <p:cNvPr id="6" name="Picture 5">
            <a:extLst>
              <a:ext uri="{FF2B5EF4-FFF2-40B4-BE49-F238E27FC236}">
                <a16:creationId xmlns:a16="http://schemas.microsoft.com/office/drawing/2014/main" id="{A75FBC95-8F08-40CC-BE3B-AC6FDBF67FDA}"/>
              </a:ext>
            </a:extLst>
          </p:cNvPr>
          <p:cNvPicPr>
            <a:picLocks noChangeAspect="1"/>
          </p:cNvPicPr>
          <p:nvPr/>
        </p:nvPicPr>
        <p:blipFill rotWithShape="1">
          <a:blip r:embed="rId5">
            <a:extLst>
              <a:ext uri="{28A0092B-C50C-407E-A947-70E740481C1C}">
                <a14:useLocalDpi xmlns:a14="http://schemas.microsoft.com/office/drawing/2010/main" val="0"/>
              </a:ext>
            </a:extLst>
          </a:blip>
          <a:srcRect t="49764"/>
          <a:stretch/>
        </p:blipFill>
        <p:spPr>
          <a:xfrm>
            <a:off x="475064" y="3845923"/>
            <a:ext cx="5516951" cy="2771481"/>
          </a:xfrm>
          <a:prstGeom prst="rect">
            <a:avLst/>
          </a:prstGeom>
        </p:spPr>
      </p:pic>
      <p:pic>
        <p:nvPicPr>
          <p:cNvPr id="11" name="Picture 10">
            <a:extLst>
              <a:ext uri="{FF2B5EF4-FFF2-40B4-BE49-F238E27FC236}">
                <a16:creationId xmlns:a16="http://schemas.microsoft.com/office/drawing/2014/main" id="{2A7D8A42-7FAD-44D0-81EB-358FF1C04C0C}"/>
              </a:ext>
            </a:extLst>
          </p:cNvPr>
          <p:cNvPicPr>
            <a:picLocks noChangeAspect="1"/>
          </p:cNvPicPr>
          <p:nvPr/>
        </p:nvPicPr>
        <p:blipFill>
          <a:blip r:embed="rId6"/>
          <a:stretch>
            <a:fillRect/>
          </a:stretch>
        </p:blipFill>
        <p:spPr>
          <a:xfrm>
            <a:off x="4108899" y="4344204"/>
            <a:ext cx="1205380" cy="709047"/>
          </a:xfrm>
          <a:prstGeom prst="rect">
            <a:avLst/>
          </a:prstGeom>
        </p:spPr>
      </p:pic>
      <p:sp>
        <p:nvSpPr>
          <p:cNvPr id="7" name="Oval 6">
            <a:extLst>
              <a:ext uri="{FF2B5EF4-FFF2-40B4-BE49-F238E27FC236}">
                <a16:creationId xmlns:a16="http://schemas.microsoft.com/office/drawing/2014/main" id="{0A9A59E0-4AC6-4C0F-9323-24102882175E}"/>
              </a:ext>
            </a:extLst>
          </p:cNvPr>
          <p:cNvSpPr/>
          <p:nvPr/>
        </p:nvSpPr>
        <p:spPr>
          <a:xfrm>
            <a:off x="855584" y="1846492"/>
            <a:ext cx="1402082" cy="792053"/>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F882B536-E312-4C00-9E16-7AC9FC99ACDF}"/>
              </a:ext>
            </a:extLst>
          </p:cNvPr>
          <p:cNvSpPr/>
          <p:nvPr/>
        </p:nvSpPr>
        <p:spPr>
          <a:xfrm rot="16200000">
            <a:off x="1483662" y="4169655"/>
            <a:ext cx="348343" cy="1065948"/>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lide Number Placeholder 7">
            <a:extLst>
              <a:ext uri="{FF2B5EF4-FFF2-40B4-BE49-F238E27FC236}">
                <a16:creationId xmlns:a16="http://schemas.microsoft.com/office/drawing/2014/main" id="{421D3AC6-72BD-4E64-BBB2-68748B6E3552}"/>
              </a:ext>
            </a:extLst>
          </p:cNvPr>
          <p:cNvSpPr>
            <a:spLocks noGrp="1"/>
          </p:cNvSpPr>
          <p:nvPr>
            <p:ph type="sldNum" sz="quarter" idx="12"/>
          </p:nvPr>
        </p:nvSpPr>
        <p:spPr/>
        <p:txBody>
          <a:bodyPr/>
          <a:lstStyle/>
          <a:p>
            <a:fld id="{7CD08052-46D4-4451-BCD3-D01F8058DAE8}" type="slidenum">
              <a:rPr lang="en-US" smtClean="0"/>
              <a:pPr/>
              <a:t>14</a:t>
            </a:fld>
            <a:endParaRPr lang="en-US"/>
          </a:p>
        </p:txBody>
      </p:sp>
      <p:sp>
        <p:nvSpPr>
          <p:cNvPr id="14" name="TextBox 13">
            <a:extLst>
              <a:ext uri="{FF2B5EF4-FFF2-40B4-BE49-F238E27FC236}">
                <a16:creationId xmlns:a16="http://schemas.microsoft.com/office/drawing/2014/main" id="{5E2D01A7-8970-42F6-A9FB-335DA8EF4D1C}"/>
              </a:ext>
            </a:extLst>
          </p:cNvPr>
          <p:cNvSpPr txBox="1"/>
          <p:nvPr/>
        </p:nvSpPr>
        <p:spPr>
          <a:xfrm>
            <a:off x="5723878" y="2854744"/>
            <a:ext cx="166007" cy="369332"/>
          </a:xfrm>
          <a:prstGeom prst="rect">
            <a:avLst/>
          </a:prstGeom>
          <a:noFill/>
        </p:spPr>
        <p:txBody>
          <a:bodyPr wrap="square" rtlCol="0">
            <a:spAutoFit/>
          </a:bodyPr>
          <a:lstStyle/>
          <a:p>
            <a:pPr algn="ctr"/>
            <a:r>
              <a:rPr lang="en-GB" b="1" dirty="0"/>
              <a:t>x</a:t>
            </a:r>
          </a:p>
        </p:txBody>
      </p:sp>
      <p:sp>
        <p:nvSpPr>
          <p:cNvPr id="15" name="TextBox 14">
            <a:extLst>
              <a:ext uri="{FF2B5EF4-FFF2-40B4-BE49-F238E27FC236}">
                <a16:creationId xmlns:a16="http://schemas.microsoft.com/office/drawing/2014/main" id="{BD977F3F-E4ED-4986-B64F-830C0D3BA0F4}"/>
              </a:ext>
            </a:extLst>
          </p:cNvPr>
          <p:cNvSpPr txBox="1"/>
          <p:nvPr/>
        </p:nvSpPr>
        <p:spPr>
          <a:xfrm>
            <a:off x="5719226" y="5295171"/>
            <a:ext cx="166007" cy="369332"/>
          </a:xfrm>
          <a:prstGeom prst="rect">
            <a:avLst/>
          </a:prstGeom>
          <a:noFill/>
        </p:spPr>
        <p:txBody>
          <a:bodyPr wrap="square" rtlCol="0">
            <a:spAutoFit/>
          </a:bodyPr>
          <a:lstStyle/>
          <a:p>
            <a:pPr algn="ctr"/>
            <a:r>
              <a:rPr lang="en-GB" b="1" dirty="0"/>
              <a:t>x</a:t>
            </a:r>
          </a:p>
        </p:txBody>
      </p:sp>
    </p:spTree>
    <p:extLst>
      <p:ext uri="{BB962C8B-B14F-4D97-AF65-F5344CB8AC3E}">
        <p14:creationId xmlns:p14="http://schemas.microsoft.com/office/powerpoint/2010/main" val="3692894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88259FC-DD24-4445-AC84-834C962AE452}"/>
              </a:ext>
            </a:extLst>
          </p:cNvPr>
          <p:cNvSpPr/>
          <p:nvPr/>
        </p:nvSpPr>
        <p:spPr>
          <a:xfrm>
            <a:off x="422787" y="1274340"/>
            <a:ext cx="2686723" cy="2502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A6A17A3-C4CE-40CE-9510-FF33628BD3BF}"/>
              </a:ext>
            </a:extLst>
          </p:cNvPr>
          <p:cNvSpPr>
            <a:spLocks noGrp="1"/>
          </p:cNvSpPr>
          <p:nvPr>
            <p:ph type="title"/>
          </p:nvPr>
        </p:nvSpPr>
        <p:spPr>
          <a:xfrm>
            <a:off x="252683" y="236855"/>
            <a:ext cx="6759121" cy="861329"/>
          </a:xfrm>
        </p:spPr>
        <p:txBody>
          <a:bodyPr/>
          <a:lstStyle/>
          <a:p>
            <a:r>
              <a:rPr lang="en-GB" dirty="0"/>
              <a:t>Struggle with input variation</a:t>
            </a:r>
          </a:p>
        </p:txBody>
      </p:sp>
      <p:sp>
        <p:nvSpPr>
          <p:cNvPr id="6" name="Slide Number Placeholder 5">
            <a:extLst>
              <a:ext uri="{FF2B5EF4-FFF2-40B4-BE49-F238E27FC236}">
                <a16:creationId xmlns:a16="http://schemas.microsoft.com/office/drawing/2014/main" id="{C0EDEF81-A0A0-4360-9A73-7936E6853FB4}"/>
              </a:ext>
            </a:extLst>
          </p:cNvPr>
          <p:cNvSpPr>
            <a:spLocks noGrp="1"/>
          </p:cNvSpPr>
          <p:nvPr>
            <p:ph type="sldNum" sz="quarter" idx="12"/>
          </p:nvPr>
        </p:nvSpPr>
        <p:spPr/>
        <p:txBody>
          <a:bodyPr/>
          <a:lstStyle/>
          <a:p>
            <a:fld id="{7CD08052-46D4-4451-BCD3-D01F8058DAE8}" type="slidenum">
              <a:rPr lang="en-US" smtClean="0"/>
              <a:pPr/>
              <a:t>15</a:t>
            </a:fld>
            <a:endParaRPr lang="en-US"/>
          </a:p>
        </p:txBody>
      </p:sp>
      <p:sp>
        <p:nvSpPr>
          <p:cNvPr id="15" name="Rectangle 14">
            <a:extLst>
              <a:ext uri="{FF2B5EF4-FFF2-40B4-BE49-F238E27FC236}">
                <a16:creationId xmlns:a16="http://schemas.microsoft.com/office/drawing/2014/main" id="{B0D1BDFA-AF6D-493A-A1D1-3BF47A22573B}"/>
              </a:ext>
            </a:extLst>
          </p:cNvPr>
          <p:cNvSpPr/>
          <p:nvPr/>
        </p:nvSpPr>
        <p:spPr>
          <a:xfrm>
            <a:off x="3369159" y="1274340"/>
            <a:ext cx="2686723" cy="2502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02F8B955-FB56-4C22-A085-1980220A3AF3}"/>
              </a:ext>
            </a:extLst>
          </p:cNvPr>
          <p:cNvSpPr/>
          <p:nvPr/>
        </p:nvSpPr>
        <p:spPr>
          <a:xfrm>
            <a:off x="6315531" y="1274340"/>
            <a:ext cx="2656346" cy="2502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 name="Graphic 22">
            <a:extLst>
              <a:ext uri="{FF2B5EF4-FFF2-40B4-BE49-F238E27FC236}">
                <a16:creationId xmlns:a16="http://schemas.microsoft.com/office/drawing/2014/main" id="{245F76E2-CD40-413E-97F7-0BF01052B555}"/>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66349"/>
          <a:stretch/>
        </p:blipFill>
        <p:spPr>
          <a:xfrm>
            <a:off x="252683" y="4467121"/>
            <a:ext cx="6617639" cy="1947288"/>
          </a:xfrm>
          <a:prstGeom prst="rect">
            <a:avLst/>
          </a:prstGeom>
        </p:spPr>
      </p:pic>
      <p:sp>
        <p:nvSpPr>
          <p:cNvPr id="24" name="TextBox 23">
            <a:extLst>
              <a:ext uri="{FF2B5EF4-FFF2-40B4-BE49-F238E27FC236}">
                <a16:creationId xmlns:a16="http://schemas.microsoft.com/office/drawing/2014/main" id="{5ECC8BA2-BF4E-4319-8886-D4DC1E61FCAB}"/>
              </a:ext>
            </a:extLst>
          </p:cNvPr>
          <p:cNvSpPr txBox="1"/>
          <p:nvPr/>
        </p:nvSpPr>
        <p:spPr>
          <a:xfrm>
            <a:off x="422787" y="3825788"/>
            <a:ext cx="2686723" cy="461665"/>
          </a:xfrm>
          <a:prstGeom prst="rect">
            <a:avLst/>
          </a:prstGeom>
          <a:noFill/>
        </p:spPr>
        <p:txBody>
          <a:bodyPr wrap="square" rtlCol="0">
            <a:spAutoFit/>
          </a:bodyPr>
          <a:lstStyle/>
          <a:p>
            <a:pPr algn="ctr"/>
            <a:r>
              <a:rPr lang="en-GB" sz="2400" b="1" dirty="0">
                <a:solidFill>
                  <a:schemeClr val="accent1"/>
                </a:solidFill>
              </a:rPr>
              <a:t>Least Squares (LS)</a:t>
            </a:r>
            <a:r>
              <a:rPr lang="en-GB" dirty="0">
                <a:solidFill>
                  <a:schemeClr val="accent1"/>
                </a:solidFill>
              </a:rPr>
              <a:t> </a:t>
            </a:r>
          </a:p>
        </p:txBody>
      </p:sp>
      <p:sp>
        <p:nvSpPr>
          <p:cNvPr id="25" name="TextBox 24">
            <a:extLst>
              <a:ext uri="{FF2B5EF4-FFF2-40B4-BE49-F238E27FC236}">
                <a16:creationId xmlns:a16="http://schemas.microsoft.com/office/drawing/2014/main" id="{63A798E7-7765-4C9F-AE6A-823D452B2E94}"/>
              </a:ext>
            </a:extLst>
          </p:cNvPr>
          <p:cNvSpPr txBox="1"/>
          <p:nvPr/>
        </p:nvSpPr>
        <p:spPr>
          <a:xfrm>
            <a:off x="3189339" y="3841995"/>
            <a:ext cx="2686723" cy="461665"/>
          </a:xfrm>
          <a:prstGeom prst="rect">
            <a:avLst/>
          </a:prstGeom>
          <a:noFill/>
        </p:spPr>
        <p:txBody>
          <a:bodyPr wrap="square" rtlCol="0">
            <a:spAutoFit/>
          </a:bodyPr>
          <a:lstStyle/>
          <a:p>
            <a:pPr algn="ctr"/>
            <a:r>
              <a:rPr lang="en-GB" sz="2400" b="1" dirty="0">
                <a:solidFill>
                  <a:schemeClr val="accent1"/>
                </a:solidFill>
              </a:rPr>
              <a:t>SQP</a:t>
            </a:r>
            <a:r>
              <a:rPr lang="en-GB" dirty="0">
                <a:solidFill>
                  <a:schemeClr val="accent1"/>
                </a:solidFill>
              </a:rPr>
              <a:t> </a:t>
            </a:r>
          </a:p>
        </p:txBody>
      </p:sp>
      <p:sp>
        <p:nvSpPr>
          <p:cNvPr id="26" name="TextBox 25">
            <a:extLst>
              <a:ext uri="{FF2B5EF4-FFF2-40B4-BE49-F238E27FC236}">
                <a16:creationId xmlns:a16="http://schemas.microsoft.com/office/drawing/2014/main" id="{81A22B27-A9F2-4763-986A-2E90B6BF43C9}"/>
              </a:ext>
            </a:extLst>
          </p:cNvPr>
          <p:cNvSpPr txBox="1"/>
          <p:nvPr/>
        </p:nvSpPr>
        <p:spPr>
          <a:xfrm>
            <a:off x="6187072" y="3799496"/>
            <a:ext cx="2898752" cy="477873"/>
          </a:xfrm>
          <a:prstGeom prst="rect">
            <a:avLst/>
          </a:prstGeom>
          <a:noFill/>
        </p:spPr>
        <p:txBody>
          <a:bodyPr wrap="square" rtlCol="0">
            <a:spAutoFit/>
          </a:bodyPr>
          <a:lstStyle/>
          <a:p>
            <a:pPr algn="ctr"/>
            <a:r>
              <a:rPr lang="en-GB" sz="2400" b="1" dirty="0">
                <a:solidFill>
                  <a:schemeClr val="accent1"/>
                </a:solidFill>
              </a:rPr>
              <a:t>Differential Evolution</a:t>
            </a:r>
            <a:endParaRPr lang="en-GB" dirty="0">
              <a:solidFill>
                <a:schemeClr val="accent1"/>
              </a:solidFill>
            </a:endParaRPr>
          </a:p>
        </p:txBody>
      </p:sp>
      <p:pic>
        <p:nvPicPr>
          <p:cNvPr id="28" name="Picture 27">
            <a:extLst>
              <a:ext uri="{FF2B5EF4-FFF2-40B4-BE49-F238E27FC236}">
                <a16:creationId xmlns:a16="http://schemas.microsoft.com/office/drawing/2014/main" id="{217749D3-F750-45C9-B6AF-993DCDA66D99}"/>
              </a:ext>
            </a:extLst>
          </p:cNvPr>
          <p:cNvPicPr>
            <a:picLocks noChangeAspect="1"/>
          </p:cNvPicPr>
          <p:nvPr/>
        </p:nvPicPr>
        <p:blipFill rotWithShape="1">
          <a:blip r:embed="rId5">
            <a:extLst>
              <a:ext uri="{28A0092B-C50C-407E-A947-70E740481C1C}">
                <a14:useLocalDpi xmlns:a14="http://schemas.microsoft.com/office/drawing/2010/main" val="0"/>
              </a:ext>
            </a:extLst>
          </a:blip>
          <a:srcRect t="-1" r="50000" b="53651"/>
          <a:stretch/>
        </p:blipFill>
        <p:spPr>
          <a:xfrm>
            <a:off x="121016" y="1000461"/>
            <a:ext cx="2790822" cy="2587048"/>
          </a:xfrm>
          <a:prstGeom prst="rect">
            <a:avLst/>
          </a:prstGeom>
        </p:spPr>
      </p:pic>
      <p:pic>
        <p:nvPicPr>
          <p:cNvPr id="30" name="Picture 29">
            <a:extLst>
              <a:ext uri="{FF2B5EF4-FFF2-40B4-BE49-F238E27FC236}">
                <a16:creationId xmlns:a16="http://schemas.microsoft.com/office/drawing/2014/main" id="{006B35D5-4858-4BEB-AEC0-7E4E128C6E0C}"/>
              </a:ext>
            </a:extLst>
          </p:cNvPr>
          <p:cNvPicPr>
            <a:picLocks noChangeAspect="1"/>
          </p:cNvPicPr>
          <p:nvPr/>
        </p:nvPicPr>
        <p:blipFill rotWithShape="1">
          <a:blip r:embed="rId6">
            <a:extLst>
              <a:ext uri="{28A0092B-C50C-407E-A947-70E740481C1C}">
                <a14:useLocalDpi xmlns:a14="http://schemas.microsoft.com/office/drawing/2010/main" val="0"/>
              </a:ext>
            </a:extLst>
          </a:blip>
          <a:srcRect r="50000" b="53726"/>
          <a:stretch/>
        </p:blipFill>
        <p:spPr>
          <a:xfrm>
            <a:off x="3109510" y="1000461"/>
            <a:ext cx="2790822" cy="2582878"/>
          </a:xfrm>
          <a:prstGeom prst="rect">
            <a:avLst/>
          </a:prstGeom>
        </p:spPr>
      </p:pic>
      <p:pic>
        <p:nvPicPr>
          <p:cNvPr id="32" name="Picture 31">
            <a:extLst>
              <a:ext uri="{FF2B5EF4-FFF2-40B4-BE49-F238E27FC236}">
                <a16:creationId xmlns:a16="http://schemas.microsoft.com/office/drawing/2014/main" id="{67641A35-0630-4863-9BE4-8E0E0D291655}"/>
              </a:ext>
            </a:extLst>
          </p:cNvPr>
          <p:cNvPicPr>
            <a:picLocks noChangeAspect="1"/>
          </p:cNvPicPr>
          <p:nvPr/>
        </p:nvPicPr>
        <p:blipFill rotWithShape="1">
          <a:blip r:embed="rId7">
            <a:extLst>
              <a:ext uri="{28A0092B-C50C-407E-A947-70E740481C1C}">
                <a14:useLocalDpi xmlns:a14="http://schemas.microsoft.com/office/drawing/2010/main" val="0"/>
              </a:ext>
            </a:extLst>
          </a:blip>
          <a:srcRect r="50000" b="53098"/>
          <a:stretch/>
        </p:blipFill>
        <p:spPr>
          <a:xfrm>
            <a:off x="6055882" y="1005080"/>
            <a:ext cx="2779336" cy="2607126"/>
          </a:xfrm>
          <a:prstGeom prst="rect">
            <a:avLst/>
          </a:prstGeom>
        </p:spPr>
      </p:pic>
    </p:spTree>
    <p:extLst>
      <p:ext uri="{BB962C8B-B14F-4D97-AF65-F5344CB8AC3E}">
        <p14:creationId xmlns:p14="http://schemas.microsoft.com/office/powerpoint/2010/main" val="2733668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9201-8807-41B9-8773-037BEAB09C1B}"/>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BA9BD9F8-318E-4497-9FFB-C967C1CDFB6D}"/>
              </a:ext>
            </a:extLst>
          </p:cNvPr>
          <p:cNvSpPr>
            <a:spLocks noGrp="1"/>
          </p:cNvSpPr>
          <p:nvPr>
            <p:ph idx="1"/>
          </p:nvPr>
        </p:nvSpPr>
        <p:spPr/>
        <p:txBody>
          <a:bodyPr/>
          <a:lstStyle/>
          <a:p>
            <a:r>
              <a:rPr lang="en-GB" dirty="0"/>
              <a:t>Least squares was sensitive to measurement noise</a:t>
            </a:r>
          </a:p>
          <a:p>
            <a:r>
              <a:rPr lang="en-GB" dirty="0"/>
              <a:t>SQP was the fastest and allowed larger margin for error.</a:t>
            </a:r>
          </a:p>
          <a:p>
            <a:r>
              <a:rPr lang="en-GB" dirty="0"/>
              <a:t>No significant improvement in fit. </a:t>
            </a:r>
          </a:p>
          <a:p>
            <a:r>
              <a:rPr lang="en-GB" dirty="0"/>
              <a:t>DE was more robust, but slower.</a:t>
            </a:r>
          </a:p>
          <a:p>
            <a:r>
              <a:rPr lang="en-GB" dirty="0"/>
              <a:t>None handled input variation well.</a:t>
            </a:r>
          </a:p>
        </p:txBody>
      </p:sp>
      <p:sp>
        <p:nvSpPr>
          <p:cNvPr id="6" name="Slide Number Placeholder 5">
            <a:extLst>
              <a:ext uri="{FF2B5EF4-FFF2-40B4-BE49-F238E27FC236}">
                <a16:creationId xmlns:a16="http://schemas.microsoft.com/office/drawing/2014/main" id="{D421B32F-BADF-40FD-A88B-47C047D8E9AE}"/>
              </a:ext>
            </a:extLst>
          </p:cNvPr>
          <p:cNvSpPr>
            <a:spLocks noGrp="1"/>
          </p:cNvSpPr>
          <p:nvPr>
            <p:ph type="sldNum" sz="quarter" idx="12"/>
          </p:nvPr>
        </p:nvSpPr>
        <p:spPr/>
        <p:txBody>
          <a:bodyPr/>
          <a:lstStyle/>
          <a:p>
            <a:fld id="{7CD08052-46D4-4451-BCD3-D01F8058DAE8}" type="slidenum">
              <a:rPr lang="en-US" smtClean="0"/>
              <a:pPr/>
              <a:t>16</a:t>
            </a:fld>
            <a:endParaRPr lang="en-US"/>
          </a:p>
        </p:txBody>
      </p:sp>
    </p:spTree>
    <p:extLst>
      <p:ext uri="{BB962C8B-B14F-4D97-AF65-F5344CB8AC3E}">
        <p14:creationId xmlns:p14="http://schemas.microsoft.com/office/powerpoint/2010/main" val="2235060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A8DD4C19-BBA7-4AFA-BD32-6CC2EC056717}"/>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733" r="19688" b="2797"/>
          <a:stretch/>
        </p:blipFill>
        <p:spPr>
          <a:xfrm>
            <a:off x="0" y="0"/>
            <a:ext cx="9144000" cy="6716486"/>
          </a:xfrm>
        </p:spPr>
      </p:pic>
      <p:sp>
        <p:nvSpPr>
          <p:cNvPr id="11" name="Rectangle 10">
            <a:extLst>
              <a:ext uri="{FF2B5EF4-FFF2-40B4-BE49-F238E27FC236}">
                <a16:creationId xmlns:a16="http://schemas.microsoft.com/office/drawing/2014/main" id="{AD66B7D1-D880-4584-8825-1198527450F4}"/>
              </a:ext>
            </a:extLst>
          </p:cNvPr>
          <p:cNvSpPr/>
          <p:nvPr/>
        </p:nvSpPr>
        <p:spPr>
          <a:xfrm>
            <a:off x="-130629" y="0"/>
            <a:ext cx="9274629" cy="6858000"/>
          </a:xfrm>
          <a:prstGeom prst="rect">
            <a:avLst/>
          </a:prstGeom>
          <a:solidFill>
            <a:schemeClr val="accent4">
              <a:lumMod val="10000"/>
              <a:lumOff val="9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2AC00DDA-9F78-4890-B89F-786CE546FF1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3323" b="96044" l="3428" r="89953">
                        <a14:foregroundMark x1="36643" y1="20411" x2="36643" y2="20411"/>
                        <a14:foregroundMark x1="3664" y1="21519" x2="3664" y2="21519"/>
                        <a14:foregroundMark x1="8274" y1="3323" x2="8274" y2="3323"/>
                        <a14:foregroundMark x1="24350" y1="3481" x2="24350" y2="3481"/>
                        <a14:foregroundMark x1="50709" y1="30538" x2="50709" y2="30538"/>
                        <a14:foregroundMark x1="11939" y1="96044" x2="11939" y2="96044"/>
                        <a14:foregroundMark x1="62411" y1="80222" x2="62411" y2="80222"/>
                      </a14:backgroundRemoval>
                    </a14:imgEffect>
                  </a14:imgLayer>
                </a14:imgProps>
              </a:ext>
            </a:extLst>
          </a:blip>
          <a:stretch>
            <a:fillRect/>
          </a:stretch>
        </p:blipFill>
        <p:spPr>
          <a:xfrm flipH="1">
            <a:off x="-50651" y="-10816"/>
            <a:ext cx="9194650" cy="6960256"/>
          </a:xfrm>
          <a:prstGeom prst="rect">
            <a:avLst/>
          </a:prstGeom>
        </p:spPr>
      </p:pic>
      <p:sp>
        <p:nvSpPr>
          <p:cNvPr id="12" name="Title 11"/>
          <p:cNvSpPr>
            <a:spLocks noGrp="1"/>
          </p:cNvSpPr>
          <p:nvPr>
            <p:ph type="title"/>
          </p:nvPr>
        </p:nvSpPr>
        <p:spPr>
          <a:xfrm>
            <a:off x="1578288" y="2799316"/>
            <a:ext cx="5856794" cy="1117854"/>
          </a:xfrm>
          <a:solidFill>
            <a:schemeClr val="bg1">
              <a:alpha val="70000"/>
            </a:schemeClr>
          </a:solidFill>
        </p:spPr>
        <p:txBody>
          <a:bodyPr/>
          <a:lstStyle/>
          <a:p>
            <a:r>
              <a:rPr lang="en-US" dirty="0"/>
              <a:t>Thank You</a:t>
            </a:r>
          </a:p>
        </p:txBody>
      </p:sp>
    </p:spTree>
    <p:extLst>
      <p:ext uri="{BB962C8B-B14F-4D97-AF65-F5344CB8AC3E}">
        <p14:creationId xmlns:p14="http://schemas.microsoft.com/office/powerpoint/2010/main" val="3499987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92A1-98B0-48A1-B3DF-FD67A4430195}"/>
              </a:ext>
            </a:extLst>
          </p:cNvPr>
          <p:cNvSpPr>
            <a:spLocks noGrp="1"/>
          </p:cNvSpPr>
          <p:nvPr>
            <p:ph type="title"/>
          </p:nvPr>
        </p:nvSpPr>
        <p:spPr/>
        <p:txBody>
          <a:bodyPr/>
          <a:lstStyle/>
          <a:p>
            <a:r>
              <a:rPr lang="en-GB" dirty="0"/>
              <a:t>ARX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BFED4F-6CD8-43B8-88A1-686710F59971}"/>
                  </a:ext>
                </a:extLst>
              </p:cNvPr>
              <p:cNvSpPr>
                <a:spLocks noGrp="1"/>
              </p:cNvSpPr>
              <p:nvPr>
                <p:ph idx="1"/>
              </p:nvPr>
            </p:nvSpPr>
            <p:spPr>
              <a:xfrm>
                <a:off x="129093" y="1690691"/>
                <a:ext cx="8940111" cy="4211432"/>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𝑦</m:t>
                          </m:r>
                        </m:e>
                        <m:sub>
                          <m:r>
                            <a:rPr lang="en-GB" sz="4000" b="0" i="1" smtClean="0">
                              <a:latin typeface="Cambria Math" panose="02040503050406030204" pitchFamily="18" charset="0"/>
                            </a:rPr>
                            <m:t>𝑝</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𝑎</m:t>
                          </m:r>
                        </m:e>
                        <m:sub>
                          <m:r>
                            <a:rPr lang="en-GB" sz="4000" b="0" i="1" smtClean="0">
                              <a:latin typeface="Cambria Math" panose="02040503050406030204" pitchFamily="18" charset="0"/>
                            </a:rPr>
                            <m:t>1</m:t>
                          </m:r>
                        </m:sub>
                      </m:sSub>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𝑦</m:t>
                          </m:r>
                        </m:e>
                        <m:sub>
                          <m:r>
                            <a:rPr lang="en-GB" sz="4000" b="0" i="1" smtClean="0">
                              <a:latin typeface="Cambria Math" panose="02040503050406030204" pitchFamily="18" charset="0"/>
                            </a:rPr>
                            <m:t>𝑝</m:t>
                          </m:r>
                        </m:sub>
                      </m:sSub>
                      <m:d>
                        <m:dPr>
                          <m:ctrlPr>
                            <a:rPr lang="en-GB" sz="4000" b="0" i="1" smtClean="0">
                              <a:latin typeface="Cambria Math" panose="02040503050406030204" pitchFamily="18" charset="0"/>
                            </a:rPr>
                          </m:ctrlPr>
                        </m:dPr>
                        <m:e>
                          <m:r>
                            <a:rPr lang="en-GB" sz="4000" b="0" i="1" smtClean="0">
                              <a:latin typeface="Cambria Math" panose="02040503050406030204" pitchFamily="18" charset="0"/>
                            </a:rPr>
                            <m:t>𝑡</m:t>
                          </m:r>
                          <m:r>
                            <a:rPr lang="en-GB" sz="4000" b="0" i="1" smtClean="0">
                              <a:latin typeface="Cambria Math" panose="02040503050406030204" pitchFamily="18" charset="0"/>
                            </a:rPr>
                            <m:t>−1</m:t>
                          </m:r>
                        </m:e>
                      </m:d>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𝑏</m:t>
                          </m:r>
                        </m:e>
                        <m:sub>
                          <m:r>
                            <a:rPr lang="en-GB" sz="4000" b="0" i="1" smtClean="0">
                              <a:latin typeface="Cambria Math" panose="02040503050406030204" pitchFamily="18" charset="0"/>
                            </a:rPr>
                            <m:t>1</m:t>
                          </m:r>
                        </m:sub>
                      </m:sSub>
                      <m:r>
                        <a:rPr lang="en-GB" sz="4000" b="0" i="1" smtClean="0">
                          <a:latin typeface="Cambria Math" panose="02040503050406030204" pitchFamily="18" charset="0"/>
                        </a:rPr>
                        <m:t>𝑢</m:t>
                      </m:r>
                      <m:d>
                        <m:dPr>
                          <m:ctrlPr>
                            <a:rPr lang="en-GB" sz="4000" b="0" i="1" smtClean="0">
                              <a:latin typeface="Cambria Math" panose="02040503050406030204" pitchFamily="18" charset="0"/>
                            </a:rPr>
                          </m:ctrlPr>
                        </m:dPr>
                        <m:e>
                          <m:r>
                            <a:rPr lang="en-GB" sz="4000" b="0" i="1" smtClean="0">
                              <a:latin typeface="Cambria Math" panose="02040503050406030204" pitchFamily="18" charset="0"/>
                            </a:rPr>
                            <m:t>𝑡</m:t>
                          </m:r>
                          <m:r>
                            <a:rPr lang="en-GB" sz="4000" b="0" i="1" smtClean="0">
                              <a:latin typeface="Cambria Math" panose="02040503050406030204" pitchFamily="18" charset="0"/>
                            </a:rPr>
                            <m:t>−1</m:t>
                          </m:r>
                        </m:e>
                      </m:d>
                    </m:oMath>
                  </m:oMathPara>
                </a14:m>
                <a:endParaRPr lang="en-GB" sz="4000" b="0" dirty="0"/>
              </a:p>
              <a:p>
                <a:pPr marL="0" indent="0">
                  <a:buNone/>
                </a:pPr>
                <a:endParaRPr lang="en-GB" b="0"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𝑝</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𝑝</m:t>
                          </m:r>
                        </m:sub>
                      </m:sSub>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−1</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2</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𝑝</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−2</m:t>
                          </m:r>
                        </m:e>
                      </m:d>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1</m:t>
                          </m:r>
                        </m:sub>
                      </m:sSub>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−1</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2</m:t>
                          </m:r>
                        </m:sub>
                      </m:sSub>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−2)</m:t>
                      </m:r>
                    </m:oMath>
                  </m:oMathPara>
                </a14:m>
                <a:endParaRPr lang="en-GB" b="0"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sz="4000" b="0" i="1" smtClean="0">
                          <a:latin typeface="Cambria Math" panose="02040503050406030204" pitchFamily="18" charset="0"/>
                        </a:rPr>
                        <m:t>𝐸𝑟𝑟𝑜𝑟</m:t>
                      </m:r>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𝑎</m:t>
                          </m:r>
                          <m:r>
                            <a:rPr lang="en-GB" sz="4000" b="0" i="1" smtClean="0">
                              <a:latin typeface="Cambria Math" panose="02040503050406030204" pitchFamily="18" charset="0"/>
                            </a:rPr>
                            <m:t>1</m:t>
                          </m:r>
                        </m:e>
                        <m:sub>
                          <m:r>
                            <a:rPr lang="en-GB" sz="4000" b="0" i="1" smtClean="0">
                              <a:latin typeface="Cambria Math" panose="02040503050406030204" pitchFamily="18" charset="0"/>
                            </a:rPr>
                            <m:t>𝑐𝑙𝑒𝑎𝑛</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𝑎</m:t>
                          </m:r>
                          <m:r>
                            <a:rPr lang="en-GB" sz="4000" b="0" i="1" smtClean="0">
                              <a:latin typeface="Cambria Math" panose="02040503050406030204" pitchFamily="18" charset="0"/>
                            </a:rPr>
                            <m:t>1</m:t>
                          </m:r>
                        </m:e>
                        <m:sub>
                          <m:r>
                            <a:rPr lang="en-GB" sz="4000" b="0" i="1" smtClean="0">
                              <a:latin typeface="Cambria Math" panose="02040503050406030204" pitchFamily="18" charset="0"/>
                            </a:rPr>
                            <m:t>𝑛𝑜𝑖𝑠𝑦</m:t>
                          </m:r>
                        </m:sub>
                      </m:sSub>
                    </m:oMath>
                  </m:oMathPara>
                </a14:m>
                <a:endParaRPr lang="en-GB" sz="4000" dirty="0"/>
              </a:p>
            </p:txBody>
          </p:sp>
        </mc:Choice>
        <mc:Fallback xmlns="">
          <p:sp>
            <p:nvSpPr>
              <p:cNvPr id="3" name="Content Placeholder 2">
                <a:extLst>
                  <a:ext uri="{FF2B5EF4-FFF2-40B4-BE49-F238E27FC236}">
                    <a16:creationId xmlns:a16="http://schemas.microsoft.com/office/drawing/2014/main" id="{28BFED4F-6CD8-43B8-88A1-686710F59971}"/>
                  </a:ext>
                </a:extLst>
              </p:cNvPr>
              <p:cNvSpPr>
                <a:spLocks noGrp="1" noRot="1" noChangeAspect="1" noMove="1" noResize="1" noEditPoints="1" noAdjustHandles="1" noChangeArrowheads="1" noChangeShapeType="1" noTextEdit="1"/>
              </p:cNvSpPr>
              <p:nvPr>
                <p:ph idx="1"/>
              </p:nvPr>
            </p:nvSpPr>
            <p:spPr>
              <a:xfrm>
                <a:off x="129093" y="1690691"/>
                <a:ext cx="8940111" cy="4211432"/>
              </a:xfrm>
              <a:blipFill>
                <a:blip r:embed="rId3"/>
                <a:stretch>
                  <a:fillRect/>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E246219B-3F7D-4787-820F-015179BC60DB}"/>
              </a:ext>
            </a:extLst>
          </p:cNvPr>
          <p:cNvSpPr>
            <a:spLocks noGrp="1"/>
          </p:cNvSpPr>
          <p:nvPr>
            <p:ph type="sldNum" sz="quarter" idx="12"/>
          </p:nvPr>
        </p:nvSpPr>
        <p:spPr/>
        <p:txBody>
          <a:bodyPr/>
          <a:lstStyle/>
          <a:p>
            <a:fld id="{7CD08052-46D4-4451-BCD3-D01F8058DAE8}" type="slidenum">
              <a:rPr lang="en-US" smtClean="0"/>
              <a:pPr/>
              <a:t>18</a:t>
            </a:fld>
            <a:endParaRPr lang="en-US"/>
          </a:p>
        </p:txBody>
      </p:sp>
    </p:spTree>
    <p:extLst>
      <p:ext uri="{BB962C8B-B14F-4D97-AF65-F5344CB8AC3E}">
        <p14:creationId xmlns:p14="http://schemas.microsoft.com/office/powerpoint/2010/main" val="325767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96A55-5989-45ED-BA2E-D876D8772CEE}"/>
              </a:ext>
            </a:extLst>
          </p:cNvPr>
          <p:cNvSpPr>
            <a:spLocks noGrp="1"/>
          </p:cNvSpPr>
          <p:nvPr>
            <p:ph type="title"/>
          </p:nvPr>
        </p:nvSpPr>
        <p:spPr/>
        <p:txBody>
          <a:bodyPr/>
          <a:lstStyle/>
          <a:p>
            <a:r>
              <a:rPr lang="en-GB" dirty="0"/>
              <a:t>LS math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01573A-9ABB-4AB8-8BDC-16DB3B59588A}"/>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sSup>
                        <m:sSupPr>
                          <m:ctrlPr>
                            <a:rPr lang="en-GB" sz="4000" b="0" i="1" smtClean="0">
                              <a:latin typeface="Cambria Math" panose="02040503050406030204" pitchFamily="18" charset="0"/>
                            </a:rPr>
                          </m:ctrlPr>
                        </m:sSupPr>
                        <m:e>
                          <m:r>
                            <a:rPr lang="en-GB" sz="4000" b="0" i="1" smtClean="0">
                              <a:latin typeface="Cambria Math" panose="02040503050406030204" pitchFamily="18" charset="0"/>
                            </a:rPr>
                            <m:t>𝑅</m:t>
                          </m:r>
                        </m:e>
                        <m:sup>
                          <m:r>
                            <a:rPr lang="en-GB" sz="4000" b="0" i="1" smtClean="0">
                              <a:latin typeface="Cambria Math" panose="02040503050406030204" pitchFamily="18" charset="0"/>
                            </a:rPr>
                            <m:t>2</m:t>
                          </m:r>
                        </m:sup>
                      </m:sSup>
                      <m:r>
                        <a:rPr lang="en-GB" sz="4000" b="0" i="1" smtClean="0">
                          <a:latin typeface="Cambria Math" panose="02040503050406030204" pitchFamily="18" charset="0"/>
                        </a:rPr>
                        <m:t>=</m:t>
                      </m:r>
                      <m:nary>
                        <m:naryPr>
                          <m:chr m:val="∑"/>
                          <m:ctrlPr>
                            <a:rPr lang="en-GB" sz="4000" b="0" i="1" smtClean="0">
                              <a:latin typeface="Cambria Math" panose="02040503050406030204" pitchFamily="18" charset="0"/>
                            </a:rPr>
                          </m:ctrlPr>
                        </m:naryPr>
                        <m:sub>
                          <m:r>
                            <m:rPr>
                              <m:brk m:alnAt="23"/>
                            </m:rPr>
                            <a:rPr lang="en-GB" sz="4000" b="0" i="1" smtClean="0">
                              <a:latin typeface="Cambria Math" panose="02040503050406030204" pitchFamily="18" charset="0"/>
                            </a:rPr>
                            <m:t>𝑖</m:t>
                          </m:r>
                          <m:r>
                            <a:rPr lang="en-GB" sz="4000" b="0" i="1" smtClean="0">
                              <a:latin typeface="Cambria Math" panose="02040503050406030204" pitchFamily="18" charset="0"/>
                            </a:rPr>
                            <m:t>=1</m:t>
                          </m:r>
                        </m:sub>
                        <m:sup>
                          <m:r>
                            <a:rPr lang="en-GB" sz="4000" b="0" i="1" smtClean="0">
                              <a:latin typeface="Cambria Math" panose="02040503050406030204" pitchFamily="18" charset="0"/>
                            </a:rPr>
                            <m:t>𝑛</m:t>
                          </m:r>
                        </m:sup>
                        <m:e>
                          <m:sSup>
                            <m:sSupPr>
                              <m:ctrlPr>
                                <a:rPr lang="en-GB" sz="4000" b="0" i="1" smtClean="0">
                                  <a:latin typeface="Cambria Math" panose="02040503050406030204" pitchFamily="18" charset="0"/>
                                </a:rPr>
                              </m:ctrlPr>
                            </m:sSupPr>
                            <m:e>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𝑦</m:t>
                                  </m:r>
                                </m:e>
                                <m:sub>
                                  <m:r>
                                    <a:rPr lang="en-GB" sz="4000" b="0" i="1" smtClean="0">
                                      <a:latin typeface="Cambria Math" panose="02040503050406030204" pitchFamily="18" charset="0"/>
                                    </a:rPr>
                                    <m:t>𝑖</m:t>
                                  </m:r>
                                </m:sub>
                              </m:sSub>
                              <m:r>
                                <a:rPr lang="en-GB" sz="4000" b="0" i="1" smtClean="0">
                                  <a:latin typeface="Cambria Math" panose="02040503050406030204" pitchFamily="18" charset="0"/>
                                </a:rPr>
                                <m:t> −</m:t>
                              </m:r>
                              <m:sSubSup>
                                <m:sSubSupPr>
                                  <m:ctrlPr>
                                    <a:rPr lang="en-GB" sz="4000" b="0" i="1" smtClean="0">
                                      <a:latin typeface="Cambria Math" panose="02040503050406030204" pitchFamily="18" charset="0"/>
                                    </a:rPr>
                                  </m:ctrlPr>
                                </m:sSubSupPr>
                                <m:e>
                                  <m:r>
                                    <a:rPr lang="en-GB" sz="4000" b="0" i="1" smtClean="0">
                                      <a:latin typeface="Cambria Math" panose="02040503050406030204" pitchFamily="18" charset="0"/>
                                    </a:rPr>
                                    <m:t>𝑦</m:t>
                                  </m:r>
                                </m:e>
                                <m:sub>
                                  <m:r>
                                    <a:rPr lang="en-GB" sz="4000" b="0" i="1" smtClean="0">
                                      <a:latin typeface="Cambria Math" panose="02040503050406030204" pitchFamily="18" charset="0"/>
                                    </a:rPr>
                                    <m:t>𝑝𝑖</m:t>
                                  </m:r>
                                </m:sub>
                                <m:sup/>
                              </m:sSubSup>
                              <m:r>
                                <a:rPr lang="en-GB" sz="4000" b="0" i="1" smtClean="0">
                                  <a:latin typeface="Cambria Math" panose="02040503050406030204" pitchFamily="18" charset="0"/>
                                </a:rPr>
                                <m:t>)</m:t>
                              </m:r>
                            </m:e>
                            <m:sup>
                              <m:r>
                                <a:rPr lang="en-GB" sz="4000" b="0" i="1" smtClean="0">
                                  <a:latin typeface="Cambria Math" panose="02040503050406030204" pitchFamily="18" charset="0"/>
                                </a:rPr>
                                <m:t>2</m:t>
                              </m:r>
                            </m:sup>
                          </m:sSup>
                        </m:e>
                      </m:nary>
                    </m:oMath>
                  </m:oMathPara>
                </a14:m>
                <a:endParaRPr lang="en-GB" sz="4000" dirty="0"/>
              </a:p>
              <a:p>
                <a:pPr marL="0" indent="0">
                  <a:buNone/>
                </a:pPr>
                <a:endParaRPr lang="en-GB" sz="4000" dirty="0"/>
              </a:p>
              <a:p>
                <a:pPr marL="0" indent="0">
                  <a:buNone/>
                </a:pPr>
                <a14:m>
                  <m:oMathPara xmlns:m="http://schemas.openxmlformats.org/officeDocument/2006/math">
                    <m:oMathParaPr>
                      <m:jc m:val="centerGroup"/>
                    </m:oMathParaPr>
                    <m:oMath xmlns:m="http://schemas.openxmlformats.org/officeDocument/2006/math">
                      <m:f>
                        <m:fPr>
                          <m:ctrlPr>
                            <a:rPr lang="en-GB" sz="4000" i="1" smtClean="0">
                              <a:latin typeface="Cambria Math" panose="02040503050406030204" pitchFamily="18" charset="0"/>
                            </a:rPr>
                          </m:ctrlPr>
                        </m:fPr>
                        <m:num>
                          <m:r>
                            <a:rPr lang="en-GB" sz="4000" i="1" smtClean="0">
                              <a:latin typeface="Cambria Math" panose="02040503050406030204" pitchFamily="18" charset="0"/>
                            </a:rPr>
                            <m:t>𝑑</m:t>
                          </m:r>
                          <m:sSup>
                            <m:sSupPr>
                              <m:ctrlPr>
                                <a:rPr lang="en-GB" sz="4000" i="1" smtClean="0">
                                  <a:latin typeface="Cambria Math" panose="02040503050406030204" pitchFamily="18" charset="0"/>
                                </a:rPr>
                              </m:ctrlPr>
                            </m:sSupPr>
                            <m:e>
                              <m:r>
                                <a:rPr lang="en-GB" sz="4000" b="0" i="1" smtClean="0">
                                  <a:latin typeface="Cambria Math" panose="02040503050406030204" pitchFamily="18" charset="0"/>
                                </a:rPr>
                                <m:t>𝑅</m:t>
                              </m:r>
                            </m:e>
                            <m:sup>
                              <m:r>
                                <a:rPr lang="en-GB" sz="4000" b="0" i="1" smtClean="0">
                                  <a:latin typeface="Cambria Math" panose="02040503050406030204" pitchFamily="18" charset="0"/>
                                </a:rPr>
                                <m:t>2</m:t>
                              </m:r>
                            </m:sup>
                          </m:sSup>
                        </m:num>
                        <m:den>
                          <m:r>
                            <a:rPr lang="en-GB" sz="4000" i="1" smtClean="0">
                              <a:latin typeface="Cambria Math" panose="02040503050406030204" pitchFamily="18" charset="0"/>
                            </a:rPr>
                            <m:t>𝑑</m:t>
                          </m:r>
                          <m:r>
                            <a:rPr lang="en-GB" sz="4000" b="0" i="1" smtClean="0">
                              <a:latin typeface="Cambria Math" panose="02040503050406030204" pitchFamily="18" charset="0"/>
                            </a:rPr>
                            <m:t>𝑦</m:t>
                          </m:r>
                        </m:den>
                      </m:f>
                      <m:r>
                        <a:rPr lang="en-GB" sz="4000" b="0" i="1" smtClean="0">
                          <a:latin typeface="Cambria Math" panose="02040503050406030204" pitchFamily="18" charset="0"/>
                        </a:rPr>
                        <m:t>=0</m:t>
                      </m:r>
                    </m:oMath>
                  </m:oMathPara>
                </a14:m>
                <a:endParaRPr lang="en-GB" sz="4000" dirty="0"/>
              </a:p>
            </p:txBody>
          </p:sp>
        </mc:Choice>
        <mc:Fallback xmlns="">
          <p:sp>
            <p:nvSpPr>
              <p:cNvPr id="3" name="Content Placeholder 2">
                <a:extLst>
                  <a:ext uri="{FF2B5EF4-FFF2-40B4-BE49-F238E27FC236}">
                    <a16:creationId xmlns:a16="http://schemas.microsoft.com/office/drawing/2014/main" id="{4B01573A-9ABB-4AB8-8BDC-16DB3B59588A}"/>
                  </a:ext>
                </a:extLst>
              </p:cNvPr>
              <p:cNvSpPr>
                <a:spLocks noGrp="1" noRot="1" noChangeAspect="1" noMove="1" noResize="1" noEditPoints="1" noAdjustHandles="1" noChangeArrowheads="1" noChangeShapeType="1" noTextEdit="1"/>
              </p:cNvSpPr>
              <p:nvPr>
                <p:ph idx="1"/>
              </p:nvPr>
            </p:nvSpPr>
            <p:spPr>
              <a:blipFill>
                <a:blip r:embed="rId2"/>
                <a:stretch>
                  <a:fillRect t="-14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88830DC-7CB0-435D-A8FB-C7CA5B250611}"/>
              </a:ext>
            </a:extLst>
          </p:cNvPr>
          <p:cNvSpPr>
            <a:spLocks noGrp="1"/>
          </p:cNvSpPr>
          <p:nvPr>
            <p:ph type="sldNum" sz="quarter" idx="12"/>
          </p:nvPr>
        </p:nvSpPr>
        <p:spPr/>
        <p:txBody>
          <a:bodyPr/>
          <a:lstStyle/>
          <a:p>
            <a:fld id="{7CD08052-46D4-4451-BCD3-D01F8058DAE8}" type="slidenum">
              <a:rPr lang="en-US" smtClean="0"/>
              <a:pPr/>
              <a:t>19</a:t>
            </a:fld>
            <a:endParaRPr lang="en-US"/>
          </a:p>
        </p:txBody>
      </p:sp>
    </p:spTree>
    <p:extLst>
      <p:ext uri="{BB962C8B-B14F-4D97-AF65-F5344CB8AC3E}">
        <p14:creationId xmlns:p14="http://schemas.microsoft.com/office/powerpoint/2010/main" val="4096044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45A9-AE39-4AF9-8697-9CF9B0E00338}"/>
              </a:ext>
            </a:extLst>
          </p:cNvPr>
          <p:cNvSpPr>
            <a:spLocks noGrp="1"/>
          </p:cNvSpPr>
          <p:nvPr>
            <p:ph type="title"/>
          </p:nvPr>
        </p:nvSpPr>
        <p:spPr>
          <a:xfrm>
            <a:off x="623888" y="2672115"/>
            <a:ext cx="5336919" cy="1180013"/>
          </a:xfrm>
        </p:spPr>
        <p:txBody>
          <a:bodyPr/>
          <a:lstStyle/>
          <a:p>
            <a:r>
              <a:rPr lang="en-GB" dirty="0"/>
              <a:t>Theory</a:t>
            </a:r>
          </a:p>
        </p:txBody>
      </p:sp>
      <p:sp>
        <p:nvSpPr>
          <p:cNvPr id="6" name="Slide Number Placeholder 5">
            <a:extLst>
              <a:ext uri="{FF2B5EF4-FFF2-40B4-BE49-F238E27FC236}">
                <a16:creationId xmlns:a16="http://schemas.microsoft.com/office/drawing/2014/main" id="{DADEC4EB-C6A2-4D12-9F9E-35D1B4959C51}"/>
              </a:ext>
            </a:extLst>
          </p:cNvPr>
          <p:cNvSpPr>
            <a:spLocks noGrp="1"/>
          </p:cNvSpPr>
          <p:nvPr>
            <p:ph type="sldNum" sz="quarter" idx="12"/>
          </p:nvPr>
        </p:nvSpPr>
        <p:spPr/>
        <p:txBody>
          <a:bodyPr/>
          <a:lstStyle/>
          <a:p>
            <a:fld id="{7CD08052-46D4-4451-BCD3-D01F8058DAE8}" type="slidenum">
              <a:rPr lang="en-US" smtClean="0"/>
              <a:pPr/>
              <a:t>2</a:t>
            </a:fld>
            <a:endParaRPr lang="en-US"/>
          </a:p>
        </p:txBody>
      </p:sp>
    </p:spTree>
    <p:extLst>
      <p:ext uri="{BB962C8B-B14F-4D97-AF65-F5344CB8AC3E}">
        <p14:creationId xmlns:p14="http://schemas.microsoft.com/office/powerpoint/2010/main" val="1664791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E374-964A-4C64-A16A-068B67C4E5F5}"/>
              </a:ext>
            </a:extLst>
          </p:cNvPr>
          <p:cNvSpPr>
            <a:spLocks noGrp="1"/>
          </p:cNvSpPr>
          <p:nvPr>
            <p:ph type="title"/>
          </p:nvPr>
        </p:nvSpPr>
        <p:spPr/>
        <p:txBody>
          <a:bodyPr>
            <a:normAutofit/>
          </a:bodyPr>
          <a:lstStyle/>
          <a:p>
            <a:r>
              <a:rPr lang="en-GB" sz="4800" dirty="0"/>
              <a:t>SQP</a:t>
            </a:r>
          </a:p>
        </p:txBody>
      </p:sp>
      <p:graphicFrame>
        <p:nvGraphicFramePr>
          <p:cNvPr id="7" name="Content Placeholder 6">
            <a:extLst>
              <a:ext uri="{FF2B5EF4-FFF2-40B4-BE49-F238E27FC236}">
                <a16:creationId xmlns:a16="http://schemas.microsoft.com/office/drawing/2014/main" id="{B664D6B2-C6F1-45C8-A840-35618A9A31F1}"/>
              </a:ext>
            </a:extLst>
          </p:cNvPr>
          <p:cNvGraphicFramePr>
            <a:graphicFrameLocks noGrp="1"/>
          </p:cNvGraphicFramePr>
          <p:nvPr>
            <p:ph idx="1"/>
            <p:extLst>
              <p:ext uri="{D42A27DB-BD31-4B8C-83A1-F6EECF244321}">
                <p14:modId xmlns:p14="http://schemas.microsoft.com/office/powerpoint/2010/main" val="2912843255"/>
              </p:ext>
            </p:extLst>
          </p:nvPr>
        </p:nvGraphicFramePr>
        <p:xfrm>
          <a:off x="540000" y="2528046"/>
          <a:ext cx="5836696" cy="3677491"/>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EDC4167B-1DCE-47D6-837E-999C5FA838AF}"/>
              </a:ext>
            </a:extLst>
          </p:cNvPr>
          <p:cNvSpPr>
            <a:spLocks noGrp="1"/>
          </p:cNvSpPr>
          <p:nvPr>
            <p:ph type="sldNum" sz="quarter" idx="12"/>
          </p:nvPr>
        </p:nvSpPr>
        <p:spPr/>
        <p:txBody>
          <a:bodyPr/>
          <a:lstStyle/>
          <a:p>
            <a:fld id="{7CD08052-46D4-4451-BCD3-D01F8058DAE8}" type="slidenum">
              <a:rPr lang="en-US" smtClean="0"/>
              <a:pPr/>
              <a:t>20</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B6F918C-17FB-498D-9288-5F970AE17C7A}"/>
                  </a:ext>
                </a:extLst>
              </p:cNvPr>
              <p:cNvSpPr txBox="1"/>
              <p:nvPr/>
            </p:nvSpPr>
            <p:spPr>
              <a:xfrm>
                <a:off x="4303059" y="516367"/>
                <a:ext cx="4303059" cy="544950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GB" sz="4000" b="0" i="1" smtClean="0">
                          <a:solidFill>
                            <a:schemeClr val="bg1"/>
                          </a:solidFill>
                          <a:latin typeface="Cambria Math" panose="02040503050406030204" pitchFamily="18" charset="0"/>
                        </a:rPr>
                        <m:t>𝑦</m:t>
                      </m:r>
                      <m:r>
                        <a:rPr lang="en-GB" sz="4000" b="0" i="1" smtClean="0">
                          <a:solidFill>
                            <a:schemeClr val="bg1"/>
                          </a:solidFill>
                          <a:latin typeface="Cambria Math" panose="02040503050406030204" pitchFamily="18" charset="0"/>
                        </a:rPr>
                        <m:t>=</m:t>
                      </m:r>
                      <m:r>
                        <a:rPr lang="en-GB" sz="4000" b="0" i="1" smtClean="0">
                          <a:solidFill>
                            <a:schemeClr val="bg1"/>
                          </a:solidFill>
                          <a:latin typeface="Cambria Math" panose="02040503050406030204" pitchFamily="18" charset="0"/>
                        </a:rPr>
                        <m:t>𝑎</m:t>
                      </m:r>
                      <m:sSup>
                        <m:sSupPr>
                          <m:ctrlPr>
                            <a:rPr lang="en-GB" sz="4000" b="0" i="1" smtClean="0">
                              <a:solidFill>
                                <a:schemeClr val="bg1"/>
                              </a:solidFill>
                              <a:latin typeface="Cambria Math" panose="02040503050406030204" pitchFamily="18" charset="0"/>
                            </a:rPr>
                          </m:ctrlPr>
                        </m:sSupPr>
                        <m:e>
                          <m:r>
                            <a:rPr lang="en-GB" sz="4000" b="0" i="1" smtClean="0">
                              <a:solidFill>
                                <a:schemeClr val="bg1"/>
                              </a:solidFill>
                              <a:latin typeface="Cambria Math" panose="02040503050406030204" pitchFamily="18" charset="0"/>
                            </a:rPr>
                            <m:t>𝑥</m:t>
                          </m:r>
                        </m:e>
                        <m:sup>
                          <m:r>
                            <a:rPr lang="en-GB" sz="4000" b="0" i="1" smtClean="0">
                              <a:solidFill>
                                <a:schemeClr val="bg1"/>
                              </a:solidFill>
                              <a:latin typeface="Cambria Math" panose="02040503050406030204" pitchFamily="18" charset="0"/>
                            </a:rPr>
                            <m:t>2</m:t>
                          </m:r>
                        </m:sup>
                      </m:sSup>
                      <m:r>
                        <a:rPr lang="en-GB" sz="4000" b="0" i="1" smtClean="0">
                          <a:solidFill>
                            <a:schemeClr val="bg1"/>
                          </a:solidFill>
                          <a:latin typeface="Cambria Math" panose="02040503050406030204" pitchFamily="18" charset="0"/>
                        </a:rPr>
                        <m:t>+</m:t>
                      </m:r>
                      <m:r>
                        <a:rPr lang="en-GB" sz="4000" b="0" i="1" smtClean="0">
                          <a:solidFill>
                            <a:schemeClr val="bg1"/>
                          </a:solidFill>
                          <a:latin typeface="Cambria Math" panose="02040503050406030204" pitchFamily="18" charset="0"/>
                        </a:rPr>
                        <m:t>𝑏𝑥</m:t>
                      </m:r>
                      <m:r>
                        <a:rPr lang="en-GB" sz="4000" b="0" i="1" smtClean="0">
                          <a:solidFill>
                            <a:schemeClr val="bg1"/>
                          </a:solidFill>
                          <a:latin typeface="Cambria Math" panose="02040503050406030204" pitchFamily="18" charset="0"/>
                        </a:rPr>
                        <m:t>+</m:t>
                      </m:r>
                      <m:r>
                        <a:rPr lang="en-GB" sz="4000" b="0" i="1" smtClean="0">
                          <a:solidFill>
                            <a:schemeClr val="bg1"/>
                          </a:solidFill>
                          <a:latin typeface="Cambria Math" panose="02040503050406030204" pitchFamily="18" charset="0"/>
                        </a:rPr>
                        <m:t>𝑐</m:t>
                      </m:r>
                    </m:oMath>
                  </m:oMathPara>
                </a14:m>
                <a:endParaRPr lang="en-GB" sz="4000" dirty="0"/>
              </a:p>
              <a:p>
                <a:pPr>
                  <a:lnSpc>
                    <a:spcPct val="150000"/>
                  </a:lnSpc>
                </a:pPr>
                <a14:m>
                  <m:oMathPara xmlns:m="http://schemas.openxmlformats.org/officeDocument/2006/math">
                    <m:oMathParaPr>
                      <m:jc m:val="centerGroup"/>
                    </m:oMathParaPr>
                    <m:oMath xmlns:m="http://schemas.openxmlformats.org/officeDocument/2006/math">
                      <m:f>
                        <m:fPr>
                          <m:ctrlPr>
                            <a:rPr lang="en-GB" sz="4000" i="1" smtClean="0">
                              <a:solidFill>
                                <a:schemeClr val="bg1"/>
                              </a:solidFill>
                              <a:latin typeface="Cambria Math" panose="02040503050406030204" pitchFamily="18" charset="0"/>
                            </a:rPr>
                          </m:ctrlPr>
                        </m:fPr>
                        <m:num>
                          <m:r>
                            <a:rPr lang="en-GB" sz="4000" i="1" smtClean="0">
                              <a:solidFill>
                                <a:schemeClr val="bg1"/>
                              </a:solidFill>
                              <a:latin typeface="Cambria Math" panose="02040503050406030204" pitchFamily="18" charset="0"/>
                            </a:rPr>
                            <m:t>𝑑𝑦</m:t>
                          </m:r>
                        </m:num>
                        <m:den>
                          <m:r>
                            <a:rPr lang="en-GB" sz="4000" i="1" smtClean="0">
                              <a:solidFill>
                                <a:schemeClr val="bg1"/>
                              </a:solidFill>
                              <a:latin typeface="Cambria Math" panose="02040503050406030204" pitchFamily="18" charset="0"/>
                            </a:rPr>
                            <m:t>𝑑𝑥</m:t>
                          </m:r>
                        </m:den>
                      </m:f>
                      <m:r>
                        <a:rPr lang="en-GB" sz="4000" b="0" i="1" smtClean="0">
                          <a:solidFill>
                            <a:schemeClr val="bg1"/>
                          </a:solidFill>
                          <a:latin typeface="Cambria Math" panose="02040503050406030204" pitchFamily="18" charset="0"/>
                        </a:rPr>
                        <m:t>=0</m:t>
                      </m:r>
                    </m:oMath>
                  </m:oMathPara>
                </a14:m>
                <a:endParaRPr lang="en-GB" sz="4000" dirty="0"/>
              </a:p>
              <a:p>
                <a:pPr>
                  <a:lnSpc>
                    <a:spcPct val="150000"/>
                  </a:lnSpc>
                </a:pPr>
                <a14:m>
                  <m:oMathPara xmlns:m="http://schemas.openxmlformats.org/officeDocument/2006/math">
                    <m:oMathParaPr>
                      <m:jc m:val="centerGroup"/>
                    </m:oMathParaPr>
                    <m:oMath xmlns:m="http://schemas.openxmlformats.org/officeDocument/2006/math">
                      <m:f>
                        <m:fPr>
                          <m:ctrlPr>
                            <a:rPr lang="en-GB" sz="4000" i="1" smtClean="0">
                              <a:solidFill>
                                <a:schemeClr val="bg1"/>
                              </a:solidFill>
                              <a:latin typeface="Cambria Math" panose="02040503050406030204" pitchFamily="18" charset="0"/>
                            </a:rPr>
                          </m:ctrlPr>
                        </m:fPr>
                        <m:num>
                          <m:sSup>
                            <m:sSupPr>
                              <m:ctrlPr>
                                <a:rPr lang="en-GB" sz="4000" i="1" smtClean="0">
                                  <a:solidFill>
                                    <a:schemeClr val="bg1"/>
                                  </a:solidFill>
                                  <a:latin typeface="Cambria Math" panose="02040503050406030204" pitchFamily="18" charset="0"/>
                                </a:rPr>
                              </m:ctrlPr>
                            </m:sSupPr>
                            <m:e>
                              <m:r>
                                <a:rPr lang="en-GB" sz="4000" b="0" i="1" smtClean="0">
                                  <a:solidFill>
                                    <a:schemeClr val="bg1"/>
                                  </a:solidFill>
                                  <a:latin typeface="Cambria Math" panose="02040503050406030204" pitchFamily="18" charset="0"/>
                                </a:rPr>
                                <m:t>𝑑</m:t>
                              </m:r>
                            </m:e>
                            <m:sup>
                              <m:r>
                                <a:rPr lang="en-GB" sz="4000" b="0" i="1" smtClean="0">
                                  <a:solidFill>
                                    <a:schemeClr val="bg1"/>
                                  </a:solidFill>
                                  <a:latin typeface="Cambria Math" panose="02040503050406030204" pitchFamily="18" charset="0"/>
                                </a:rPr>
                                <m:t>2</m:t>
                              </m:r>
                            </m:sup>
                          </m:sSup>
                          <m:r>
                            <a:rPr lang="en-GB" sz="4000" b="0" i="1" smtClean="0">
                              <a:solidFill>
                                <a:schemeClr val="bg1"/>
                              </a:solidFill>
                              <a:latin typeface="Cambria Math" panose="02040503050406030204" pitchFamily="18" charset="0"/>
                            </a:rPr>
                            <m:t>𝑦</m:t>
                          </m:r>
                        </m:num>
                        <m:den>
                          <m:r>
                            <a:rPr lang="en-GB" sz="4000" b="0" i="1" smtClean="0">
                              <a:solidFill>
                                <a:schemeClr val="bg1"/>
                              </a:solidFill>
                              <a:latin typeface="Cambria Math" panose="02040503050406030204" pitchFamily="18" charset="0"/>
                            </a:rPr>
                            <m:t>𝑑</m:t>
                          </m:r>
                          <m:sSup>
                            <m:sSupPr>
                              <m:ctrlPr>
                                <a:rPr lang="en-GB" sz="4000" b="0" i="1" smtClean="0">
                                  <a:solidFill>
                                    <a:schemeClr val="bg1"/>
                                  </a:solidFill>
                                  <a:latin typeface="Cambria Math" panose="02040503050406030204" pitchFamily="18" charset="0"/>
                                </a:rPr>
                              </m:ctrlPr>
                            </m:sSupPr>
                            <m:e>
                              <m:r>
                                <a:rPr lang="en-GB" sz="4000" b="0" i="1" smtClean="0">
                                  <a:solidFill>
                                    <a:schemeClr val="bg1"/>
                                  </a:solidFill>
                                  <a:latin typeface="Cambria Math" panose="02040503050406030204" pitchFamily="18" charset="0"/>
                                </a:rPr>
                                <m:t>𝑥</m:t>
                              </m:r>
                            </m:e>
                            <m:sup>
                              <m:r>
                                <a:rPr lang="en-GB" sz="4000" b="0" i="1" smtClean="0">
                                  <a:solidFill>
                                    <a:schemeClr val="bg1"/>
                                  </a:solidFill>
                                  <a:latin typeface="Cambria Math" panose="02040503050406030204" pitchFamily="18" charset="0"/>
                                </a:rPr>
                                <m:t>2</m:t>
                              </m:r>
                            </m:sup>
                          </m:sSup>
                        </m:den>
                      </m:f>
                      <m:r>
                        <a:rPr lang="en-GB" sz="4000" b="0" i="1" smtClean="0">
                          <a:solidFill>
                            <a:schemeClr val="bg1"/>
                          </a:solidFill>
                          <a:latin typeface="Cambria Math" panose="02040503050406030204" pitchFamily="18" charset="0"/>
                        </a:rPr>
                        <m:t>&gt;0</m:t>
                      </m:r>
                    </m:oMath>
                  </m:oMathPara>
                </a14:m>
                <a:endParaRPr lang="en-GB" sz="4000" dirty="0"/>
              </a:p>
              <a:p>
                <a:pPr>
                  <a:lnSpc>
                    <a:spcPct val="150000"/>
                  </a:lnSpc>
                </a:pPr>
                <a:endParaRPr lang="en-GB" sz="4000" dirty="0"/>
              </a:p>
            </p:txBody>
          </p:sp>
        </mc:Choice>
        <mc:Fallback xmlns="">
          <p:sp>
            <p:nvSpPr>
              <p:cNvPr id="8" name="TextBox 7">
                <a:extLst>
                  <a:ext uri="{FF2B5EF4-FFF2-40B4-BE49-F238E27FC236}">
                    <a16:creationId xmlns:a16="http://schemas.microsoft.com/office/drawing/2014/main" id="{3B6F918C-17FB-498D-9288-5F970AE17C7A}"/>
                  </a:ext>
                </a:extLst>
              </p:cNvPr>
              <p:cNvSpPr txBox="1">
                <a:spLocks noRot="1" noChangeAspect="1" noMove="1" noResize="1" noEditPoints="1" noAdjustHandles="1" noChangeArrowheads="1" noChangeShapeType="1" noTextEdit="1"/>
              </p:cNvSpPr>
              <p:nvPr/>
            </p:nvSpPr>
            <p:spPr>
              <a:xfrm>
                <a:off x="4303059" y="516367"/>
                <a:ext cx="4303059" cy="5449505"/>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296785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434A7-652F-4C62-A10D-5523C6DE67E7}"/>
              </a:ext>
            </a:extLst>
          </p:cNvPr>
          <p:cNvSpPr>
            <a:spLocks noGrp="1"/>
          </p:cNvSpPr>
          <p:nvPr>
            <p:ph type="title"/>
          </p:nvPr>
        </p:nvSpPr>
        <p:spPr>
          <a:xfrm>
            <a:off x="628650" y="365128"/>
            <a:ext cx="7886700" cy="1325563"/>
          </a:xfrm>
        </p:spPr>
        <p:txBody>
          <a:bodyPr>
            <a:normAutofit/>
          </a:bodyPr>
          <a:lstStyle/>
          <a:p>
            <a:r>
              <a:rPr lang="en-GB" sz="4800" dirty="0"/>
              <a:t>DE</a:t>
            </a:r>
          </a:p>
        </p:txBody>
      </p:sp>
      <p:sp>
        <p:nvSpPr>
          <p:cNvPr id="4" name="Slide Number Placeholder 3">
            <a:extLst>
              <a:ext uri="{FF2B5EF4-FFF2-40B4-BE49-F238E27FC236}">
                <a16:creationId xmlns:a16="http://schemas.microsoft.com/office/drawing/2014/main" id="{ECE0F1C8-A804-4B2A-BCB5-E8C62504793E}"/>
              </a:ext>
            </a:extLst>
          </p:cNvPr>
          <p:cNvSpPr>
            <a:spLocks noGrp="1"/>
          </p:cNvSpPr>
          <p:nvPr>
            <p:ph type="sldNum" sz="quarter" idx="12"/>
          </p:nvPr>
        </p:nvSpPr>
        <p:spPr/>
        <p:txBody>
          <a:bodyPr/>
          <a:lstStyle/>
          <a:p>
            <a:fld id="{7CD08052-46D4-4451-BCD3-D01F8058DAE8}" type="slidenum">
              <a:rPr lang="en-US" smtClean="0"/>
              <a:pPr/>
              <a:t>21</a:t>
            </a:fld>
            <a:endParaRPr lang="en-US"/>
          </a:p>
        </p:txBody>
      </p:sp>
      <p:graphicFrame>
        <p:nvGraphicFramePr>
          <p:cNvPr id="12" name="Content Placeholder 11">
            <a:extLst>
              <a:ext uri="{FF2B5EF4-FFF2-40B4-BE49-F238E27FC236}">
                <a16:creationId xmlns:a16="http://schemas.microsoft.com/office/drawing/2014/main" id="{486D8980-6904-4DA7-B9DF-ADCF368FFC70}"/>
              </a:ext>
            </a:extLst>
          </p:cNvPr>
          <p:cNvGraphicFramePr>
            <a:graphicFrameLocks noGrp="1"/>
          </p:cNvGraphicFramePr>
          <p:nvPr>
            <p:ph idx="1"/>
            <p:extLst>
              <p:ext uri="{D42A27DB-BD31-4B8C-83A1-F6EECF244321}">
                <p14:modId xmlns:p14="http://schemas.microsoft.com/office/powerpoint/2010/main" val="249567481"/>
              </p:ext>
            </p:extLst>
          </p:nvPr>
        </p:nvGraphicFramePr>
        <p:xfrm>
          <a:off x="397361" y="1625880"/>
          <a:ext cx="6561138" cy="4211638"/>
        </p:xfrm>
        <a:graphic>
          <a:graphicData uri="http://schemas.openxmlformats.org/drawingml/2006/chart">
            <c:chart xmlns:c="http://schemas.openxmlformats.org/drawingml/2006/chart" xmlns:r="http://schemas.openxmlformats.org/officeDocument/2006/relationships" r:id="rId2"/>
          </a:graphicData>
        </a:graphic>
      </p:graphicFrame>
      <p:sp>
        <p:nvSpPr>
          <p:cNvPr id="13" name="Oval 12">
            <a:extLst>
              <a:ext uri="{FF2B5EF4-FFF2-40B4-BE49-F238E27FC236}">
                <a16:creationId xmlns:a16="http://schemas.microsoft.com/office/drawing/2014/main" id="{1DEA9632-6FCC-42B0-A291-FA62FBD3F313}"/>
              </a:ext>
            </a:extLst>
          </p:cNvPr>
          <p:cNvSpPr/>
          <p:nvPr/>
        </p:nvSpPr>
        <p:spPr>
          <a:xfrm rot="914914">
            <a:off x="1613645" y="2120544"/>
            <a:ext cx="4615031" cy="2549563"/>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F9748A0A-F534-4FF0-8A85-11FA859EDC63}"/>
              </a:ext>
            </a:extLst>
          </p:cNvPr>
          <p:cNvSpPr/>
          <p:nvPr/>
        </p:nvSpPr>
        <p:spPr>
          <a:xfrm rot="914914">
            <a:off x="2093301" y="2374924"/>
            <a:ext cx="3655718" cy="20408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39FC4571-4873-439C-896C-5CA9DFBC94A8}"/>
              </a:ext>
            </a:extLst>
          </p:cNvPr>
          <p:cNvSpPr/>
          <p:nvPr/>
        </p:nvSpPr>
        <p:spPr>
          <a:xfrm rot="914914">
            <a:off x="2515791" y="2603936"/>
            <a:ext cx="2810738" cy="1518773"/>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A3213A16-F3E6-4EB3-81CF-C2B89982D99A}"/>
              </a:ext>
            </a:extLst>
          </p:cNvPr>
          <p:cNvSpPr/>
          <p:nvPr/>
        </p:nvSpPr>
        <p:spPr>
          <a:xfrm rot="914914">
            <a:off x="2979926" y="2855518"/>
            <a:ext cx="1882467" cy="1007891"/>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0CF90ACE-38D5-423D-9646-69261C3C033B}"/>
              </a:ext>
            </a:extLst>
          </p:cNvPr>
          <p:cNvSpPr/>
          <p:nvPr/>
        </p:nvSpPr>
        <p:spPr>
          <a:xfrm rot="914914">
            <a:off x="3386887" y="3051719"/>
            <a:ext cx="1068544" cy="623203"/>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F1560B42-B1F6-4F6B-ABFF-B1B8C29C7F19}"/>
              </a:ext>
            </a:extLst>
          </p:cNvPr>
          <p:cNvSpPr/>
          <p:nvPr/>
        </p:nvSpPr>
        <p:spPr>
          <a:xfrm rot="914914">
            <a:off x="3742436" y="3240635"/>
            <a:ext cx="357445" cy="23765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7AD5A1B4-0A83-4E38-967F-2DE625B1D290}"/>
              </a:ext>
            </a:extLst>
          </p:cNvPr>
          <p:cNvSpPr/>
          <p:nvPr/>
        </p:nvSpPr>
        <p:spPr>
          <a:xfrm>
            <a:off x="5023317" y="3655472"/>
            <a:ext cx="75304" cy="1075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97BC17C1-3EC9-4417-8494-3F55B3C7D035}"/>
              </a:ext>
            </a:extLst>
          </p:cNvPr>
          <p:cNvSpPr/>
          <p:nvPr/>
        </p:nvSpPr>
        <p:spPr>
          <a:xfrm>
            <a:off x="2972657" y="3103731"/>
            <a:ext cx="75304" cy="1075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C544179-ECDD-4C7D-BD62-EB49F7A9D54E}"/>
              </a:ext>
            </a:extLst>
          </p:cNvPr>
          <p:cNvSpPr/>
          <p:nvPr/>
        </p:nvSpPr>
        <p:spPr>
          <a:xfrm>
            <a:off x="4599311" y="2229804"/>
            <a:ext cx="75304" cy="1075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5C03A242-9249-4404-877B-427418467DE9}"/>
              </a:ext>
            </a:extLst>
          </p:cNvPr>
          <p:cNvSpPr/>
          <p:nvPr/>
        </p:nvSpPr>
        <p:spPr>
          <a:xfrm>
            <a:off x="4394499" y="4116355"/>
            <a:ext cx="75304" cy="1075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50F54E93-14C3-4891-9F6D-43255247C0F9}"/>
              </a:ext>
            </a:extLst>
          </p:cNvPr>
          <p:cNvSpPr/>
          <p:nvPr/>
        </p:nvSpPr>
        <p:spPr>
          <a:xfrm>
            <a:off x="4961800" y="4677554"/>
            <a:ext cx="75304" cy="1075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E44057F0-21E6-4616-9788-A9BFAF3661BD}"/>
              </a:ext>
            </a:extLst>
          </p:cNvPr>
          <p:cNvSpPr/>
          <p:nvPr/>
        </p:nvSpPr>
        <p:spPr>
          <a:xfrm>
            <a:off x="3742099" y="3252179"/>
            <a:ext cx="75304" cy="1075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93C48F98-1F4B-46C5-995B-2E420F7B4FBB}"/>
              </a:ext>
            </a:extLst>
          </p:cNvPr>
          <p:cNvSpPr/>
          <p:nvPr/>
        </p:nvSpPr>
        <p:spPr>
          <a:xfrm>
            <a:off x="2741365" y="4137929"/>
            <a:ext cx="75304" cy="1075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DE4EA541-E52C-43C5-A0BA-18388D52BCAB}"/>
              </a:ext>
            </a:extLst>
          </p:cNvPr>
          <p:cNvSpPr/>
          <p:nvPr/>
        </p:nvSpPr>
        <p:spPr>
          <a:xfrm>
            <a:off x="2342024" y="3167174"/>
            <a:ext cx="75304" cy="1075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Oval 27">
            <a:extLst>
              <a:ext uri="{FF2B5EF4-FFF2-40B4-BE49-F238E27FC236}">
                <a16:creationId xmlns:a16="http://schemas.microsoft.com/office/drawing/2014/main" id="{EAF2190D-2866-4FC6-8E94-9E3704619221}"/>
              </a:ext>
            </a:extLst>
          </p:cNvPr>
          <p:cNvSpPr/>
          <p:nvPr/>
        </p:nvSpPr>
        <p:spPr>
          <a:xfrm>
            <a:off x="3845856" y="2111530"/>
            <a:ext cx="75304" cy="1075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A33C0FD3-1605-4D84-8807-8BA69A129BB8}"/>
              </a:ext>
            </a:extLst>
          </p:cNvPr>
          <p:cNvSpPr/>
          <p:nvPr/>
        </p:nvSpPr>
        <p:spPr>
          <a:xfrm>
            <a:off x="4089573" y="2987343"/>
            <a:ext cx="75304" cy="1075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6B230570-5514-4C0B-89D1-0A2269965BF7}"/>
              </a:ext>
            </a:extLst>
          </p:cNvPr>
          <p:cNvSpPr/>
          <p:nvPr/>
        </p:nvSpPr>
        <p:spPr>
          <a:xfrm>
            <a:off x="3311762" y="4258235"/>
            <a:ext cx="75304" cy="1075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7D09B71E-9513-4D1D-B817-7D94992910A6}"/>
              </a:ext>
            </a:extLst>
          </p:cNvPr>
          <p:cNvSpPr/>
          <p:nvPr/>
        </p:nvSpPr>
        <p:spPr>
          <a:xfrm>
            <a:off x="1889282" y="2299467"/>
            <a:ext cx="75304" cy="1075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5F778AB9-6692-4841-869A-BE5FC55CDFB8}"/>
              </a:ext>
            </a:extLst>
          </p:cNvPr>
          <p:cNvSpPr/>
          <p:nvPr/>
        </p:nvSpPr>
        <p:spPr>
          <a:xfrm>
            <a:off x="3602626" y="2992084"/>
            <a:ext cx="75304" cy="10757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BBD8FB6C-33FA-4892-921C-E671E254687F}"/>
              </a:ext>
            </a:extLst>
          </p:cNvPr>
          <p:cNvSpPr/>
          <p:nvPr/>
        </p:nvSpPr>
        <p:spPr>
          <a:xfrm>
            <a:off x="3552919" y="3293320"/>
            <a:ext cx="75304" cy="10757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B395FC2A-BB86-459D-A9F3-1ED1C823C5A9}"/>
              </a:ext>
            </a:extLst>
          </p:cNvPr>
          <p:cNvSpPr/>
          <p:nvPr/>
        </p:nvSpPr>
        <p:spPr>
          <a:xfrm>
            <a:off x="3907426" y="3296884"/>
            <a:ext cx="75304" cy="10757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15F05584-2DEB-4627-97B9-4ED43DEA1364}"/>
              </a:ext>
            </a:extLst>
          </p:cNvPr>
          <p:cNvSpPr/>
          <p:nvPr/>
        </p:nvSpPr>
        <p:spPr>
          <a:xfrm>
            <a:off x="4014269" y="3201799"/>
            <a:ext cx="75304" cy="10757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29FA9B5D-5030-40A7-94AB-12E105A19880}"/>
              </a:ext>
            </a:extLst>
          </p:cNvPr>
          <p:cNvSpPr/>
          <p:nvPr/>
        </p:nvSpPr>
        <p:spPr>
          <a:xfrm>
            <a:off x="4212226" y="3601684"/>
            <a:ext cx="75304" cy="10757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3545BF8B-65C3-480F-B1F6-14D538F888C9}"/>
              </a:ext>
            </a:extLst>
          </p:cNvPr>
          <p:cNvSpPr/>
          <p:nvPr/>
        </p:nvSpPr>
        <p:spPr>
          <a:xfrm>
            <a:off x="3708738" y="3547895"/>
            <a:ext cx="75304" cy="10757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AE3733A8-965A-48E6-AADE-C28CA24EF464}"/>
              </a:ext>
            </a:extLst>
          </p:cNvPr>
          <p:cNvSpPr/>
          <p:nvPr/>
        </p:nvSpPr>
        <p:spPr>
          <a:xfrm>
            <a:off x="3892534" y="2974671"/>
            <a:ext cx="75304" cy="10757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63AC34F1-80F6-4959-BA2D-8B922C8BDDCF}"/>
              </a:ext>
            </a:extLst>
          </p:cNvPr>
          <p:cNvSpPr/>
          <p:nvPr/>
        </p:nvSpPr>
        <p:spPr>
          <a:xfrm>
            <a:off x="3907426" y="3296884"/>
            <a:ext cx="75304" cy="10757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442F9BD7-19A8-4EE1-807D-0DB6AFB8D276}"/>
              </a:ext>
            </a:extLst>
          </p:cNvPr>
          <p:cNvSpPr/>
          <p:nvPr/>
        </p:nvSpPr>
        <p:spPr>
          <a:xfrm>
            <a:off x="4216391" y="3292783"/>
            <a:ext cx="75304" cy="10757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68728B65-FCE4-4628-B932-D63EECF4192C}"/>
              </a:ext>
            </a:extLst>
          </p:cNvPr>
          <p:cNvSpPr/>
          <p:nvPr/>
        </p:nvSpPr>
        <p:spPr>
          <a:xfrm>
            <a:off x="3898790" y="3494106"/>
            <a:ext cx="75304" cy="10757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extBox 41">
            <a:extLst>
              <a:ext uri="{FF2B5EF4-FFF2-40B4-BE49-F238E27FC236}">
                <a16:creationId xmlns:a16="http://schemas.microsoft.com/office/drawing/2014/main" id="{2F90B58E-5C86-453F-8E84-FDD1A6B42E6B}"/>
              </a:ext>
            </a:extLst>
          </p:cNvPr>
          <p:cNvSpPr txBox="1"/>
          <p:nvPr/>
        </p:nvSpPr>
        <p:spPr>
          <a:xfrm>
            <a:off x="6400800" y="1138844"/>
            <a:ext cx="2057400" cy="2246769"/>
          </a:xfrm>
          <a:prstGeom prst="rect">
            <a:avLst/>
          </a:prstGeom>
          <a:noFill/>
        </p:spPr>
        <p:txBody>
          <a:bodyPr wrap="square" rtlCol="0">
            <a:spAutoFit/>
          </a:bodyPr>
          <a:lstStyle/>
          <a:p>
            <a:pPr marL="285750" indent="-285750">
              <a:buFont typeface="Arial" panose="020B0604020202020204" pitchFamily="34" charset="0"/>
              <a:buChar char="•"/>
            </a:pPr>
            <a:r>
              <a:rPr lang="en-GB" sz="2800" dirty="0">
                <a:solidFill>
                  <a:schemeClr val="bg1"/>
                </a:solidFill>
              </a:rPr>
              <a:t>Random points</a:t>
            </a:r>
          </a:p>
          <a:p>
            <a:pPr marL="285750" indent="-285750">
              <a:buFont typeface="Arial" panose="020B0604020202020204" pitchFamily="34" charset="0"/>
              <a:buChar char="•"/>
            </a:pPr>
            <a:r>
              <a:rPr lang="en-GB" sz="2800" dirty="0">
                <a:solidFill>
                  <a:schemeClr val="bg1"/>
                </a:solidFill>
              </a:rPr>
              <a:t>Possible solutions of </a:t>
            </a:r>
            <a:r>
              <a:rPr lang="en-GB" sz="2800" dirty="0" err="1">
                <a:solidFill>
                  <a:schemeClr val="bg1"/>
                </a:solidFill>
              </a:rPr>
              <a:t>OF</a:t>
            </a:r>
            <a:endParaRPr lang="en-GB" sz="2800" dirty="0">
              <a:solidFill>
                <a:schemeClr val="bg1"/>
              </a:solidFill>
            </a:endParaRPr>
          </a:p>
        </p:txBody>
      </p:sp>
      <p:cxnSp>
        <p:nvCxnSpPr>
          <p:cNvPr id="43" name="Straight Arrow Connector 42">
            <a:extLst>
              <a:ext uri="{FF2B5EF4-FFF2-40B4-BE49-F238E27FC236}">
                <a16:creationId xmlns:a16="http://schemas.microsoft.com/office/drawing/2014/main" id="{AC83D184-A84E-4D72-9FA3-FF89103CCFF5}"/>
              </a:ext>
            </a:extLst>
          </p:cNvPr>
          <p:cNvCxnSpPr>
            <a:cxnSpLocks/>
            <a:stCxn id="25" idx="7"/>
            <a:endCxn id="46" idx="1"/>
          </p:cNvCxnSpPr>
          <p:nvPr/>
        </p:nvCxnSpPr>
        <p:spPr>
          <a:xfrm flipV="1">
            <a:off x="3806375" y="1629225"/>
            <a:ext cx="574077" cy="1638708"/>
          </a:xfrm>
          <a:prstGeom prst="straightConnector1">
            <a:avLst/>
          </a:prstGeom>
          <a:ln>
            <a:headEnd type="none" w="med" len="med"/>
            <a:tailEnd type="arrow" w="lg" len="lg"/>
          </a:ln>
        </p:spPr>
        <p:style>
          <a:lnRef idx="3">
            <a:schemeClr val="accent1"/>
          </a:lnRef>
          <a:fillRef idx="0">
            <a:schemeClr val="accent1"/>
          </a:fillRef>
          <a:effectRef idx="2">
            <a:schemeClr val="accent1"/>
          </a:effectRef>
          <a:fontRef idx="minor">
            <a:schemeClr val="tx1"/>
          </a:fontRef>
        </p:style>
      </p:cxnSp>
      <p:sp>
        <p:nvSpPr>
          <p:cNvPr id="46" name="TextBox 45">
            <a:extLst>
              <a:ext uri="{FF2B5EF4-FFF2-40B4-BE49-F238E27FC236}">
                <a16:creationId xmlns:a16="http://schemas.microsoft.com/office/drawing/2014/main" id="{03815724-576D-4E4D-9EED-2ACF36085ADF}"/>
              </a:ext>
            </a:extLst>
          </p:cNvPr>
          <p:cNvSpPr txBox="1"/>
          <p:nvPr/>
        </p:nvSpPr>
        <p:spPr>
          <a:xfrm>
            <a:off x="4380452" y="1306059"/>
            <a:ext cx="1562976" cy="646331"/>
          </a:xfrm>
          <a:prstGeom prst="rect">
            <a:avLst/>
          </a:prstGeom>
          <a:noFill/>
        </p:spPr>
        <p:txBody>
          <a:bodyPr wrap="square" rtlCol="0">
            <a:spAutoFit/>
          </a:bodyPr>
          <a:lstStyle/>
          <a:p>
            <a:r>
              <a:rPr lang="en-GB" dirty="0">
                <a:solidFill>
                  <a:schemeClr val="bg1"/>
                </a:solidFill>
              </a:rPr>
              <a:t>First estimate of minimum`</a:t>
            </a:r>
          </a:p>
        </p:txBody>
      </p:sp>
    </p:spTree>
    <p:extLst>
      <p:ext uri="{BB962C8B-B14F-4D97-AF65-F5344CB8AC3E}">
        <p14:creationId xmlns:p14="http://schemas.microsoft.com/office/powerpoint/2010/main" val="307936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99FE2-48AB-46F6-ACEB-C6DAA4D76E03}"/>
              </a:ext>
            </a:extLst>
          </p:cNvPr>
          <p:cNvSpPr>
            <a:spLocks noGrp="1"/>
          </p:cNvSpPr>
          <p:nvPr>
            <p:ph type="title"/>
          </p:nvPr>
        </p:nvSpPr>
        <p:spPr/>
        <p:txBody>
          <a:bodyPr/>
          <a:lstStyle/>
          <a:p>
            <a:r>
              <a:rPr lang="en-GB" dirty="0"/>
              <a:t>Doublet Explanation</a:t>
            </a:r>
          </a:p>
        </p:txBody>
      </p:sp>
      <p:sp>
        <p:nvSpPr>
          <p:cNvPr id="3" name="Content Placeholder 2">
            <a:extLst>
              <a:ext uri="{FF2B5EF4-FFF2-40B4-BE49-F238E27FC236}">
                <a16:creationId xmlns:a16="http://schemas.microsoft.com/office/drawing/2014/main" id="{468207CB-A00E-4EE4-997F-D4B4DAE8D0BF}"/>
              </a:ext>
            </a:extLst>
          </p:cNvPr>
          <p:cNvSpPr>
            <a:spLocks noGrp="1"/>
          </p:cNvSpPr>
          <p:nvPr>
            <p:ph idx="1"/>
          </p:nvPr>
        </p:nvSpPr>
        <p:spPr>
          <a:xfrm>
            <a:off x="154826" y="5686847"/>
            <a:ext cx="3760469" cy="910124"/>
          </a:xfrm>
        </p:spPr>
        <p:txBody>
          <a:bodyPr>
            <a:normAutofit fontScale="32500" lnSpcReduction="20000"/>
          </a:bodyPr>
          <a:lstStyle/>
          <a:p>
            <a:pPr marL="0" indent="0">
              <a:buNone/>
            </a:pPr>
            <a:r>
              <a:rPr lang="en-GB" dirty="0"/>
              <a:t>Reference:</a:t>
            </a:r>
          </a:p>
          <a:p>
            <a:pPr marL="0" indent="0">
              <a:buNone/>
            </a:pPr>
            <a:r>
              <a:rPr lang="en-US" dirty="0"/>
              <a:t>R Larsson, Linköping Studies in Science and Technology (2013), System Identification of Flight Mechanical Characteristics, Division of Automatic Control Department of Electrical Engineering , DOI: </a:t>
            </a:r>
            <a:r>
              <a:rPr lang="en-GB" dirty="0">
                <a:hlinkClick r:id="rId2"/>
              </a:rPr>
              <a:t>http://www.diva-portal.org/smash/get/diva2:622859/FULLTEXT01.pdf</a:t>
            </a:r>
            <a:endParaRPr lang="en-GB" dirty="0"/>
          </a:p>
        </p:txBody>
      </p:sp>
      <p:sp>
        <p:nvSpPr>
          <p:cNvPr id="4" name="Slide Number Placeholder 3">
            <a:extLst>
              <a:ext uri="{FF2B5EF4-FFF2-40B4-BE49-F238E27FC236}">
                <a16:creationId xmlns:a16="http://schemas.microsoft.com/office/drawing/2014/main" id="{C053B0E6-0F33-4D07-8829-C26878BF4DD4}"/>
              </a:ext>
            </a:extLst>
          </p:cNvPr>
          <p:cNvSpPr>
            <a:spLocks noGrp="1"/>
          </p:cNvSpPr>
          <p:nvPr>
            <p:ph type="sldNum" sz="quarter" idx="12"/>
          </p:nvPr>
        </p:nvSpPr>
        <p:spPr/>
        <p:txBody>
          <a:bodyPr/>
          <a:lstStyle/>
          <a:p>
            <a:fld id="{7CD08052-46D4-4451-BCD3-D01F8058DAE8}" type="slidenum">
              <a:rPr lang="en-US" smtClean="0"/>
              <a:pPr/>
              <a:t>22</a:t>
            </a:fld>
            <a:endParaRPr lang="en-US"/>
          </a:p>
        </p:txBody>
      </p:sp>
      <p:pic>
        <p:nvPicPr>
          <p:cNvPr id="8" name="Graphic 7">
            <a:extLst>
              <a:ext uri="{FF2B5EF4-FFF2-40B4-BE49-F238E27FC236}">
                <a16:creationId xmlns:a16="http://schemas.microsoft.com/office/drawing/2014/main" id="{00105ED7-CD3E-409C-B038-86A4331D2E6A}"/>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0166" t="15272" r="16737" b="53697"/>
          <a:stretch/>
        </p:blipFill>
        <p:spPr>
          <a:xfrm>
            <a:off x="2809544" y="2943648"/>
            <a:ext cx="3943350" cy="2743199"/>
          </a:xfrm>
          <a:prstGeom prst="rect">
            <a:avLst/>
          </a:prstGeom>
        </p:spPr>
      </p:pic>
      <p:pic>
        <p:nvPicPr>
          <p:cNvPr id="16" name="Graphic 15">
            <a:extLst>
              <a:ext uri="{FF2B5EF4-FFF2-40B4-BE49-F238E27FC236}">
                <a16:creationId xmlns:a16="http://schemas.microsoft.com/office/drawing/2014/main" id="{F53E94E3-B4CC-4CCF-97D7-1D20623156F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8566" t="72066" r="16096" b="18727"/>
          <a:stretch/>
        </p:blipFill>
        <p:spPr>
          <a:xfrm>
            <a:off x="628650" y="1525916"/>
            <a:ext cx="6383154" cy="1272244"/>
          </a:xfrm>
          <a:prstGeom prst="rect">
            <a:avLst/>
          </a:prstGeom>
        </p:spPr>
      </p:pic>
    </p:spTree>
    <p:extLst>
      <p:ext uri="{BB962C8B-B14F-4D97-AF65-F5344CB8AC3E}">
        <p14:creationId xmlns:p14="http://schemas.microsoft.com/office/powerpoint/2010/main" val="3991037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3EF65-4852-430D-AC42-41D806AFD88F}"/>
              </a:ext>
            </a:extLst>
          </p:cNvPr>
          <p:cNvSpPr>
            <a:spLocks noGrp="1"/>
          </p:cNvSpPr>
          <p:nvPr>
            <p:ph type="title"/>
          </p:nvPr>
        </p:nvSpPr>
        <p:spPr/>
        <p:txBody>
          <a:bodyPr/>
          <a:lstStyle/>
          <a:p>
            <a:r>
              <a:rPr lang="en-GB" dirty="0"/>
              <a:t>ARMAX</a:t>
            </a:r>
          </a:p>
        </p:txBody>
      </p:sp>
      <p:pic>
        <p:nvPicPr>
          <p:cNvPr id="6" name="Content Placeholder 5">
            <a:extLst>
              <a:ext uri="{FF2B5EF4-FFF2-40B4-BE49-F238E27FC236}">
                <a16:creationId xmlns:a16="http://schemas.microsoft.com/office/drawing/2014/main" id="{53E2981F-4B51-4BA6-AA49-A00B4242EC0B}"/>
              </a:ext>
            </a:extLst>
          </p:cNvPr>
          <p:cNvPicPr>
            <a:picLocks noGrp="1" noChangeAspect="1"/>
          </p:cNvPicPr>
          <p:nvPr>
            <p:ph idx="1"/>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63540"/>
          <a:stretch/>
        </p:blipFill>
        <p:spPr>
          <a:xfrm>
            <a:off x="628650" y="1690691"/>
            <a:ext cx="6383154" cy="2780027"/>
          </a:xfrm>
        </p:spPr>
      </p:pic>
      <p:sp>
        <p:nvSpPr>
          <p:cNvPr id="4" name="Slide Number Placeholder 3">
            <a:extLst>
              <a:ext uri="{FF2B5EF4-FFF2-40B4-BE49-F238E27FC236}">
                <a16:creationId xmlns:a16="http://schemas.microsoft.com/office/drawing/2014/main" id="{40713A49-D55D-423D-9049-7E358C6F15D4}"/>
              </a:ext>
            </a:extLst>
          </p:cNvPr>
          <p:cNvSpPr>
            <a:spLocks noGrp="1"/>
          </p:cNvSpPr>
          <p:nvPr>
            <p:ph type="sldNum" sz="quarter" idx="12"/>
          </p:nvPr>
        </p:nvSpPr>
        <p:spPr/>
        <p:txBody>
          <a:bodyPr/>
          <a:lstStyle/>
          <a:p>
            <a:fld id="{7CD08052-46D4-4451-BCD3-D01F8058DAE8}" type="slidenum">
              <a:rPr lang="en-US" smtClean="0"/>
              <a:pPr/>
              <a:t>23</a:t>
            </a:fld>
            <a:endParaRPr lang="en-US"/>
          </a:p>
        </p:txBody>
      </p:sp>
    </p:spTree>
    <p:extLst>
      <p:ext uri="{BB962C8B-B14F-4D97-AF65-F5344CB8AC3E}">
        <p14:creationId xmlns:p14="http://schemas.microsoft.com/office/powerpoint/2010/main" val="1330420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b="0" dirty="0"/>
              <a:t>Parametric Identification Definition</a:t>
            </a:r>
            <a:endParaRPr lang="en-US" dirty="0"/>
          </a:p>
        </p:txBody>
      </p:sp>
      <p:sp>
        <p:nvSpPr>
          <p:cNvPr id="3" name="Content Placeholder 2"/>
          <p:cNvSpPr>
            <a:spLocks noGrp="1"/>
          </p:cNvSpPr>
          <p:nvPr>
            <p:ph idx="1"/>
          </p:nvPr>
        </p:nvSpPr>
        <p:spPr>
          <a:xfrm>
            <a:off x="628650" y="1690691"/>
            <a:ext cx="6560369" cy="2564653"/>
          </a:xfrm>
        </p:spPr>
        <p:txBody>
          <a:bodyPr>
            <a:noAutofit/>
          </a:bodyPr>
          <a:lstStyle/>
          <a:p>
            <a:r>
              <a:rPr lang="en-US" dirty="0"/>
              <a:t>System models describe the dynamics of a process.</a:t>
            </a:r>
          </a:p>
          <a:p>
            <a:r>
              <a:rPr lang="en-US" dirty="0"/>
              <a:t>Identification involves finding the parameters of a model.</a:t>
            </a:r>
          </a:p>
          <a:p>
            <a:r>
              <a:rPr lang="en-US" dirty="0"/>
              <a:t>Dynamic models aid in process control.</a:t>
            </a:r>
          </a:p>
        </p:txBody>
      </p:sp>
      <p:sp>
        <p:nvSpPr>
          <p:cNvPr id="6" name="Slide Number Placeholder 5"/>
          <p:cNvSpPr>
            <a:spLocks noGrp="1"/>
          </p:cNvSpPr>
          <p:nvPr>
            <p:ph type="sldNum" sz="quarter" idx="12"/>
          </p:nvPr>
        </p:nvSpPr>
        <p:spPr>
          <a:xfrm>
            <a:off x="7011804" y="6414409"/>
            <a:ext cx="2057400" cy="365125"/>
          </a:xfrm>
        </p:spPr>
        <p:txBody>
          <a:bodyPr/>
          <a:lstStyle/>
          <a:p>
            <a:pPr defTabSz="685800"/>
            <a:fld id="{7CD08052-46D4-4451-BCD3-D01F8058DAE8}" type="slidenum">
              <a:rPr lang="en-US">
                <a:solidFill>
                  <a:prstClr val="white"/>
                </a:solidFill>
                <a:latin typeface="Calibri" panose="020F0502020204030204"/>
              </a:rPr>
              <a:pPr defTabSz="685800"/>
              <a:t>3</a:t>
            </a:fld>
            <a:endParaRPr lang="en-US">
              <a:solidFill>
                <a:prstClr val="white"/>
              </a:solidFill>
              <a:latin typeface="Calibri" panose="020F0502020204030204"/>
            </a:endParaRPr>
          </a:p>
        </p:txBody>
      </p:sp>
      <p:pic>
        <p:nvPicPr>
          <p:cNvPr id="8" name="Graphic 7">
            <a:extLst>
              <a:ext uri="{FF2B5EF4-FFF2-40B4-BE49-F238E27FC236}">
                <a16:creationId xmlns:a16="http://schemas.microsoft.com/office/drawing/2014/main" id="{EFEEF08B-E84B-4CB0-B62C-0079E08B2607}"/>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283" t="14637" b="32625"/>
          <a:stretch/>
        </p:blipFill>
        <p:spPr>
          <a:xfrm>
            <a:off x="628650" y="4255344"/>
            <a:ext cx="6241773" cy="2021373"/>
          </a:xfrm>
          <a:prstGeom prst="rect">
            <a:avLst/>
          </a:prstGeom>
        </p:spPr>
      </p:pic>
      <p:sp>
        <p:nvSpPr>
          <p:cNvPr id="9" name="TextBox 8">
            <a:extLst>
              <a:ext uri="{FF2B5EF4-FFF2-40B4-BE49-F238E27FC236}">
                <a16:creationId xmlns:a16="http://schemas.microsoft.com/office/drawing/2014/main" id="{F481B712-88E0-4744-AEC0-D9EB43F5C183}"/>
              </a:ext>
            </a:extLst>
          </p:cNvPr>
          <p:cNvSpPr txBox="1"/>
          <p:nvPr/>
        </p:nvSpPr>
        <p:spPr>
          <a:xfrm>
            <a:off x="3618198" y="5603421"/>
            <a:ext cx="612322" cy="646331"/>
          </a:xfrm>
          <a:prstGeom prst="rect">
            <a:avLst/>
          </a:prstGeom>
          <a:noFill/>
        </p:spPr>
        <p:txBody>
          <a:bodyPr wrap="square" rtlCol="0">
            <a:spAutoFit/>
          </a:bodyPr>
          <a:lstStyle/>
          <a:p>
            <a:pPr algn="ctr"/>
            <a:r>
              <a:rPr lang="en-GB" sz="3600" b="1" dirty="0">
                <a:solidFill>
                  <a:srgbClr val="CD5727"/>
                </a:solidFill>
              </a:rPr>
              <a:t>?</a:t>
            </a:r>
          </a:p>
        </p:txBody>
      </p:sp>
      <p:sp>
        <p:nvSpPr>
          <p:cNvPr id="10" name="TextBox 9">
            <a:extLst>
              <a:ext uri="{FF2B5EF4-FFF2-40B4-BE49-F238E27FC236}">
                <a16:creationId xmlns:a16="http://schemas.microsoft.com/office/drawing/2014/main" id="{DCED6ECB-F289-4C56-BDD9-E942D3780C95}"/>
              </a:ext>
            </a:extLst>
          </p:cNvPr>
          <p:cNvSpPr txBox="1"/>
          <p:nvPr/>
        </p:nvSpPr>
        <p:spPr>
          <a:xfrm>
            <a:off x="4724186" y="5211575"/>
            <a:ext cx="989513" cy="369332"/>
          </a:xfrm>
          <a:prstGeom prst="rect">
            <a:avLst/>
          </a:prstGeom>
          <a:noFill/>
        </p:spPr>
        <p:txBody>
          <a:bodyPr wrap="square" rtlCol="0">
            <a:spAutoFit/>
          </a:bodyPr>
          <a:lstStyle/>
          <a:p>
            <a:pPr algn="ctr"/>
            <a:r>
              <a:rPr lang="en-GB" b="1" dirty="0">
                <a:solidFill>
                  <a:srgbClr val="CD5727"/>
                </a:solidFill>
              </a:rPr>
              <a:t>Model</a:t>
            </a:r>
          </a:p>
        </p:txBody>
      </p:sp>
    </p:spTree>
    <p:extLst>
      <p:ext uri="{BB962C8B-B14F-4D97-AF65-F5344CB8AC3E}">
        <p14:creationId xmlns:p14="http://schemas.microsoft.com/office/powerpoint/2010/main" val="3269500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BA01-5968-4FF3-BFDF-9F7B6B2971E3}"/>
              </a:ext>
            </a:extLst>
          </p:cNvPr>
          <p:cNvSpPr>
            <a:spLocks noGrp="1"/>
          </p:cNvSpPr>
          <p:nvPr>
            <p:ph type="title"/>
          </p:nvPr>
        </p:nvSpPr>
        <p:spPr/>
        <p:txBody>
          <a:bodyPr/>
          <a:lstStyle/>
          <a:p>
            <a:r>
              <a:rPr lang="en-US" b="0" dirty="0"/>
              <a:t>Parametric Identification Definition</a:t>
            </a:r>
            <a:endParaRPr lang="en-GB" dirty="0"/>
          </a:p>
        </p:txBody>
      </p:sp>
      <p:sp>
        <p:nvSpPr>
          <p:cNvPr id="3" name="Content Placeholder 2">
            <a:extLst>
              <a:ext uri="{FF2B5EF4-FFF2-40B4-BE49-F238E27FC236}">
                <a16:creationId xmlns:a16="http://schemas.microsoft.com/office/drawing/2014/main" id="{2A39E7DA-158B-420C-9F34-00D3E78879F6}"/>
              </a:ext>
            </a:extLst>
          </p:cNvPr>
          <p:cNvSpPr>
            <a:spLocks noGrp="1"/>
          </p:cNvSpPr>
          <p:nvPr>
            <p:ph idx="1"/>
          </p:nvPr>
        </p:nvSpPr>
        <p:spPr>
          <a:xfrm>
            <a:off x="628650" y="1690691"/>
            <a:ext cx="6560369" cy="4211432"/>
          </a:xfrm>
        </p:spPr>
        <p:txBody>
          <a:bodyPr/>
          <a:lstStyle/>
          <a:p>
            <a:r>
              <a:rPr lang="en-US" dirty="0"/>
              <a:t>System models describe the dynamics of a process.</a:t>
            </a:r>
          </a:p>
          <a:p>
            <a:r>
              <a:rPr lang="en-US" dirty="0"/>
              <a:t>Identification involves finding the parameters of a model.</a:t>
            </a:r>
          </a:p>
          <a:p>
            <a:r>
              <a:rPr lang="en-US" dirty="0"/>
              <a:t>Dynamic models aid in process control.</a:t>
            </a:r>
          </a:p>
          <a:p>
            <a:endParaRPr lang="en-GB" dirty="0"/>
          </a:p>
        </p:txBody>
      </p:sp>
      <p:sp>
        <p:nvSpPr>
          <p:cNvPr id="6" name="Slide Number Placeholder 5">
            <a:extLst>
              <a:ext uri="{FF2B5EF4-FFF2-40B4-BE49-F238E27FC236}">
                <a16:creationId xmlns:a16="http://schemas.microsoft.com/office/drawing/2014/main" id="{7E595FDE-D5C8-4432-8182-07AC5D424C8B}"/>
              </a:ext>
            </a:extLst>
          </p:cNvPr>
          <p:cNvSpPr>
            <a:spLocks noGrp="1"/>
          </p:cNvSpPr>
          <p:nvPr>
            <p:ph type="sldNum" sz="quarter" idx="12"/>
          </p:nvPr>
        </p:nvSpPr>
        <p:spPr/>
        <p:txBody>
          <a:bodyPr/>
          <a:lstStyle/>
          <a:p>
            <a:fld id="{7CD08052-46D4-4451-BCD3-D01F8058DAE8}" type="slidenum">
              <a:rPr lang="en-US" smtClean="0"/>
              <a:pPr/>
              <a:t>4</a:t>
            </a:fld>
            <a:endParaRPr lang="en-US"/>
          </a:p>
        </p:txBody>
      </p:sp>
      <p:pic>
        <p:nvPicPr>
          <p:cNvPr id="9" name="Graphic 8">
            <a:extLst>
              <a:ext uri="{FF2B5EF4-FFF2-40B4-BE49-F238E27FC236}">
                <a16:creationId xmlns:a16="http://schemas.microsoft.com/office/drawing/2014/main" id="{14904EBF-021C-431D-ADF7-B51CF420B9F2}"/>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3902" b="32419"/>
          <a:stretch/>
        </p:blipFill>
        <p:spPr>
          <a:xfrm>
            <a:off x="628650" y="4375003"/>
            <a:ext cx="6241773" cy="2039406"/>
          </a:xfrm>
          <a:prstGeom prst="rect">
            <a:avLst/>
          </a:prstGeom>
        </p:spPr>
      </p:pic>
      <p:sp>
        <p:nvSpPr>
          <p:cNvPr id="10" name="TextBox 9">
            <a:extLst>
              <a:ext uri="{FF2B5EF4-FFF2-40B4-BE49-F238E27FC236}">
                <a16:creationId xmlns:a16="http://schemas.microsoft.com/office/drawing/2014/main" id="{4F11D174-879C-4AC5-BA6A-2DD94BA4CC88}"/>
              </a:ext>
            </a:extLst>
          </p:cNvPr>
          <p:cNvSpPr txBox="1"/>
          <p:nvPr/>
        </p:nvSpPr>
        <p:spPr>
          <a:xfrm>
            <a:off x="3691677" y="5712278"/>
            <a:ext cx="612322" cy="646331"/>
          </a:xfrm>
          <a:prstGeom prst="rect">
            <a:avLst/>
          </a:prstGeom>
          <a:noFill/>
        </p:spPr>
        <p:txBody>
          <a:bodyPr wrap="square" rtlCol="0">
            <a:spAutoFit/>
          </a:bodyPr>
          <a:lstStyle/>
          <a:p>
            <a:pPr algn="ctr"/>
            <a:r>
              <a:rPr lang="en-GB" sz="3600" b="1" dirty="0">
                <a:solidFill>
                  <a:srgbClr val="CD5727"/>
                </a:solidFill>
              </a:rPr>
              <a: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35499C2-241E-4A56-82A1-819B427A4844}"/>
                  </a:ext>
                </a:extLst>
              </p:cNvPr>
              <p:cNvSpPr txBox="1"/>
              <p:nvPr/>
            </p:nvSpPr>
            <p:spPr>
              <a:xfrm>
                <a:off x="4898570" y="4852307"/>
                <a:ext cx="729343" cy="5574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GB" sz="1600" b="1" i="1" smtClean="0">
                              <a:solidFill>
                                <a:srgbClr val="CD5727"/>
                              </a:solidFill>
                              <a:latin typeface="Cambria Math" panose="02040503050406030204" pitchFamily="18" charset="0"/>
                            </a:rPr>
                          </m:ctrlPr>
                        </m:fPr>
                        <m:num>
                          <m:r>
                            <a:rPr lang="en-GB" sz="1600" b="1" i="1" smtClean="0">
                              <a:solidFill>
                                <a:srgbClr val="CD5727"/>
                              </a:solidFill>
                              <a:latin typeface="Cambria Math" panose="02040503050406030204" pitchFamily="18" charset="0"/>
                            </a:rPr>
                            <m:t>𝑲</m:t>
                          </m:r>
                        </m:num>
                        <m:den>
                          <m:r>
                            <a:rPr lang="en-GB" sz="1600" b="1" i="1" smtClean="0">
                              <a:solidFill>
                                <a:srgbClr val="CD5727"/>
                              </a:solidFill>
                              <a:latin typeface="Cambria Math" panose="02040503050406030204" pitchFamily="18" charset="0"/>
                            </a:rPr>
                            <m:t>𝝉</m:t>
                          </m:r>
                          <m:r>
                            <a:rPr lang="en-GB" sz="1600" b="1" i="1" smtClean="0">
                              <a:solidFill>
                                <a:srgbClr val="CD5727"/>
                              </a:solidFill>
                              <a:latin typeface="Cambria Math" panose="02040503050406030204" pitchFamily="18" charset="0"/>
                            </a:rPr>
                            <m:t>𝑺</m:t>
                          </m:r>
                          <m:r>
                            <a:rPr lang="en-GB" sz="1600" b="1" i="1" smtClean="0">
                              <a:solidFill>
                                <a:srgbClr val="CD5727"/>
                              </a:solidFill>
                              <a:latin typeface="Cambria Math" panose="02040503050406030204" pitchFamily="18" charset="0"/>
                            </a:rPr>
                            <m:t>+</m:t>
                          </m:r>
                          <m:r>
                            <a:rPr lang="en-GB" sz="1600" b="1" i="1" smtClean="0">
                              <a:solidFill>
                                <a:srgbClr val="CD5727"/>
                              </a:solidFill>
                              <a:latin typeface="Cambria Math" panose="02040503050406030204" pitchFamily="18" charset="0"/>
                            </a:rPr>
                            <m:t>𝟏</m:t>
                          </m:r>
                        </m:den>
                      </m:f>
                    </m:oMath>
                  </m:oMathPara>
                </a14:m>
                <a:endParaRPr lang="en-GB" sz="1600" b="1" dirty="0">
                  <a:solidFill>
                    <a:srgbClr val="CD5727"/>
                  </a:solidFill>
                </a:endParaRPr>
              </a:p>
            </p:txBody>
          </p:sp>
        </mc:Choice>
        <mc:Fallback xmlns="">
          <p:sp>
            <p:nvSpPr>
              <p:cNvPr id="11" name="TextBox 10">
                <a:extLst>
                  <a:ext uri="{FF2B5EF4-FFF2-40B4-BE49-F238E27FC236}">
                    <a16:creationId xmlns:a16="http://schemas.microsoft.com/office/drawing/2014/main" id="{435499C2-241E-4A56-82A1-819B427A4844}"/>
                  </a:ext>
                </a:extLst>
              </p:cNvPr>
              <p:cNvSpPr txBox="1">
                <a:spLocks noRot="1" noChangeAspect="1" noMove="1" noResize="1" noEditPoints="1" noAdjustHandles="1" noChangeArrowheads="1" noChangeShapeType="1" noTextEdit="1"/>
              </p:cNvSpPr>
              <p:nvPr/>
            </p:nvSpPr>
            <p:spPr>
              <a:xfrm>
                <a:off x="4898570" y="4852307"/>
                <a:ext cx="729343" cy="557460"/>
              </a:xfrm>
              <a:prstGeom prst="rect">
                <a:avLst/>
              </a:prstGeom>
              <a:blipFill>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09292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94D08ED-ABB5-4FF7-9578-B572288F2F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356" y="1391115"/>
            <a:ext cx="4712774" cy="3239238"/>
          </a:xfrm>
          <a:prstGeom prst="rect">
            <a:avLst/>
          </a:prstGeom>
        </p:spPr>
      </p:pic>
      <p:sp>
        <p:nvSpPr>
          <p:cNvPr id="2" name="Title 1">
            <a:extLst>
              <a:ext uri="{FF2B5EF4-FFF2-40B4-BE49-F238E27FC236}">
                <a16:creationId xmlns:a16="http://schemas.microsoft.com/office/drawing/2014/main" id="{931F1B16-29E5-407A-9601-3767CF3BEC38}"/>
              </a:ext>
            </a:extLst>
          </p:cNvPr>
          <p:cNvSpPr>
            <a:spLocks noGrp="1"/>
          </p:cNvSpPr>
          <p:nvPr>
            <p:ph type="title"/>
          </p:nvPr>
        </p:nvSpPr>
        <p:spPr/>
        <p:txBody>
          <a:bodyPr/>
          <a:lstStyle/>
          <a:p>
            <a:r>
              <a:rPr lang="en-GB" dirty="0"/>
              <a:t>Identification Techniques</a:t>
            </a:r>
          </a:p>
        </p:txBody>
      </p:sp>
      <p:sp>
        <p:nvSpPr>
          <p:cNvPr id="5" name="Slide Number Placeholder 4">
            <a:extLst>
              <a:ext uri="{FF2B5EF4-FFF2-40B4-BE49-F238E27FC236}">
                <a16:creationId xmlns:a16="http://schemas.microsoft.com/office/drawing/2014/main" id="{45F32B6B-D405-4120-8ABD-AEB95926FA0F}"/>
              </a:ext>
            </a:extLst>
          </p:cNvPr>
          <p:cNvSpPr>
            <a:spLocks noGrp="1"/>
          </p:cNvSpPr>
          <p:nvPr>
            <p:ph type="sldNum" sz="quarter" idx="12"/>
          </p:nvPr>
        </p:nvSpPr>
        <p:spPr/>
        <p:txBody>
          <a:bodyPr/>
          <a:lstStyle/>
          <a:p>
            <a:fld id="{7CD08052-46D4-4451-BCD3-D01F8058DAE8}" type="slidenum">
              <a:rPr lang="en-US" smtClean="0"/>
              <a:pPr/>
              <a:t>5</a:t>
            </a:fld>
            <a:endParaRPr lang="en-US"/>
          </a:p>
        </p:txBody>
      </p:sp>
      <p:sp>
        <p:nvSpPr>
          <p:cNvPr id="6" name="Text Placeholder 5">
            <a:extLst>
              <a:ext uri="{FF2B5EF4-FFF2-40B4-BE49-F238E27FC236}">
                <a16:creationId xmlns:a16="http://schemas.microsoft.com/office/drawing/2014/main" id="{68DF739F-2805-4248-9891-375180505C11}"/>
              </a:ext>
            </a:extLst>
          </p:cNvPr>
          <p:cNvSpPr>
            <a:spLocks noGrp="1"/>
          </p:cNvSpPr>
          <p:nvPr>
            <p:ph type="body" sz="quarter" idx="13"/>
          </p:nvPr>
        </p:nvSpPr>
        <p:spPr>
          <a:xfrm>
            <a:off x="2686050" y="3429000"/>
            <a:ext cx="5937386" cy="2656534"/>
          </a:xfrm>
        </p:spPr>
        <p:txBody>
          <a:bodyPr/>
          <a:lstStyle/>
          <a:p>
            <a:r>
              <a:rPr lang="en-GB" dirty="0"/>
              <a:t>PEM</a:t>
            </a:r>
          </a:p>
          <a:p>
            <a:pPr lvl="1"/>
            <a:r>
              <a:rPr lang="en-GB" dirty="0"/>
              <a:t>Aims to minimize the </a:t>
            </a:r>
            <a:r>
              <a:rPr lang="en-GB" b="1" dirty="0">
                <a:solidFill>
                  <a:srgbClr val="CD5727"/>
                </a:solidFill>
              </a:rPr>
              <a:t>difference</a:t>
            </a:r>
            <a:r>
              <a:rPr lang="en-GB" dirty="0"/>
              <a:t> of predicted and real output.</a:t>
            </a:r>
          </a:p>
          <a:p>
            <a:r>
              <a:rPr lang="en-GB" dirty="0"/>
              <a:t>Linear Regression</a:t>
            </a:r>
          </a:p>
          <a:p>
            <a:pPr lvl="1"/>
            <a:r>
              <a:rPr lang="en-GB" dirty="0"/>
              <a:t>A PEM </a:t>
            </a:r>
          </a:p>
        </p:txBody>
      </p:sp>
    </p:spTree>
    <p:extLst>
      <p:ext uri="{BB962C8B-B14F-4D97-AF65-F5344CB8AC3E}">
        <p14:creationId xmlns:p14="http://schemas.microsoft.com/office/powerpoint/2010/main" val="402354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C393-43A4-4A96-A65F-1ABBE9A57656}"/>
              </a:ext>
            </a:extLst>
          </p:cNvPr>
          <p:cNvSpPr>
            <a:spLocks noGrp="1"/>
          </p:cNvSpPr>
          <p:nvPr>
            <p:ph type="title"/>
          </p:nvPr>
        </p:nvSpPr>
        <p:spPr>
          <a:xfrm>
            <a:off x="628650" y="267156"/>
            <a:ext cx="7886700" cy="1325563"/>
          </a:xfrm>
        </p:spPr>
        <p:txBody>
          <a:bodyPr/>
          <a:lstStyle/>
          <a:p>
            <a:r>
              <a:rPr lang="en-GB" dirty="0"/>
              <a:t>Identification Techniques</a:t>
            </a:r>
          </a:p>
        </p:txBody>
      </p:sp>
      <p:sp>
        <p:nvSpPr>
          <p:cNvPr id="3" name="Content Placeholder 2">
            <a:extLst>
              <a:ext uri="{FF2B5EF4-FFF2-40B4-BE49-F238E27FC236}">
                <a16:creationId xmlns:a16="http://schemas.microsoft.com/office/drawing/2014/main" id="{BEB0BF05-1D02-4593-B03A-59C6A0A8CFC3}"/>
              </a:ext>
            </a:extLst>
          </p:cNvPr>
          <p:cNvSpPr>
            <a:spLocks noGrp="1"/>
          </p:cNvSpPr>
          <p:nvPr>
            <p:ph idx="1"/>
          </p:nvPr>
        </p:nvSpPr>
        <p:spPr>
          <a:xfrm>
            <a:off x="416776" y="1480456"/>
            <a:ext cx="4768541" cy="1862641"/>
          </a:xfrm>
        </p:spPr>
        <p:txBody>
          <a:bodyPr>
            <a:normAutofit/>
          </a:bodyPr>
          <a:lstStyle/>
          <a:p>
            <a:r>
              <a:rPr lang="en-GB" dirty="0"/>
              <a:t>Optimization</a:t>
            </a:r>
          </a:p>
          <a:p>
            <a:pPr lvl="1"/>
            <a:r>
              <a:rPr lang="en-GB" dirty="0"/>
              <a:t>Minimization: Sequential quadratic programming (SQP)</a:t>
            </a:r>
          </a:p>
          <a:p>
            <a:pPr lvl="1"/>
            <a:r>
              <a:rPr lang="en-GB" dirty="0"/>
              <a:t>Differential Evolution.</a:t>
            </a:r>
          </a:p>
          <a:p>
            <a:pPr lvl="1"/>
            <a:endParaRPr lang="en-GB" dirty="0"/>
          </a:p>
          <a:p>
            <a:endParaRPr lang="en-GB" dirty="0"/>
          </a:p>
        </p:txBody>
      </p:sp>
      <p:sp>
        <p:nvSpPr>
          <p:cNvPr id="6" name="Slide Number Placeholder 5">
            <a:extLst>
              <a:ext uri="{FF2B5EF4-FFF2-40B4-BE49-F238E27FC236}">
                <a16:creationId xmlns:a16="http://schemas.microsoft.com/office/drawing/2014/main" id="{63C26213-1FA1-46C0-BE7C-54B0369A7BB7}"/>
              </a:ext>
            </a:extLst>
          </p:cNvPr>
          <p:cNvSpPr>
            <a:spLocks noGrp="1"/>
          </p:cNvSpPr>
          <p:nvPr>
            <p:ph type="sldNum" sz="quarter" idx="12"/>
          </p:nvPr>
        </p:nvSpPr>
        <p:spPr/>
        <p:txBody>
          <a:bodyPr/>
          <a:lstStyle/>
          <a:p>
            <a:fld id="{7CD08052-46D4-4451-BCD3-D01F8058DAE8}" type="slidenum">
              <a:rPr lang="en-US" smtClean="0"/>
              <a:pPr/>
              <a:t>6</a:t>
            </a:fld>
            <a:endParaRPr lang="en-US"/>
          </a:p>
        </p:txBody>
      </p:sp>
      <p:pic>
        <p:nvPicPr>
          <p:cNvPr id="13" name="Picture 12">
            <a:extLst>
              <a:ext uri="{FF2B5EF4-FFF2-40B4-BE49-F238E27FC236}">
                <a16:creationId xmlns:a16="http://schemas.microsoft.com/office/drawing/2014/main" id="{99DC62D7-EB6F-4212-A009-38B26C36C9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9228" y="1297748"/>
            <a:ext cx="3142211" cy="2522913"/>
          </a:xfrm>
          <a:prstGeom prst="rect">
            <a:avLst/>
          </a:prstGeom>
        </p:spPr>
      </p:pic>
      <p:sp>
        <p:nvSpPr>
          <p:cNvPr id="14" name="TextBox 13">
            <a:extLst>
              <a:ext uri="{FF2B5EF4-FFF2-40B4-BE49-F238E27FC236}">
                <a16:creationId xmlns:a16="http://schemas.microsoft.com/office/drawing/2014/main" id="{14E9F3E7-020D-4EB5-9556-1124D1B5727B}"/>
              </a:ext>
            </a:extLst>
          </p:cNvPr>
          <p:cNvSpPr txBox="1"/>
          <p:nvPr/>
        </p:nvSpPr>
        <p:spPr>
          <a:xfrm rot="21559288">
            <a:off x="5283017" y="3259156"/>
            <a:ext cx="1122783" cy="646331"/>
          </a:xfrm>
          <a:prstGeom prst="rect">
            <a:avLst/>
          </a:prstGeom>
          <a:noFill/>
        </p:spPr>
        <p:txBody>
          <a:bodyPr wrap="square" rtlCol="0">
            <a:spAutoFit/>
          </a:bodyPr>
          <a:lstStyle/>
          <a:p>
            <a:pPr algn="ctr"/>
            <a:r>
              <a:rPr lang="en-GB" dirty="0">
                <a:solidFill>
                  <a:srgbClr val="CD5727"/>
                </a:solidFill>
                <a:highlight>
                  <a:srgbClr val="000000"/>
                </a:highlight>
              </a:rPr>
              <a:t> Local minimum    </a:t>
            </a:r>
          </a:p>
        </p:txBody>
      </p:sp>
      <p:sp>
        <p:nvSpPr>
          <p:cNvPr id="15" name="TextBox 14">
            <a:extLst>
              <a:ext uri="{FF2B5EF4-FFF2-40B4-BE49-F238E27FC236}">
                <a16:creationId xmlns:a16="http://schemas.microsoft.com/office/drawing/2014/main" id="{B4DD710F-2C33-4B5B-AB4B-772561864159}"/>
              </a:ext>
            </a:extLst>
          </p:cNvPr>
          <p:cNvSpPr txBox="1"/>
          <p:nvPr/>
        </p:nvSpPr>
        <p:spPr>
          <a:xfrm rot="21559288">
            <a:off x="7337856" y="3350620"/>
            <a:ext cx="1120644" cy="646331"/>
          </a:xfrm>
          <a:prstGeom prst="rect">
            <a:avLst/>
          </a:prstGeom>
          <a:noFill/>
        </p:spPr>
        <p:txBody>
          <a:bodyPr wrap="square" rtlCol="0">
            <a:spAutoFit/>
          </a:bodyPr>
          <a:lstStyle/>
          <a:p>
            <a:pPr algn="ctr"/>
            <a:r>
              <a:rPr lang="en-GB" dirty="0">
                <a:solidFill>
                  <a:srgbClr val="CD5727"/>
                </a:solidFill>
                <a:highlight>
                  <a:srgbClr val="000000"/>
                </a:highlight>
              </a:rPr>
              <a:t> Global minimum</a:t>
            </a:r>
          </a:p>
        </p:txBody>
      </p:sp>
      <p:pic>
        <p:nvPicPr>
          <p:cNvPr id="16" name="giphy (1)">
            <a:hlinkClick r:id="" action="ppaction://media"/>
            <a:extLst>
              <a:ext uri="{FF2B5EF4-FFF2-40B4-BE49-F238E27FC236}">
                <a16:creationId xmlns:a16="http://schemas.microsoft.com/office/drawing/2014/main" id="{A61D8427-F212-4ED3-A78A-5CC7BD8A1E9D}"/>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628650" y="3501401"/>
            <a:ext cx="4556667" cy="2524715"/>
          </a:xfrm>
          <a:prstGeom prst="rect">
            <a:avLst/>
          </a:prstGeom>
        </p:spPr>
      </p:pic>
    </p:spTree>
    <p:extLst>
      <p:ext uri="{BB962C8B-B14F-4D97-AF65-F5344CB8AC3E}">
        <p14:creationId xmlns:p14="http://schemas.microsoft.com/office/powerpoint/2010/main" val="151519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2000"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16"/>
                </p:tgtEl>
              </p:cMediaNode>
            </p:video>
            <p:seq concurrent="1" nextAc="seek">
              <p:cTn id="8" restart="whenNotActive" fill="hold" evtFilter="cancelBubble" nodeType="interactiveSeq">
                <p:stCondLst>
                  <p:cond evt="onClick" delay="0">
                    <p:tgtEl>
                      <p:spTgt spid="1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6"/>
                                        </p:tgtEl>
                                      </p:cBhvr>
                                    </p:cmd>
                                  </p:childTnLst>
                                </p:cTn>
                              </p:par>
                            </p:childTnLst>
                          </p:cTn>
                        </p:par>
                      </p:childTnLst>
                    </p:cTn>
                  </p:par>
                </p:childTnLst>
              </p:cTn>
              <p:nextCondLst>
                <p:cond evt="onClick" delay="0">
                  <p:tgtEl>
                    <p:spTgt spid="16"/>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0491-26F6-431B-B888-BEF38F7FCB31}"/>
              </a:ext>
            </a:extLst>
          </p:cNvPr>
          <p:cNvSpPr>
            <a:spLocks noGrp="1"/>
          </p:cNvSpPr>
          <p:nvPr>
            <p:ph type="title"/>
          </p:nvPr>
        </p:nvSpPr>
        <p:spPr>
          <a:xfrm>
            <a:off x="628650" y="365128"/>
            <a:ext cx="8058150" cy="1325563"/>
          </a:xfrm>
        </p:spPr>
        <p:txBody>
          <a:bodyPr/>
          <a:lstStyle/>
          <a:p>
            <a:r>
              <a:rPr lang="en-GB" dirty="0"/>
              <a:t>Comparison of Identification Techniques</a:t>
            </a:r>
          </a:p>
        </p:txBody>
      </p:sp>
      <p:sp>
        <p:nvSpPr>
          <p:cNvPr id="3" name="Content Placeholder 2">
            <a:extLst>
              <a:ext uri="{FF2B5EF4-FFF2-40B4-BE49-F238E27FC236}">
                <a16:creationId xmlns:a16="http://schemas.microsoft.com/office/drawing/2014/main" id="{8BBF7E6E-D18E-44BD-A23E-5582841FAB1B}"/>
              </a:ext>
            </a:extLst>
          </p:cNvPr>
          <p:cNvSpPr>
            <a:spLocks noGrp="1"/>
          </p:cNvSpPr>
          <p:nvPr>
            <p:ph idx="1"/>
          </p:nvPr>
        </p:nvSpPr>
        <p:spPr>
          <a:xfrm>
            <a:off x="628650" y="1430966"/>
            <a:ext cx="7735420" cy="2309159"/>
          </a:xfrm>
        </p:spPr>
        <p:txBody>
          <a:bodyPr/>
          <a:lstStyle/>
          <a:p>
            <a:r>
              <a:rPr lang="en-GB" dirty="0"/>
              <a:t>Robust:</a:t>
            </a:r>
          </a:p>
          <a:p>
            <a:pPr lvl="1"/>
            <a:r>
              <a:rPr lang="en-GB" dirty="0"/>
              <a:t>Unaffected by changes in system inputs or disturbances.</a:t>
            </a:r>
          </a:p>
          <a:p>
            <a:r>
              <a:rPr lang="en-GB" dirty="0"/>
              <a:t>Run time:</a:t>
            </a:r>
          </a:p>
          <a:p>
            <a:pPr lvl="1"/>
            <a:r>
              <a:rPr lang="en-GB" dirty="0"/>
              <a:t>How fast the algorithm produces results.</a:t>
            </a:r>
          </a:p>
        </p:txBody>
      </p:sp>
      <p:sp>
        <p:nvSpPr>
          <p:cNvPr id="6" name="Slide Number Placeholder 5">
            <a:extLst>
              <a:ext uri="{FF2B5EF4-FFF2-40B4-BE49-F238E27FC236}">
                <a16:creationId xmlns:a16="http://schemas.microsoft.com/office/drawing/2014/main" id="{C79C1D07-E90A-4574-8CCB-A8F27542C3EF}"/>
              </a:ext>
            </a:extLst>
          </p:cNvPr>
          <p:cNvSpPr>
            <a:spLocks noGrp="1"/>
          </p:cNvSpPr>
          <p:nvPr>
            <p:ph type="sldNum" sz="quarter" idx="12"/>
          </p:nvPr>
        </p:nvSpPr>
        <p:spPr/>
        <p:txBody>
          <a:bodyPr/>
          <a:lstStyle/>
          <a:p>
            <a:fld id="{7CD08052-46D4-4451-BCD3-D01F8058DAE8}" type="slidenum">
              <a:rPr lang="en-US" smtClean="0"/>
              <a:pPr/>
              <a:t>7</a:t>
            </a:fld>
            <a:endParaRPr lang="en-US"/>
          </a:p>
        </p:txBody>
      </p:sp>
      <p:pic>
        <p:nvPicPr>
          <p:cNvPr id="8" name="Picture 7">
            <a:extLst>
              <a:ext uri="{FF2B5EF4-FFF2-40B4-BE49-F238E27FC236}">
                <a16:creationId xmlns:a16="http://schemas.microsoft.com/office/drawing/2014/main" id="{3991E904-EA18-4900-844D-E2749F9D6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04" y="3429000"/>
            <a:ext cx="6379414" cy="3350534"/>
          </a:xfrm>
          <a:prstGeom prst="rect">
            <a:avLst/>
          </a:prstGeom>
        </p:spPr>
      </p:pic>
    </p:spTree>
    <p:extLst>
      <p:ext uri="{BB962C8B-B14F-4D97-AF65-F5344CB8AC3E}">
        <p14:creationId xmlns:p14="http://schemas.microsoft.com/office/powerpoint/2010/main" val="93744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9FE2C-D64D-4547-8C0D-5B485190ADE9}"/>
              </a:ext>
            </a:extLst>
          </p:cNvPr>
          <p:cNvSpPr>
            <a:spLocks noGrp="1"/>
          </p:cNvSpPr>
          <p:nvPr>
            <p:ph type="title"/>
          </p:nvPr>
        </p:nvSpPr>
        <p:spPr>
          <a:xfrm>
            <a:off x="720707" y="2762345"/>
            <a:ext cx="5336919" cy="1333309"/>
          </a:xfrm>
        </p:spPr>
        <p:txBody>
          <a:bodyPr/>
          <a:lstStyle/>
          <a:p>
            <a:r>
              <a:rPr lang="en-GB" dirty="0"/>
              <a:t>Results</a:t>
            </a:r>
          </a:p>
        </p:txBody>
      </p:sp>
      <p:sp>
        <p:nvSpPr>
          <p:cNvPr id="6" name="Slide Number Placeholder 5">
            <a:extLst>
              <a:ext uri="{FF2B5EF4-FFF2-40B4-BE49-F238E27FC236}">
                <a16:creationId xmlns:a16="http://schemas.microsoft.com/office/drawing/2014/main" id="{79B4D250-71F9-457C-82E6-E9FE2A686A38}"/>
              </a:ext>
            </a:extLst>
          </p:cNvPr>
          <p:cNvSpPr>
            <a:spLocks noGrp="1"/>
          </p:cNvSpPr>
          <p:nvPr>
            <p:ph type="sldNum" sz="quarter" idx="12"/>
          </p:nvPr>
        </p:nvSpPr>
        <p:spPr/>
        <p:txBody>
          <a:bodyPr/>
          <a:lstStyle/>
          <a:p>
            <a:fld id="{7CD08052-46D4-4451-BCD3-D01F8058DAE8}" type="slidenum">
              <a:rPr lang="en-US" smtClean="0"/>
              <a:pPr/>
              <a:t>8</a:t>
            </a:fld>
            <a:endParaRPr lang="en-US"/>
          </a:p>
        </p:txBody>
      </p:sp>
    </p:spTree>
    <p:extLst>
      <p:ext uri="{BB962C8B-B14F-4D97-AF65-F5344CB8AC3E}">
        <p14:creationId xmlns:p14="http://schemas.microsoft.com/office/powerpoint/2010/main" val="4226543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257FC4-5890-4192-AD90-CDDCAC6095FC}"/>
              </a:ext>
            </a:extLst>
          </p:cNvPr>
          <p:cNvSpPr>
            <a:spLocks noGrp="1"/>
          </p:cNvSpPr>
          <p:nvPr>
            <p:ph type="title"/>
          </p:nvPr>
        </p:nvSpPr>
        <p:spPr>
          <a:xfrm>
            <a:off x="529814" y="204395"/>
            <a:ext cx="6517014" cy="1163566"/>
          </a:xfrm>
        </p:spPr>
        <p:txBody>
          <a:bodyPr/>
          <a:lstStyle/>
          <a:p>
            <a:r>
              <a:rPr lang="en-GB" dirty="0">
                <a:solidFill>
                  <a:schemeClr val="bg1"/>
                </a:solidFill>
              </a:rPr>
              <a:t>Linear Least Squares Regression</a:t>
            </a:r>
          </a:p>
        </p:txBody>
      </p:sp>
      <p:pic>
        <p:nvPicPr>
          <p:cNvPr id="14" name="Picture 13">
            <a:extLst>
              <a:ext uri="{FF2B5EF4-FFF2-40B4-BE49-F238E27FC236}">
                <a16:creationId xmlns:a16="http://schemas.microsoft.com/office/drawing/2014/main" id="{F6DB57D3-08C1-480A-A940-620EBC74B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814" y="1126864"/>
            <a:ext cx="5526741" cy="5526741"/>
          </a:xfrm>
          <a:prstGeom prst="rect">
            <a:avLst/>
          </a:prstGeom>
        </p:spPr>
      </p:pic>
      <p:sp>
        <p:nvSpPr>
          <p:cNvPr id="18" name="TextBox 17">
            <a:extLst>
              <a:ext uri="{FF2B5EF4-FFF2-40B4-BE49-F238E27FC236}">
                <a16:creationId xmlns:a16="http://schemas.microsoft.com/office/drawing/2014/main" id="{C0001FDD-06BD-4DBF-8BA0-D867824323F8}"/>
              </a:ext>
            </a:extLst>
          </p:cNvPr>
          <p:cNvSpPr txBox="1"/>
          <p:nvPr/>
        </p:nvSpPr>
        <p:spPr>
          <a:xfrm>
            <a:off x="5783724" y="2175054"/>
            <a:ext cx="166007" cy="369332"/>
          </a:xfrm>
          <a:prstGeom prst="rect">
            <a:avLst/>
          </a:prstGeom>
          <a:noFill/>
        </p:spPr>
        <p:txBody>
          <a:bodyPr wrap="square" rtlCol="0">
            <a:spAutoFit/>
          </a:bodyPr>
          <a:lstStyle/>
          <a:p>
            <a:pPr algn="ctr"/>
            <a:r>
              <a:rPr lang="en-GB" b="1" dirty="0"/>
              <a:t>x</a:t>
            </a:r>
          </a:p>
        </p:txBody>
      </p:sp>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2B2A4E6D-DDC9-4229-BB25-40C81AA21065}"/>
                  </a:ext>
                </a:extLst>
              </p14:cNvPr>
              <p14:cNvContentPartPr/>
              <p14:nvPr/>
            </p14:nvContentPartPr>
            <p14:xfrm>
              <a:off x="1269831" y="1905217"/>
              <a:ext cx="1824480" cy="723240"/>
            </p14:xfrm>
          </p:contentPart>
        </mc:Choice>
        <mc:Fallback xmlns="">
          <p:pic>
            <p:nvPicPr>
              <p:cNvPr id="25" name="Ink 24">
                <a:extLst>
                  <a:ext uri="{FF2B5EF4-FFF2-40B4-BE49-F238E27FC236}">
                    <a16:creationId xmlns:a16="http://schemas.microsoft.com/office/drawing/2014/main" id="{2B2A4E6D-DDC9-4229-BB25-40C81AA21065}"/>
                  </a:ext>
                </a:extLst>
              </p:cNvPr>
              <p:cNvPicPr/>
              <p:nvPr/>
            </p:nvPicPr>
            <p:blipFill>
              <a:blip r:embed="rId5"/>
              <a:stretch>
                <a:fillRect/>
              </a:stretch>
            </p:blipFill>
            <p:spPr>
              <a:xfrm>
                <a:off x="1265511" y="1900897"/>
                <a:ext cx="1833120" cy="731880"/>
              </a:xfrm>
              <a:prstGeom prst="rect">
                <a:avLst/>
              </a:prstGeom>
            </p:spPr>
          </p:pic>
        </mc:Fallback>
      </mc:AlternateContent>
      <p:cxnSp>
        <p:nvCxnSpPr>
          <p:cNvPr id="27" name="Straight Arrow Connector 26">
            <a:extLst>
              <a:ext uri="{FF2B5EF4-FFF2-40B4-BE49-F238E27FC236}">
                <a16:creationId xmlns:a16="http://schemas.microsoft.com/office/drawing/2014/main" id="{90B12600-5851-4B7E-A132-0B4710C67FC7}"/>
              </a:ext>
            </a:extLst>
          </p:cNvPr>
          <p:cNvCxnSpPr>
            <a:cxnSpLocks/>
          </p:cNvCxnSpPr>
          <p:nvPr/>
        </p:nvCxnSpPr>
        <p:spPr>
          <a:xfrm>
            <a:off x="3094311" y="1970116"/>
            <a:ext cx="3372991" cy="245127"/>
          </a:xfrm>
          <a:prstGeom prst="straightConnector1">
            <a:avLst/>
          </a:prstGeom>
          <a:ln>
            <a:headEnd type="none" w="med" len="med"/>
            <a:tailEnd type="arrow" w="lg" len="lg"/>
          </a:ln>
        </p:spPr>
        <p:style>
          <a:lnRef idx="3">
            <a:schemeClr val="accent1"/>
          </a:lnRef>
          <a:fillRef idx="0">
            <a:schemeClr val="accent1"/>
          </a:fillRef>
          <a:effectRef idx="2">
            <a:schemeClr val="accent1"/>
          </a:effectRef>
          <a:fontRef idx="minor">
            <a:schemeClr val="tx1"/>
          </a:fontRef>
        </p:style>
      </p:cxnSp>
      <p:cxnSp>
        <p:nvCxnSpPr>
          <p:cNvPr id="78" name="Straight Arrow Connector 77">
            <a:extLst>
              <a:ext uri="{FF2B5EF4-FFF2-40B4-BE49-F238E27FC236}">
                <a16:creationId xmlns:a16="http://schemas.microsoft.com/office/drawing/2014/main" id="{7AA888C4-7D4F-4253-9B93-E0E2DCE9FBAA}"/>
              </a:ext>
            </a:extLst>
          </p:cNvPr>
          <p:cNvCxnSpPr>
            <a:cxnSpLocks/>
            <a:endCxn id="83" idx="1"/>
          </p:cNvCxnSpPr>
          <p:nvPr/>
        </p:nvCxnSpPr>
        <p:spPr>
          <a:xfrm flipV="1">
            <a:off x="2676699" y="3578961"/>
            <a:ext cx="3773177" cy="1308924"/>
          </a:xfrm>
          <a:prstGeom prst="straightConnector1">
            <a:avLst/>
          </a:prstGeom>
          <a:ln>
            <a:headEnd type="none" w="med" len="med"/>
            <a:tailEnd type="arrow" w="lg" len="lg"/>
          </a:ln>
        </p:spPr>
        <p:style>
          <a:lnRef idx="3">
            <a:schemeClr val="accent1"/>
          </a:lnRef>
          <a:fillRef idx="0">
            <a:schemeClr val="accent1"/>
          </a:fillRef>
          <a:effectRef idx="2">
            <a:schemeClr val="accent1"/>
          </a:effectRef>
          <a:fontRef idx="minor">
            <a:schemeClr val="tx1"/>
          </a:fontRef>
        </p:style>
      </p:cxnSp>
      <p:sp>
        <p:nvSpPr>
          <p:cNvPr id="81" name="TextBox 80">
            <a:extLst>
              <a:ext uri="{FF2B5EF4-FFF2-40B4-BE49-F238E27FC236}">
                <a16:creationId xmlns:a16="http://schemas.microsoft.com/office/drawing/2014/main" id="{D76C8680-8B7A-4804-8A4C-AD3D98086E86}"/>
              </a:ext>
            </a:extLst>
          </p:cNvPr>
          <p:cNvSpPr txBox="1"/>
          <p:nvPr/>
        </p:nvSpPr>
        <p:spPr>
          <a:xfrm>
            <a:off x="6387473" y="5176838"/>
            <a:ext cx="1689728" cy="1200329"/>
          </a:xfrm>
          <a:prstGeom prst="rect">
            <a:avLst/>
          </a:prstGeom>
          <a:noFill/>
        </p:spPr>
        <p:txBody>
          <a:bodyPr wrap="square" rtlCol="0">
            <a:spAutoFit/>
          </a:bodyPr>
          <a:lstStyle/>
          <a:p>
            <a:r>
              <a:rPr lang="en-GB" sz="2400" b="1" dirty="0">
                <a:solidFill>
                  <a:schemeClr val="bg1"/>
                </a:solidFill>
              </a:rPr>
              <a:t>Small margin for error</a:t>
            </a:r>
          </a:p>
        </p:txBody>
      </p:sp>
      <p:sp>
        <p:nvSpPr>
          <p:cNvPr id="82" name="TextBox 81">
            <a:extLst>
              <a:ext uri="{FF2B5EF4-FFF2-40B4-BE49-F238E27FC236}">
                <a16:creationId xmlns:a16="http://schemas.microsoft.com/office/drawing/2014/main" id="{FF60D976-9D11-4B18-AC25-809F3DCD2B1E}"/>
              </a:ext>
            </a:extLst>
          </p:cNvPr>
          <p:cNvSpPr txBox="1"/>
          <p:nvPr/>
        </p:nvSpPr>
        <p:spPr>
          <a:xfrm>
            <a:off x="6449876" y="1984410"/>
            <a:ext cx="1456781" cy="830997"/>
          </a:xfrm>
          <a:prstGeom prst="rect">
            <a:avLst/>
          </a:prstGeom>
          <a:noFill/>
        </p:spPr>
        <p:txBody>
          <a:bodyPr wrap="square" rtlCol="0">
            <a:spAutoFit/>
          </a:bodyPr>
          <a:lstStyle/>
          <a:p>
            <a:r>
              <a:rPr lang="en-GB" sz="2400" b="1" dirty="0">
                <a:solidFill>
                  <a:schemeClr val="bg1"/>
                </a:solidFill>
              </a:rPr>
              <a:t>Goodness of fit</a:t>
            </a:r>
          </a:p>
        </p:txBody>
      </p:sp>
      <p:sp>
        <p:nvSpPr>
          <p:cNvPr id="83" name="TextBox 82">
            <a:extLst>
              <a:ext uri="{FF2B5EF4-FFF2-40B4-BE49-F238E27FC236}">
                <a16:creationId xmlns:a16="http://schemas.microsoft.com/office/drawing/2014/main" id="{107C3157-4D22-4461-BBD5-136F2F8C7975}"/>
              </a:ext>
            </a:extLst>
          </p:cNvPr>
          <p:cNvSpPr txBox="1"/>
          <p:nvPr/>
        </p:nvSpPr>
        <p:spPr>
          <a:xfrm>
            <a:off x="6449876" y="3348128"/>
            <a:ext cx="2492862" cy="461665"/>
          </a:xfrm>
          <a:prstGeom prst="rect">
            <a:avLst/>
          </a:prstGeom>
          <a:noFill/>
        </p:spPr>
        <p:txBody>
          <a:bodyPr wrap="none" rtlCol="0">
            <a:spAutoFit/>
          </a:bodyPr>
          <a:lstStyle/>
          <a:p>
            <a:r>
              <a:rPr lang="en-GB" sz="2400" b="1" dirty="0">
                <a:solidFill>
                  <a:schemeClr val="bg1"/>
                </a:solidFill>
              </a:rPr>
              <a:t>Poor Performance</a:t>
            </a:r>
          </a:p>
        </p:txBody>
      </p:sp>
      <p:sp>
        <p:nvSpPr>
          <p:cNvPr id="3" name="Slide Number Placeholder 2">
            <a:extLst>
              <a:ext uri="{FF2B5EF4-FFF2-40B4-BE49-F238E27FC236}">
                <a16:creationId xmlns:a16="http://schemas.microsoft.com/office/drawing/2014/main" id="{F55006CB-2F17-46E1-89C0-0FB38D8952EC}"/>
              </a:ext>
            </a:extLst>
          </p:cNvPr>
          <p:cNvSpPr>
            <a:spLocks noGrp="1"/>
          </p:cNvSpPr>
          <p:nvPr>
            <p:ph type="sldNum" sz="quarter" idx="12"/>
          </p:nvPr>
        </p:nvSpPr>
        <p:spPr/>
        <p:txBody>
          <a:bodyPr/>
          <a:lstStyle/>
          <a:p>
            <a:fld id="{7CD08052-46D4-4451-BCD3-D01F8058DAE8}" type="slidenum">
              <a:rPr lang="en-US" smtClean="0"/>
              <a:t>9</a:t>
            </a:fld>
            <a:endParaRPr lang="en-US"/>
          </a:p>
        </p:txBody>
      </p:sp>
      <p:sp>
        <p:nvSpPr>
          <p:cNvPr id="16" name="TextBox 15">
            <a:extLst>
              <a:ext uri="{FF2B5EF4-FFF2-40B4-BE49-F238E27FC236}">
                <a16:creationId xmlns:a16="http://schemas.microsoft.com/office/drawing/2014/main" id="{F1196726-22F5-45D0-AFD4-A1C12D804DB6}"/>
              </a:ext>
            </a:extLst>
          </p:cNvPr>
          <p:cNvSpPr txBox="1"/>
          <p:nvPr/>
        </p:nvSpPr>
        <p:spPr>
          <a:xfrm>
            <a:off x="4797134" y="1284066"/>
            <a:ext cx="166007" cy="369332"/>
          </a:xfrm>
          <a:prstGeom prst="rect">
            <a:avLst/>
          </a:prstGeom>
          <a:noFill/>
        </p:spPr>
        <p:txBody>
          <a:bodyPr wrap="square" rtlCol="0">
            <a:spAutoFit/>
          </a:bodyPr>
          <a:lstStyle/>
          <a:p>
            <a:pPr algn="ctr"/>
            <a:r>
              <a:rPr lang="en-GB" b="1" dirty="0"/>
              <a:t>x</a:t>
            </a:r>
          </a:p>
        </p:txBody>
      </p:sp>
      <p:sp>
        <p:nvSpPr>
          <p:cNvPr id="19" name="TextBox 18">
            <a:extLst>
              <a:ext uri="{FF2B5EF4-FFF2-40B4-BE49-F238E27FC236}">
                <a16:creationId xmlns:a16="http://schemas.microsoft.com/office/drawing/2014/main" id="{F9573035-A509-4A67-B71A-55457335CAB7}"/>
              </a:ext>
            </a:extLst>
          </p:cNvPr>
          <p:cNvSpPr txBox="1"/>
          <p:nvPr/>
        </p:nvSpPr>
        <p:spPr>
          <a:xfrm>
            <a:off x="5783723" y="5681343"/>
            <a:ext cx="166007" cy="369332"/>
          </a:xfrm>
          <a:prstGeom prst="rect">
            <a:avLst/>
          </a:prstGeom>
          <a:noFill/>
        </p:spPr>
        <p:txBody>
          <a:bodyPr wrap="square" rtlCol="0">
            <a:spAutoFit/>
          </a:bodyPr>
          <a:lstStyle/>
          <a:p>
            <a:pPr algn="ctr"/>
            <a:r>
              <a:rPr lang="en-GB" b="1" dirty="0"/>
              <a:t>x</a:t>
            </a:r>
          </a:p>
        </p:txBody>
      </p:sp>
      <p:cxnSp>
        <p:nvCxnSpPr>
          <p:cNvPr id="80" name="Straight Arrow Connector 79">
            <a:extLst>
              <a:ext uri="{FF2B5EF4-FFF2-40B4-BE49-F238E27FC236}">
                <a16:creationId xmlns:a16="http://schemas.microsoft.com/office/drawing/2014/main" id="{366C47D0-BFCC-4300-BF6E-C0D55481EB71}"/>
              </a:ext>
            </a:extLst>
          </p:cNvPr>
          <p:cNvCxnSpPr>
            <a:cxnSpLocks/>
          </p:cNvCxnSpPr>
          <p:nvPr/>
        </p:nvCxnSpPr>
        <p:spPr>
          <a:xfrm>
            <a:off x="3724102" y="5866009"/>
            <a:ext cx="2618509" cy="0"/>
          </a:xfrm>
          <a:prstGeom prst="straightConnector1">
            <a:avLst/>
          </a:prstGeom>
          <a:ln>
            <a:headEnd type="none" w="med" len="med"/>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7010394"/>
      </p:ext>
    </p:extLst>
  </p:cSld>
  <p:clrMapOvr>
    <a:masterClrMapping/>
  </p:clrMapOvr>
</p:sld>
</file>

<file path=ppt/theme/theme1.xml><?xml version="1.0" encoding="utf-8"?>
<a:theme xmlns:a="http://schemas.openxmlformats.org/drawingml/2006/main" name="1_Office Theme">
  <a:themeElements>
    <a:clrScheme name="Sho-Custom1">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ank">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1541</TotalTime>
  <Words>1072</Words>
  <Application>Microsoft Office PowerPoint</Application>
  <PresentationFormat>On-screen Show (4:3)</PresentationFormat>
  <Paragraphs>156</Paragraphs>
  <Slides>23</Slides>
  <Notes>17</Notes>
  <HiddenSlides>0</HiddenSlides>
  <MMClips>1</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Calibri Light</vt:lpstr>
      <vt:lpstr>Cambria Math</vt:lpstr>
      <vt:lpstr>1_Office Theme</vt:lpstr>
      <vt:lpstr>1_Blank</vt:lpstr>
      <vt:lpstr>Parametric System  Identification</vt:lpstr>
      <vt:lpstr>Theory</vt:lpstr>
      <vt:lpstr>Parametric Identification Definition</vt:lpstr>
      <vt:lpstr>Parametric Identification Definition</vt:lpstr>
      <vt:lpstr>Identification Techniques</vt:lpstr>
      <vt:lpstr>Identification Techniques</vt:lpstr>
      <vt:lpstr>Comparison of Identification Techniques</vt:lpstr>
      <vt:lpstr>Results</vt:lpstr>
      <vt:lpstr>Linear Least Squares Regression</vt:lpstr>
      <vt:lpstr>Linear Least Squares Regression</vt:lpstr>
      <vt:lpstr>Linear Least Squares Regression</vt:lpstr>
      <vt:lpstr>Sequential Quadratic Programming </vt:lpstr>
      <vt:lpstr>Differential Evolution</vt:lpstr>
      <vt:lpstr>Differential Evolution</vt:lpstr>
      <vt:lpstr>Struggle with input variation</vt:lpstr>
      <vt:lpstr>Conclusion</vt:lpstr>
      <vt:lpstr>Thank You</vt:lpstr>
      <vt:lpstr>ARX</vt:lpstr>
      <vt:lpstr>LS math</vt:lpstr>
      <vt:lpstr>SQP</vt:lpstr>
      <vt:lpstr>DE</vt:lpstr>
      <vt:lpstr>Doublet Explanation</vt:lpstr>
      <vt:lpstr>ARMAX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RETRO - PowerPoint Template</dc:title>
  <dc:creator>Showeet.com</dc:creator>
  <dc:description>© Copyright Showeet.com</dc:description>
  <cp:lastModifiedBy>Johanna Opperman</cp:lastModifiedBy>
  <cp:revision>75</cp:revision>
  <dcterms:created xsi:type="dcterms:W3CDTF">2016-12-22T17:25:20Z</dcterms:created>
  <dcterms:modified xsi:type="dcterms:W3CDTF">2019-10-10T13:23:43Z</dcterms:modified>
  <cp:category>Templates</cp:category>
</cp:coreProperties>
</file>