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65" d="100"/>
          <a:sy n="65" d="100"/>
        </p:scale>
        <p:origin x="222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2C2D3-2221-48C6-8230-5AB2A19239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90D8F-955F-4F28-A29D-90032C29E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63525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6811C-9924-4A66-8277-3C83C93080EC}"/>
              </a:ext>
            </a:extLst>
          </p:cNvPr>
          <p:cNvSpPr txBox="1"/>
          <p:nvPr/>
        </p:nvSpPr>
        <p:spPr>
          <a:xfrm>
            <a:off x="2105025" y="5334000"/>
            <a:ext cx="429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{Oregon, Alaska, Texas, Hawaii, Vermont, New York, California}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E8A17-CD4B-4ADF-9B9F-EFCE4B92C1B5}"/>
              </a:ext>
            </a:extLst>
          </p:cNvPr>
          <p:cNvSpPr txBox="1"/>
          <p:nvPr/>
        </p:nvSpPr>
        <p:spPr>
          <a:xfrm>
            <a:off x="2024062" y="5648236"/>
            <a:ext cx="42957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{(Alaska, Oregon), (Hawaii, Alaska), (Hawaii, Texas), (Texas, Hawaii), (Hawaii, California), (Hawaii, New York), (Texas, Vermont), (Vermont, California), (Vermont, Alaska)}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AF607-8B51-41E3-9031-F54FC0CC7361}"/>
              </a:ext>
            </a:extLst>
          </p:cNvPr>
          <p:cNvSpPr txBox="1"/>
          <p:nvPr/>
        </p:nvSpPr>
        <p:spPr>
          <a:xfrm>
            <a:off x="4572000" y="6082099"/>
            <a:ext cx="197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No, there isn’t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AA593-DB75-4A74-852B-5346308EE3E0}"/>
              </a:ext>
            </a:extLst>
          </p:cNvPr>
          <p:cNvSpPr txBox="1"/>
          <p:nvPr/>
        </p:nvSpPr>
        <p:spPr>
          <a:xfrm>
            <a:off x="4724400" y="6427634"/>
            <a:ext cx="197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Yes, there 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F77E4-39A5-4206-B6EB-B2ECA7F0BC1A}"/>
              </a:ext>
            </a:extLst>
          </p:cNvPr>
          <p:cNvSpPr txBox="1"/>
          <p:nvPr/>
        </p:nvSpPr>
        <p:spPr>
          <a:xfrm>
            <a:off x="4635416" y="6774713"/>
            <a:ext cx="197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Texas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9C5136-F0FE-417F-96D1-11F83D25664C}"/>
              </a:ext>
            </a:extLst>
          </p:cNvPr>
          <p:cNvSpPr/>
          <p:nvPr/>
        </p:nvSpPr>
        <p:spPr bwMode="auto">
          <a:xfrm>
            <a:off x="1143000" y="2755900"/>
            <a:ext cx="528637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B1D507-FF78-4CA0-94D3-955D0DEF6E3C}"/>
              </a:ext>
            </a:extLst>
          </p:cNvPr>
          <p:cNvSpPr/>
          <p:nvPr/>
        </p:nvSpPr>
        <p:spPr bwMode="auto">
          <a:xfrm>
            <a:off x="1845223" y="3948040"/>
            <a:ext cx="519604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6122A8-7FE8-4248-A877-2FEE1AFF2537}"/>
              </a:ext>
            </a:extLst>
          </p:cNvPr>
          <p:cNvSpPr/>
          <p:nvPr/>
        </p:nvSpPr>
        <p:spPr bwMode="auto">
          <a:xfrm>
            <a:off x="1187449" y="4574724"/>
            <a:ext cx="452437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DCEA74-EBCC-40B9-A083-66E5B36F5F81}"/>
              </a:ext>
            </a:extLst>
          </p:cNvPr>
          <p:cNvSpPr/>
          <p:nvPr/>
        </p:nvSpPr>
        <p:spPr bwMode="auto">
          <a:xfrm>
            <a:off x="2557462" y="3228606"/>
            <a:ext cx="561975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8BA69B-B436-4301-8C0E-BC3151B072FB}"/>
              </a:ext>
            </a:extLst>
          </p:cNvPr>
          <p:cNvSpPr/>
          <p:nvPr/>
        </p:nvSpPr>
        <p:spPr bwMode="auto">
          <a:xfrm>
            <a:off x="4887228" y="4301003"/>
            <a:ext cx="533400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TX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E7EB-A3E9-4B96-99EB-6828EA12B798}"/>
              </a:ext>
            </a:extLst>
          </p:cNvPr>
          <p:cNvSpPr/>
          <p:nvPr/>
        </p:nvSpPr>
        <p:spPr bwMode="auto">
          <a:xfrm>
            <a:off x="5100637" y="3281137"/>
            <a:ext cx="528637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64424C-6F28-468E-9CFE-0B06ADB57DDA}"/>
              </a:ext>
            </a:extLst>
          </p:cNvPr>
          <p:cNvSpPr/>
          <p:nvPr/>
        </p:nvSpPr>
        <p:spPr bwMode="auto">
          <a:xfrm>
            <a:off x="5558840" y="2509649"/>
            <a:ext cx="528637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0E919-6DD0-4B1E-9AA7-A0007957471D}"/>
              </a:ext>
            </a:extLst>
          </p:cNvPr>
          <p:cNvCxnSpPr>
            <a:stCxn id="15" idx="0"/>
            <a:endCxn id="13" idx="4"/>
          </p:cNvCxnSpPr>
          <p:nvPr/>
        </p:nvCxnSpPr>
        <p:spPr bwMode="auto">
          <a:xfrm flipH="1" flipV="1">
            <a:off x="1407319" y="3030537"/>
            <a:ext cx="6349" cy="154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D800010-005C-4D3C-AD3A-C811E611F76C}"/>
              </a:ext>
            </a:extLst>
          </p:cNvPr>
          <p:cNvCxnSpPr>
            <a:stCxn id="17" idx="4"/>
            <a:endCxn id="15" idx="4"/>
          </p:cNvCxnSpPr>
          <p:nvPr/>
        </p:nvCxnSpPr>
        <p:spPr bwMode="auto">
          <a:xfrm rot="5400000">
            <a:off x="3146938" y="2842370"/>
            <a:ext cx="273721" cy="3740260"/>
          </a:xfrm>
          <a:prstGeom prst="bentConnector3">
            <a:avLst>
              <a:gd name="adj1" fmla="val 1835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D04C3A-F30E-4035-8628-319FD44C5D94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 bwMode="auto">
          <a:xfrm rot="10800000" flipV="1">
            <a:off x="2105026" y="2646968"/>
            <a:ext cx="3453815" cy="130107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42A171-BB93-4497-AD65-97801E7720F9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 bwMode="auto">
          <a:xfrm>
            <a:off x="1671637" y="2893219"/>
            <a:ext cx="885825" cy="472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7C37DA-EB92-42CC-89C9-2DAFF127839C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1573628" y="4182457"/>
            <a:ext cx="347689" cy="432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EDF392F3-5621-47F5-A2F5-9E486E93643C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 bwMode="auto">
          <a:xfrm flipV="1">
            <a:off x="1639886" y="4438322"/>
            <a:ext cx="3247342" cy="2737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C266458E-D875-4643-8E9A-AFAA75CC3204}"/>
              </a:ext>
            </a:extLst>
          </p:cNvPr>
          <p:cNvCxnSpPr>
            <a:cxnSpLocks/>
            <a:stCxn id="17" idx="7"/>
            <a:endCxn id="19" idx="4"/>
          </p:cNvCxnSpPr>
          <p:nvPr/>
        </p:nvCxnSpPr>
        <p:spPr bwMode="auto">
          <a:xfrm flipV="1">
            <a:off x="5342513" y="2784286"/>
            <a:ext cx="480646" cy="1556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4" name="Straight Arrow Connector 2073">
            <a:extLst>
              <a:ext uri="{FF2B5EF4-FFF2-40B4-BE49-F238E27FC236}">
                <a16:creationId xmlns:a16="http://schemas.microsoft.com/office/drawing/2014/main" id="{810161EE-7DE4-4825-80E2-400E79405325}"/>
              </a:ext>
            </a:extLst>
          </p:cNvPr>
          <p:cNvCxnSpPr>
            <a:cxnSpLocks/>
            <a:stCxn id="13" idx="6"/>
            <a:endCxn id="19" idx="3"/>
          </p:cNvCxnSpPr>
          <p:nvPr/>
        </p:nvCxnSpPr>
        <p:spPr bwMode="auto">
          <a:xfrm flipV="1">
            <a:off x="1671637" y="2744066"/>
            <a:ext cx="3964620" cy="1491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7" name="Straight Arrow Connector 2076">
            <a:extLst>
              <a:ext uri="{FF2B5EF4-FFF2-40B4-BE49-F238E27FC236}">
                <a16:creationId xmlns:a16="http://schemas.microsoft.com/office/drawing/2014/main" id="{3E389137-AC7B-4186-82D0-91BDB1477426}"/>
              </a:ext>
            </a:extLst>
          </p:cNvPr>
          <p:cNvCxnSpPr>
            <a:cxnSpLocks/>
            <a:stCxn id="15" idx="7"/>
            <a:endCxn id="18" idx="2"/>
          </p:cNvCxnSpPr>
          <p:nvPr/>
        </p:nvCxnSpPr>
        <p:spPr bwMode="auto">
          <a:xfrm flipV="1">
            <a:off x="1573628" y="3418456"/>
            <a:ext cx="3527009" cy="1196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9FF1B-A573-4A6D-B77F-D11D77991682}"/>
              </a:ext>
            </a:extLst>
          </p:cNvPr>
          <p:cNvSpPr txBox="1"/>
          <p:nvPr/>
        </p:nvSpPr>
        <p:spPr>
          <a:xfrm>
            <a:off x="990600" y="1838325"/>
            <a:ext cx="99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</a:t>
            </a:r>
            <a:br>
              <a:rPr lang="en-US" sz="2000" dirty="0"/>
            </a:br>
            <a:r>
              <a:rPr lang="en-US" sz="2000" dirty="0"/>
              <a:t>CA</a:t>
            </a:r>
            <a:br>
              <a:rPr lang="en-US" sz="2000" dirty="0"/>
            </a:br>
            <a:r>
              <a:rPr lang="en-US" sz="2000" dirty="0"/>
              <a:t>HI</a:t>
            </a:r>
            <a:br>
              <a:rPr lang="en-US" sz="2000" dirty="0"/>
            </a:br>
            <a:r>
              <a:rPr lang="en-US" sz="2000" dirty="0"/>
              <a:t>NY</a:t>
            </a:r>
            <a:br>
              <a:rPr lang="en-US" sz="2000" dirty="0"/>
            </a:br>
            <a:r>
              <a:rPr lang="en-US" sz="2000" dirty="0"/>
              <a:t>OR</a:t>
            </a:r>
            <a:br>
              <a:rPr lang="en-US" sz="2000" dirty="0"/>
            </a:br>
            <a:r>
              <a:rPr lang="en-US" sz="2000" dirty="0"/>
              <a:t>TX</a:t>
            </a:r>
            <a:br>
              <a:rPr lang="en-US" sz="2000" dirty="0"/>
            </a:br>
            <a:r>
              <a:rPr lang="en-US" sz="2000" dirty="0"/>
              <a:t>VT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F37C1-3606-4714-BAF8-FBE6404CEE1F}"/>
              </a:ext>
            </a:extLst>
          </p:cNvPr>
          <p:cNvSpPr txBox="1"/>
          <p:nvPr/>
        </p:nvSpPr>
        <p:spPr>
          <a:xfrm>
            <a:off x="2590800" y="1308394"/>
            <a:ext cx="31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  CA   HI   NY   OR  TX  VT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1EF33-7C47-4F65-A7AC-2F3636DC04A2}"/>
              </a:ext>
            </a:extLst>
          </p:cNvPr>
          <p:cNvSpPr txBox="1"/>
          <p:nvPr/>
        </p:nvSpPr>
        <p:spPr>
          <a:xfrm>
            <a:off x="2626895" y="1849774"/>
            <a:ext cx="3597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0     0     0     0     1     0     0</a:t>
            </a:r>
          </a:p>
          <a:p>
            <a:r>
              <a:rPr lang="en-US" sz="2000" dirty="0"/>
              <a:t>0     0     0     0     0     0     0</a:t>
            </a:r>
          </a:p>
          <a:p>
            <a:r>
              <a:rPr lang="en-US" sz="2000" dirty="0"/>
              <a:t>1     1     0     1     0     1     0</a:t>
            </a:r>
          </a:p>
          <a:p>
            <a:r>
              <a:rPr lang="en-US" sz="2000" dirty="0"/>
              <a:t>0     0     0     0     0     0     0 </a:t>
            </a:r>
          </a:p>
          <a:p>
            <a:r>
              <a:rPr lang="en-US" sz="2000" dirty="0"/>
              <a:t>0     0     0     0     0     0     0 </a:t>
            </a:r>
          </a:p>
          <a:p>
            <a:r>
              <a:rPr lang="en-US" sz="2000" dirty="0"/>
              <a:t>0     0     1     0     0     0     1</a:t>
            </a:r>
          </a:p>
          <a:p>
            <a:r>
              <a:rPr lang="en-US" sz="2000" dirty="0"/>
              <a:t>1     1     0     0     0     0     0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C48F1-3197-49D4-9434-6D80E86509FD}"/>
              </a:ext>
            </a:extLst>
          </p:cNvPr>
          <p:cNvSpPr txBox="1"/>
          <p:nvPr/>
        </p:nvSpPr>
        <p:spPr>
          <a:xfrm>
            <a:off x="1116548" y="6188641"/>
            <a:ext cx="99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</a:t>
            </a:r>
            <a:br>
              <a:rPr lang="en-US" sz="2000" dirty="0"/>
            </a:br>
            <a:r>
              <a:rPr lang="en-US" sz="2000" dirty="0"/>
              <a:t>CA</a:t>
            </a:r>
            <a:br>
              <a:rPr lang="en-US" sz="2000" dirty="0"/>
            </a:br>
            <a:r>
              <a:rPr lang="en-US" sz="2000" dirty="0"/>
              <a:t>HI</a:t>
            </a:r>
            <a:br>
              <a:rPr lang="en-US" sz="2000" dirty="0"/>
            </a:br>
            <a:r>
              <a:rPr lang="en-US" sz="2000" dirty="0"/>
              <a:t>NY</a:t>
            </a:r>
            <a:br>
              <a:rPr lang="en-US" sz="2000" dirty="0"/>
            </a:br>
            <a:r>
              <a:rPr lang="en-US" sz="2000" dirty="0"/>
              <a:t>OR</a:t>
            </a:r>
            <a:br>
              <a:rPr lang="en-US" sz="2000" dirty="0"/>
            </a:br>
            <a:r>
              <a:rPr lang="en-US" sz="2000" dirty="0"/>
              <a:t>TX</a:t>
            </a:r>
            <a:br>
              <a:rPr lang="en-US" sz="2000" dirty="0"/>
            </a:br>
            <a:r>
              <a:rPr lang="en-US" sz="2000" dirty="0"/>
              <a:t>VT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D982DE-AC00-4BB9-9FEA-0343B8889B47}"/>
              </a:ext>
            </a:extLst>
          </p:cNvPr>
          <p:cNvCxnSpPr/>
          <p:nvPr/>
        </p:nvCxnSpPr>
        <p:spPr bwMode="auto">
          <a:xfrm>
            <a:off x="1966291" y="64008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3D8922-AA65-4A1C-AE14-E0A19C79EADF}"/>
              </a:ext>
            </a:extLst>
          </p:cNvPr>
          <p:cNvSpPr/>
          <p:nvPr/>
        </p:nvSpPr>
        <p:spPr bwMode="auto">
          <a:xfrm>
            <a:off x="2757809" y="6247611"/>
            <a:ext cx="711751" cy="30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76FFC9-1BE8-417B-919F-42ACCA1CC1E5}"/>
              </a:ext>
            </a:extLst>
          </p:cNvPr>
          <p:cNvCxnSpPr>
            <a:cxnSpLocks/>
          </p:cNvCxnSpPr>
          <p:nvPr/>
        </p:nvCxnSpPr>
        <p:spPr bwMode="auto">
          <a:xfrm>
            <a:off x="3317160" y="6247611"/>
            <a:ext cx="0" cy="30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DCD776-D563-476F-B0BC-6AA257A8576C}"/>
              </a:ext>
            </a:extLst>
          </p:cNvPr>
          <p:cNvCxnSpPr/>
          <p:nvPr/>
        </p:nvCxnSpPr>
        <p:spPr bwMode="auto">
          <a:xfrm>
            <a:off x="1966291" y="70104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87D724-E1FF-42EB-95C6-42E5D9E17A41}"/>
              </a:ext>
            </a:extLst>
          </p:cNvPr>
          <p:cNvCxnSpPr/>
          <p:nvPr/>
        </p:nvCxnSpPr>
        <p:spPr bwMode="auto">
          <a:xfrm>
            <a:off x="3315061" y="70104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50BC99-67F2-4F8A-AB36-77B0476732A4}"/>
              </a:ext>
            </a:extLst>
          </p:cNvPr>
          <p:cNvCxnSpPr/>
          <p:nvPr/>
        </p:nvCxnSpPr>
        <p:spPr bwMode="auto">
          <a:xfrm>
            <a:off x="4334197" y="70104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96B712-8423-478F-9FD0-D5245456D55B}"/>
              </a:ext>
            </a:extLst>
          </p:cNvPr>
          <p:cNvCxnSpPr/>
          <p:nvPr/>
        </p:nvCxnSpPr>
        <p:spPr bwMode="auto">
          <a:xfrm>
            <a:off x="5354945" y="70104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4180255-65E3-498E-BF50-C14AE0385D5E}"/>
              </a:ext>
            </a:extLst>
          </p:cNvPr>
          <p:cNvSpPr/>
          <p:nvPr/>
        </p:nvSpPr>
        <p:spPr bwMode="auto">
          <a:xfrm>
            <a:off x="2597687" y="6857211"/>
            <a:ext cx="711751" cy="30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AF793D-7EF2-45AD-86F1-2BE0A7FBE089}"/>
              </a:ext>
            </a:extLst>
          </p:cNvPr>
          <p:cNvCxnSpPr>
            <a:cxnSpLocks/>
          </p:cNvCxnSpPr>
          <p:nvPr/>
        </p:nvCxnSpPr>
        <p:spPr bwMode="auto">
          <a:xfrm>
            <a:off x="3157038" y="6857211"/>
            <a:ext cx="0" cy="30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EFFD0-1132-4979-B5D7-CF6E5BEF2A1D}"/>
              </a:ext>
            </a:extLst>
          </p:cNvPr>
          <p:cNvSpPr/>
          <p:nvPr/>
        </p:nvSpPr>
        <p:spPr bwMode="auto">
          <a:xfrm>
            <a:off x="3649281" y="6845179"/>
            <a:ext cx="711751" cy="30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CA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90C6C8-4FE9-4079-9A21-8CD02D1919AF}"/>
              </a:ext>
            </a:extLst>
          </p:cNvPr>
          <p:cNvCxnSpPr>
            <a:cxnSpLocks/>
          </p:cNvCxnSpPr>
          <p:nvPr/>
        </p:nvCxnSpPr>
        <p:spPr bwMode="auto">
          <a:xfrm>
            <a:off x="4208632" y="6845179"/>
            <a:ext cx="0" cy="30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D662A0-484E-42A3-BC76-ACFB44711B7A}"/>
              </a:ext>
            </a:extLst>
          </p:cNvPr>
          <p:cNvSpPr/>
          <p:nvPr/>
        </p:nvSpPr>
        <p:spPr bwMode="auto">
          <a:xfrm>
            <a:off x="4643194" y="6857211"/>
            <a:ext cx="711751" cy="30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NY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BAFB4-F8B7-42A1-85B3-098EB664D068}"/>
              </a:ext>
            </a:extLst>
          </p:cNvPr>
          <p:cNvCxnSpPr>
            <a:cxnSpLocks/>
          </p:cNvCxnSpPr>
          <p:nvPr/>
        </p:nvCxnSpPr>
        <p:spPr bwMode="auto">
          <a:xfrm>
            <a:off x="5202545" y="6857211"/>
            <a:ext cx="0" cy="30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E00C27E-1B3D-4EE8-9E46-CAA0B42411A3}"/>
              </a:ext>
            </a:extLst>
          </p:cNvPr>
          <p:cNvSpPr/>
          <p:nvPr/>
        </p:nvSpPr>
        <p:spPr bwMode="auto">
          <a:xfrm>
            <a:off x="5694788" y="6845179"/>
            <a:ext cx="711751" cy="30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TX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A5035D-E963-4971-9904-53EAEC93CA1C}"/>
              </a:ext>
            </a:extLst>
          </p:cNvPr>
          <p:cNvCxnSpPr>
            <a:cxnSpLocks/>
          </p:cNvCxnSpPr>
          <p:nvPr/>
        </p:nvCxnSpPr>
        <p:spPr bwMode="auto">
          <a:xfrm>
            <a:off x="6254139" y="6845179"/>
            <a:ext cx="0" cy="30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677390-92D1-4C1F-8CF9-55C7CB66D59A}"/>
              </a:ext>
            </a:extLst>
          </p:cNvPr>
          <p:cNvCxnSpPr/>
          <p:nvPr/>
        </p:nvCxnSpPr>
        <p:spPr bwMode="auto">
          <a:xfrm>
            <a:off x="1819523" y="79248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B3385F3-D1A2-4532-85DF-9F384B38D3CF}"/>
              </a:ext>
            </a:extLst>
          </p:cNvPr>
          <p:cNvSpPr/>
          <p:nvPr/>
        </p:nvSpPr>
        <p:spPr bwMode="auto">
          <a:xfrm>
            <a:off x="2535564" y="7791746"/>
            <a:ext cx="711751" cy="30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8A2072-661B-432C-B243-37E0504C755C}"/>
              </a:ext>
            </a:extLst>
          </p:cNvPr>
          <p:cNvCxnSpPr>
            <a:cxnSpLocks/>
          </p:cNvCxnSpPr>
          <p:nvPr/>
        </p:nvCxnSpPr>
        <p:spPr bwMode="auto">
          <a:xfrm>
            <a:off x="3094915" y="7791746"/>
            <a:ext cx="0" cy="30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65E4E1-AED5-487A-B75B-AC16262FDF04}"/>
              </a:ext>
            </a:extLst>
          </p:cNvPr>
          <p:cNvCxnSpPr/>
          <p:nvPr/>
        </p:nvCxnSpPr>
        <p:spPr bwMode="auto">
          <a:xfrm>
            <a:off x="3274501" y="79248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822CC4-CF2F-40E6-AC20-4E1779D0C3A6}"/>
              </a:ext>
            </a:extLst>
          </p:cNvPr>
          <p:cNvSpPr/>
          <p:nvPr/>
        </p:nvSpPr>
        <p:spPr bwMode="auto">
          <a:xfrm>
            <a:off x="3634518" y="7791746"/>
            <a:ext cx="711751" cy="30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E76439-8B37-4FA9-960C-7C7D84CF3BBA}"/>
              </a:ext>
            </a:extLst>
          </p:cNvPr>
          <p:cNvCxnSpPr>
            <a:cxnSpLocks/>
          </p:cNvCxnSpPr>
          <p:nvPr/>
        </p:nvCxnSpPr>
        <p:spPr bwMode="auto">
          <a:xfrm>
            <a:off x="4193869" y="7791746"/>
            <a:ext cx="0" cy="30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3A9D23B-C06A-45B1-B977-0044B87FA2E9}"/>
              </a:ext>
            </a:extLst>
          </p:cNvPr>
          <p:cNvSpPr/>
          <p:nvPr/>
        </p:nvSpPr>
        <p:spPr bwMode="auto">
          <a:xfrm>
            <a:off x="2535564" y="8134332"/>
            <a:ext cx="711751" cy="30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C14DB1-CD4A-471A-B6E0-EDE9318F8687}"/>
              </a:ext>
            </a:extLst>
          </p:cNvPr>
          <p:cNvCxnSpPr>
            <a:cxnSpLocks/>
          </p:cNvCxnSpPr>
          <p:nvPr/>
        </p:nvCxnSpPr>
        <p:spPr bwMode="auto">
          <a:xfrm>
            <a:off x="3094915" y="8134332"/>
            <a:ext cx="0" cy="30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852BD2B-3B8C-45AE-ABE5-483CE061FBA7}"/>
              </a:ext>
            </a:extLst>
          </p:cNvPr>
          <p:cNvSpPr/>
          <p:nvPr/>
        </p:nvSpPr>
        <p:spPr bwMode="auto">
          <a:xfrm>
            <a:off x="3643613" y="8134332"/>
            <a:ext cx="711751" cy="306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CA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183BDFD-F90B-48AB-B2B0-8182A18F7306}"/>
              </a:ext>
            </a:extLst>
          </p:cNvPr>
          <p:cNvCxnSpPr>
            <a:cxnSpLocks/>
          </p:cNvCxnSpPr>
          <p:nvPr/>
        </p:nvCxnSpPr>
        <p:spPr bwMode="auto">
          <a:xfrm>
            <a:off x="4202964" y="8134332"/>
            <a:ext cx="0" cy="30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1ED6AB-8D65-4433-8BA3-E4DD1410906D}"/>
              </a:ext>
            </a:extLst>
          </p:cNvPr>
          <p:cNvCxnSpPr/>
          <p:nvPr/>
        </p:nvCxnSpPr>
        <p:spPr bwMode="auto">
          <a:xfrm>
            <a:off x="1819523" y="82296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D9C579-6D00-4ED7-9ECD-AF65035D4C81}"/>
              </a:ext>
            </a:extLst>
          </p:cNvPr>
          <p:cNvCxnSpPr/>
          <p:nvPr/>
        </p:nvCxnSpPr>
        <p:spPr bwMode="auto">
          <a:xfrm>
            <a:off x="3274501" y="83058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55869"/>
            <a:ext cx="570425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>
                <a:highlight>
                  <a:srgbClr val="FFFF00"/>
                </a:highlight>
              </a:rPr>
              <a:t>Answer: option C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>
                <a:highlight>
                  <a:srgbClr val="FFFF00"/>
                </a:highlight>
              </a:rPr>
              <a:t>Answer: option A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E3151-7C5E-4E62-BA0B-B973E411D6F9}"/>
              </a:ext>
            </a:extLst>
          </p:cNvPr>
          <p:cNvSpPr txBox="1"/>
          <p:nvPr/>
        </p:nvSpPr>
        <p:spPr>
          <a:xfrm>
            <a:off x="838200" y="4724400"/>
            <a:ext cx="3835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Atlanta to Austin is: 2100</a:t>
            </a:r>
          </a:p>
          <a:p>
            <a:r>
              <a:rPr lang="en-US" sz="2000" dirty="0"/>
              <a:t>From Atlanta to Chicago is: 2800</a:t>
            </a:r>
          </a:p>
          <a:p>
            <a:r>
              <a:rPr lang="en-US" sz="2000" dirty="0"/>
              <a:t>From Atlanta to Dallas is: 1900</a:t>
            </a:r>
          </a:p>
          <a:p>
            <a:r>
              <a:rPr lang="en-US" sz="2000" dirty="0"/>
              <a:t>From Atlanta to Denver is: 2680</a:t>
            </a:r>
          </a:p>
          <a:p>
            <a:r>
              <a:rPr lang="en-US" sz="2000" dirty="0"/>
              <a:t>From Atlanta to Houston is: 800</a:t>
            </a:r>
          </a:p>
          <a:p>
            <a:r>
              <a:rPr lang="en-US" sz="2000" dirty="0"/>
              <a:t>From Atlanta to Washington is: 600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C90F35-F979-46B5-8621-70CE03163A43}"/>
              </a:ext>
            </a:extLst>
          </p:cNvPr>
          <p:cNvCxnSpPr>
            <a:cxnSpLocks/>
          </p:cNvCxnSpPr>
          <p:nvPr/>
        </p:nvCxnSpPr>
        <p:spPr bwMode="auto">
          <a:xfrm>
            <a:off x="990600" y="2003410"/>
            <a:ext cx="0" cy="1196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278C-424E-4BAC-991F-A8238AD33D4C}"/>
              </a:ext>
            </a:extLst>
          </p:cNvPr>
          <p:cNvCxnSpPr>
            <a:cxnSpLocks/>
          </p:cNvCxnSpPr>
          <p:nvPr/>
        </p:nvCxnSpPr>
        <p:spPr bwMode="auto">
          <a:xfrm flipV="1">
            <a:off x="1143000" y="2667000"/>
            <a:ext cx="83820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F3A115-4682-43CC-BAEE-45147CD59A65}"/>
              </a:ext>
            </a:extLst>
          </p:cNvPr>
          <p:cNvCxnSpPr>
            <a:cxnSpLocks/>
          </p:cNvCxnSpPr>
          <p:nvPr/>
        </p:nvCxnSpPr>
        <p:spPr bwMode="auto">
          <a:xfrm>
            <a:off x="2105025" y="27432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7034D-6DC4-44FD-A56B-08987BB11AE0}"/>
              </a:ext>
            </a:extLst>
          </p:cNvPr>
          <p:cNvCxnSpPr>
            <a:cxnSpLocks/>
          </p:cNvCxnSpPr>
          <p:nvPr/>
        </p:nvCxnSpPr>
        <p:spPr bwMode="auto">
          <a:xfrm>
            <a:off x="3120736" y="1982492"/>
            <a:ext cx="0" cy="1196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BEAC22-4817-4633-9DEE-2DD0A4608824}"/>
              </a:ext>
            </a:extLst>
          </p:cNvPr>
          <p:cNvSpPr txBox="1"/>
          <p:nvPr/>
        </p:nvSpPr>
        <p:spPr>
          <a:xfrm>
            <a:off x="3821986" y="1736130"/>
            <a:ext cx="2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4</a:t>
            </a:r>
          </a:p>
          <a:p>
            <a:r>
              <a:rPr lang="en-US" sz="1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1FCFD-BC8A-428C-8EF2-7F5487B978B2}"/>
              </a:ext>
            </a:extLst>
          </p:cNvPr>
          <p:cNvSpPr txBox="1"/>
          <p:nvPr/>
        </p:nvSpPr>
        <p:spPr>
          <a:xfrm>
            <a:off x="4284275" y="1736130"/>
            <a:ext cx="2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2</a:t>
            </a:r>
          </a:p>
          <a:p>
            <a:r>
              <a:rPr lang="en-US" sz="1800" dirty="0"/>
              <a:t>3</a:t>
            </a:r>
          </a:p>
          <a:p>
            <a:r>
              <a:rPr lang="en-US" sz="1800" dirty="0"/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9CB339-8555-4368-AD0B-D949ACB3C558}"/>
              </a:ext>
            </a:extLst>
          </p:cNvPr>
          <p:cNvCxnSpPr>
            <a:cxnSpLocks/>
          </p:cNvCxnSpPr>
          <p:nvPr/>
        </p:nvCxnSpPr>
        <p:spPr bwMode="auto">
          <a:xfrm>
            <a:off x="3719797" y="1905971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B8A841-BA7D-48E6-B45D-5490F5700A8F}"/>
              </a:ext>
            </a:extLst>
          </p:cNvPr>
          <p:cNvCxnSpPr>
            <a:cxnSpLocks/>
          </p:cNvCxnSpPr>
          <p:nvPr/>
        </p:nvCxnSpPr>
        <p:spPr bwMode="auto">
          <a:xfrm>
            <a:off x="3719797" y="2180469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994CF6-EE90-4F04-9889-249398CC3504}"/>
              </a:ext>
            </a:extLst>
          </p:cNvPr>
          <p:cNvCxnSpPr>
            <a:cxnSpLocks/>
          </p:cNvCxnSpPr>
          <p:nvPr/>
        </p:nvCxnSpPr>
        <p:spPr bwMode="auto">
          <a:xfrm>
            <a:off x="3716046" y="2440632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7A6E7-E2A2-4322-9EDF-34BBE41A0F4D}"/>
              </a:ext>
            </a:extLst>
          </p:cNvPr>
          <p:cNvCxnSpPr>
            <a:cxnSpLocks/>
          </p:cNvCxnSpPr>
          <p:nvPr/>
        </p:nvCxnSpPr>
        <p:spPr bwMode="auto">
          <a:xfrm>
            <a:off x="3716046" y="2769642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062808-BD70-4BDB-A0FA-06001F155D6D}"/>
              </a:ext>
            </a:extLst>
          </p:cNvPr>
          <p:cNvCxnSpPr>
            <a:cxnSpLocks/>
          </p:cNvCxnSpPr>
          <p:nvPr/>
        </p:nvCxnSpPr>
        <p:spPr bwMode="auto">
          <a:xfrm>
            <a:off x="3700830" y="3037270"/>
            <a:ext cx="1294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0E63C-B29C-402B-A1AF-8CDEA33FFDB2}"/>
              </a:ext>
            </a:extLst>
          </p:cNvPr>
          <p:cNvSpPr/>
          <p:nvPr/>
        </p:nvSpPr>
        <p:spPr bwMode="auto">
          <a:xfrm>
            <a:off x="4284275" y="1736130"/>
            <a:ext cx="288938" cy="14583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0F35C-3849-4C0F-932A-C60ECF2CEA91}"/>
              </a:ext>
            </a:extLst>
          </p:cNvPr>
          <p:cNvSpPr txBox="1"/>
          <p:nvPr/>
        </p:nvSpPr>
        <p:spPr>
          <a:xfrm>
            <a:off x="4013016" y="1448691"/>
            <a:ext cx="69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598B7-AA13-425B-8505-3A62CDC44D46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04667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CBCC77-5EA4-4282-896D-0EF151DB53B3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31842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CEC391-D0B4-450A-8EAC-F10C7795A4CF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88487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BB1C7-CD93-47F2-8DA1-9EFAE39C521D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58007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13FBC02-5C82-4423-B644-F24963603C90}"/>
              </a:ext>
            </a:extLst>
          </p:cNvPr>
          <p:cNvSpPr/>
          <p:nvPr/>
        </p:nvSpPr>
        <p:spPr bwMode="auto">
          <a:xfrm>
            <a:off x="5010269" y="1835252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A37D7-7B92-4D1E-9EE1-A430E40DD0A7}"/>
              </a:ext>
            </a:extLst>
          </p:cNvPr>
          <p:cNvSpPr/>
          <p:nvPr/>
        </p:nvSpPr>
        <p:spPr bwMode="auto">
          <a:xfrm>
            <a:off x="6093594" y="1835252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3EAE25-463B-45F7-8E90-40FBE5D217F5}"/>
              </a:ext>
            </a:extLst>
          </p:cNvPr>
          <p:cNvSpPr/>
          <p:nvPr/>
        </p:nvSpPr>
        <p:spPr bwMode="auto">
          <a:xfrm>
            <a:off x="5012105" y="2680625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0E3494-79FA-40F9-9FD7-19FFFB837B0E}"/>
              </a:ext>
            </a:extLst>
          </p:cNvPr>
          <p:cNvSpPr/>
          <p:nvPr/>
        </p:nvSpPr>
        <p:spPr bwMode="auto">
          <a:xfrm>
            <a:off x="5550095" y="2680625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E48166-D686-4616-912B-4EB658152CDB}"/>
              </a:ext>
            </a:extLst>
          </p:cNvPr>
          <p:cNvSpPr/>
          <p:nvPr/>
        </p:nvSpPr>
        <p:spPr bwMode="auto">
          <a:xfrm>
            <a:off x="5548259" y="2217513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71534-EB2A-4AFE-882C-4BD56B9F51AA}"/>
              </a:ext>
            </a:extLst>
          </p:cNvPr>
          <p:cNvSpPr/>
          <p:nvPr/>
        </p:nvSpPr>
        <p:spPr bwMode="auto">
          <a:xfrm>
            <a:off x="6088085" y="2680625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4BE459-2FFE-43E1-BBDB-2A4CFBA95404}"/>
              </a:ext>
            </a:extLst>
          </p:cNvPr>
          <p:cNvCxnSpPr>
            <a:stCxn id="21" idx="4"/>
            <a:endCxn id="23" idx="0"/>
          </p:cNvCxnSpPr>
          <p:nvPr/>
        </p:nvCxnSpPr>
        <p:spPr bwMode="auto">
          <a:xfrm>
            <a:off x="5162669" y="2140052"/>
            <a:ext cx="1836" cy="54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32FA24-B9A8-4A80-939B-498115F65CF3}"/>
              </a:ext>
            </a:extLst>
          </p:cNvPr>
          <p:cNvCxnSpPr>
            <a:stCxn id="23" idx="7"/>
            <a:endCxn id="25" idx="3"/>
          </p:cNvCxnSpPr>
          <p:nvPr/>
        </p:nvCxnSpPr>
        <p:spPr bwMode="auto">
          <a:xfrm flipV="1">
            <a:off x="5272268" y="2477676"/>
            <a:ext cx="320628" cy="247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6BA77E-F7E7-4192-A30D-C60840A9774C}"/>
              </a:ext>
            </a:extLst>
          </p:cNvPr>
          <p:cNvCxnSpPr>
            <a:stCxn id="25" idx="7"/>
            <a:endCxn id="22" idx="3"/>
          </p:cNvCxnSpPr>
          <p:nvPr/>
        </p:nvCxnSpPr>
        <p:spPr bwMode="auto">
          <a:xfrm flipV="1">
            <a:off x="5808422" y="2095415"/>
            <a:ext cx="329809" cy="1667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29C59-2CF8-4C34-A8AE-E2209FAED0D8}"/>
              </a:ext>
            </a:extLst>
          </p:cNvPr>
          <p:cNvCxnSpPr>
            <a:stCxn id="24" idx="0"/>
            <a:endCxn id="25" idx="4"/>
          </p:cNvCxnSpPr>
          <p:nvPr/>
        </p:nvCxnSpPr>
        <p:spPr bwMode="auto">
          <a:xfrm flipH="1" flipV="1">
            <a:off x="5700659" y="2522313"/>
            <a:ext cx="1836" cy="15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254DFE-1CDF-4F65-B3A5-D3766FF6A42E}"/>
              </a:ext>
            </a:extLst>
          </p:cNvPr>
          <p:cNvCxnSpPr>
            <a:stCxn id="26" idx="0"/>
            <a:endCxn id="22" idx="4"/>
          </p:cNvCxnSpPr>
          <p:nvPr/>
        </p:nvCxnSpPr>
        <p:spPr bwMode="auto">
          <a:xfrm flipV="1">
            <a:off x="6240485" y="2140052"/>
            <a:ext cx="5509" cy="54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CEE64A-9F43-4FAC-ADD8-C19E2207A4D5}"/>
              </a:ext>
            </a:extLst>
          </p:cNvPr>
          <p:cNvSpPr txBox="1"/>
          <p:nvPr/>
        </p:nvSpPr>
        <p:spPr>
          <a:xfrm>
            <a:off x="577742" y="3746762"/>
            <a:ext cx="494244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200" dirty="0"/>
              <a:t>V(T) = {0}</a:t>
            </a:r>
          </a:p>
          <a:p>
            <a:r>
              <a:rPr lang="en-US" sz="1200" dirty="0"/>
              <a:t>        E(T) = {  }                   </a:t>
            </a:r>
            <a:r>
              <a:rPr lang="en-US" sz="1200" dirty="0">
                <a:sym typeface="Wingdings" panose="05000000000000000000" pitchFamily="2" charset="2"/>
              </a:rPr>
              <a:t> I added vertex(0)</a:t>
            </a:r>
            <a:endParaRPr lang="en-US" sz="1200" dirty="0"/>
          </a:p>
          <a:p>
            <a:r>
              <a:rPr lang="en-US" sz="1200" dirty="0"/>
              <a:t>        N(T) = {1, 2, 3, 4, 5}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2)    V(T) = {0, 2}</a:t>
            </a:r>
          </a:p>
          <a:p>
            <a:r>
              <a:rPr lang="en-US" sz="1200" dirty="0"/>
              <a:t>        E(T) = {(0, 2)}             </a:t>
            </a:r>
            <a:r>
              <a:rPr lang="en-US" sz="1200" dirty="0">
                <a:sym typeface="Wingdings" panose="05000000000000000000" pitchFamily="2" charset="2"/>
              </a:rPr>
              <a:t> edge[3], vertex(2) to be added</a:t>
            </a:r>
            <a:endParaRPr lang="en-US" sz="1200" dirty="0"/>
          </a:p>
          <a:p>
            <a:r>
              <a:rPr lang="en-US" sz="1200" dirty="0"/>
              <a:t>        N(T) = {1, 3, 4, 5}</a:t>
            </a:r>
          </a:p>
          <a:p>
            <a:endParaRPr lang="en-US" sz="1200" dirty="0"/>
          </a:p>
          <a:p>
            <a:r>
              <a:rPr lang="en-US" sz="1200" dirty="0"/>
              <a:t>3)    V(T) = {0, 2, 5}</a:t>
            </a:r>
          </a:p>
          <a:p>
            <a:r>
              <a:rPr lang="en-US" sz="1200" dirty="0"/>
              <a:t>        E(T) = {(0, 2) (2, 5)}   </a:t>
            </a:r>
            <a:r>
              <a:rPr lang="en-US" sz="1200" dirty="0">
                <a:sym typeface="Wingdings" panose="05000000000000000000" pitchFamily="2" charset="2"/>
              </a:rPr>
              <a:t> edge[1], vertex(5) to be added</a:t>
            </a:r>
            <a:endParaRPr lang="en-US" sz="1200" dirty="0"/>
          </a:p>
          <a:p>
            <a:r>
              <a:rPr lang="en-US" sz="1200" dirty="0"/>
              <a:t>        N(T) = {1, 3, 4}</a:t>
            </a:r>
          </a:p>
          <a:p>
            <a:endParaRPr lang="en-US" sz="1200" dirty="0"/>
          </a:p>
          <a:p>
            <a:r>
              <a:rPr lang="en-US" sz="1200" dirty="0"/>
              <a:t>4)    V(T) = {0, 1, 2, 5}</a:t>
            </a:r>
          </a:p>
          <a:p>
            <a:r>
              <a:rPr lang="en-US" sz="1200" dirty="0"/>
              <a:t>        E(T) = {(0, 2) (2, 5) (5, 1)} </a:t>
            </a:r>
            <a:r>
              <a:rPr lang="en-US" sz="1200" dirty="0">
                <a:sym typeface="Wingdings" panose="05000000000000000000" pitchFamily="2" charset="2"/>
              </a:rPr>
              <a:t> edge[2], vertex(1) to be added</a:t>
            </a:r>
            <a:endParaRPr lang="en-US" sz="1200" dirty="0"/>
          </a:p>
          <a:p>
            <a:r>
              <a:rPr lang="en-US" sz="1200" dirty="0"/>
              <a:t>        N(T) = {3, 4}</a:t>
            </a:r>
          </a:p>
          <a:p>
            <a:endParaRPr lang="en-US" sz="1200" dirty="0"/>
          </a:p>
          <a:p>
            <a:r>
              <a:rPr lang="en-US" sz="1200" dirty="0"/>
              <a:t>5)    V(T) = {0, 1, 2, 4, 5}</a:t>
            </a:r>
          </a:p>
          <a:p>
            <a:r>
              <a:rPr lang="en-US" sz="1200" dirty="0"/>
              <a:t>        E(T) = {(0, 2) (2, 5) (5, 1) (5, 4)}  </a:t>
            </a:r>
          </a:p>
          <a:p>
            <a:r>
              <a:rPr lang="en-US" sz="1200" dirty="0"/>
              <a:t>        N(T) = {3}                         </a:t>
            </a:r>
            <a:r>
              <a:rPr lang="en-US" sz="1200" dirty="0">
                <a:sym typeface="Wingdings" panose="05000000000000000000" pitchFamily="2" charset="2"/>
              </a:rPr>
              <a:t> edge[3], vertex(4) to be added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5)    V(T) = {0, 1, 2, 3, 4, 5}</a:t>
            </a:r>
          </a:p>
          <a:p>
            <a:r>
              <a:rPr lang="en-US" sz="1200" dirty="0"/>
              <a:t>        E(T) = {(0, 2) (2, 5) (5, 1) (5, 4) (1, 3)}</a:t>
            </a:r>
          </a:p>
          <a:p>
            <a:r>
              <a:rPr lang="en-US" sz="1200" dirty="0"/>
              <a:t>        N(T) = {  }                        </a:t>
            </a:r>
            <a:r>
              <a:rPr lang="en-US" sz="1200" dirty="0">
                <a:sym typeface="Wingdings" panose="05000000000000000000" pitchFamily="2" charset="2"/>
              </a:rPr>
              <a:t> edge[5], vertex(3) to be added</a:t>
            </a:r>
            <a:endParaRPr lang="en-US" sz="1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54DD33A-DD98-41FD-9D5A-22E25154054A}"/>
              </a:ext>
            </a:extLst>
          </p:cNvPr>
          <p:cNvSpPr txBox="1"/>
          <p:nvPr/>
        </p:nvSpPr>
        <p:spPr>
          <a:xfrm>
            <a:off x="457200" y="4114800"/>
            <a:ext cx="6639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-  1</a:t>
            </a:r>
          </a:p>
          <a:p>
            <a:r>
              <a:rPr lang="en-US" sz="1600" dirty="0"/>
              <a:t>0  -  2</a:t>
            </a:r>
          </a:p>
          <a:p>
            <a:r>
              <a:rPr lang="en-US" sz="1600" dirty="0"/>
              <a:t>1  -  3</a:t>
            </a:r>
          </a:p>
          <a:p>
            <a:r>
              <a:rPr lang="en-US" sz="1600" dirty="0"/>
              <a:t>1  -  5</a:t>
            </a:r>
          </a:p>
          <a:p>
            <a:r>
              <a:rPr lang="en-US" sz="1600" dirty="0"/>
              <a:t>2  -  4</a:t>
            </a:r>
          </a:p>
          <a:p>
            <a:r>
              <a:rPr lang="en-US" sz="1600" dirty="0"/>
              <a:t>2  -  5</a:t>
            </a:r>
          </a:p>
          <a:p>
            <a:r>
              <a:rPr lang="en-US" sz="1600" dirty="0"/>
              <a:t>3  -  4</a:t>
            </a:r>
          </a:p>
          <a:p>
            <a:r>
              <a:rPr lang="en-US" sz="1600" dirty="0"/>
              <a:t>4  - 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4593ED-9CD0-4C0B-B44A-3D9193EDD4D5}"/>
              </a:ext>
            </a:extLst>
          </p:cNvPr>
          <p:cNvSpPr txBox="1"/>
          <p:nvPr/>
        </p:nvSpPr>
        <p:spPr>
          <a:xfrm>
            <a:off x="457200" y="38079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Edge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1EB24B-B114-4447-B0F3-8CE1054A8466}"/>
              </a:ext>
            </a:extLst>
          </p:cNvPr>
          <p:cNvSpPr txBox="1"/>
          <p:nvPr/>
        </p:nvSpPr>
        <p:spPr>
          <a:xfrm>
            <a:off x="1219200" y="380798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Weight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0EE79B-8B9E-44CA-B48D-BFCD9646D640}"/>
              </a:ext>
            </a:extLst>
          </p:cNvPr>
          <p:cNvSpPr txBox="1"/>
          <p:nvPr/>
        </p:nvSpPr>
        <p:spPr>
          <a:xfrm>
            <a:off x="1492142" y="4021166"/>
            <a:ext cx="2872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A413F-2AC6-47ED-A3E8-B3CCC9391872}"/>
              </a:ext>
            </a:extLst>
          </p:cNvPr>
          <p:cNvSpPr/>
          <p:nvPr/>
        </p:nvSpPr>
        <p:spPr bwMode="auto">
          <a:xfrm>
            <a:off x="304800" y="3747439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9E1378-D90F-4B7C-9048-C4EA7E835750}"/>
              </a:ext>
            </a:extLst>
          </p:cNvPr>
          <p:cNvSpPr txBox="1"/>
          <p:nvPr/>
        </p:nvSpPr>
        <p:spPr>
          <a:xfrm>
            <a:off x="2547192" y="4092701"/>
            <a:ext cx="6639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 -  5</a:t>
            </a:r>
          </a:p>
          <a:p>
            <a:r>
              <a:rPr lang="en-US" sz="1600" dirty="0"/>
              <a:t>1  -  5</a:t>
            </a:r>
          </a:p>
          <a:p>
            <a:r>
              <a:rPr lang="en-US" sz="1600" dirty="0"/>
              <a:t>0  -  2</a:t>
            </a:r>
          </a:p>
          <a:p>
            <a:r>
              <a:rPr lang="en-US" sz="1600" dirty="0"/>
              <a:t>4  -  5</a:t>
            </a:r>
          </a:p>
          <a:p>
            <a:r>
              <a:rPr lang="en-US" sz="1600" dirty="0"/>
              <a:t>1  -  3</a:t>
            </a:r>
          </a:p>
          <a:p>
            <a:r>
              <a:rPr lang="en-US" sz="1600" dirty="0"/>
              <a:t>3  -  4</a:t>
            </a:r>
          </a:p>
          <a:p>
            <a:r>
              <a:rPr lang="en-US" sz="1600" dirty="0"/>
              <a:t>0  -  1</a:t>
            </a:r>
          </a:p>
          <a:p>
            <a:r>
              <a:rPr lang="en-US" sz="1600" dirty="0"/>
              <a:t>2  -  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AAA324-D096-4AE1-BEA5-E3636E3D0200}"/>
              </a:ext>
            </a:extLst>
          </p:cNvPr>
          <p:cNvSpPr txBox="1"/>
          <p:nvPr/>
        </p:nvSpPr>
        <p:spPr>
          <a:xfrm>
            <a:off x="2547192" y="3785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Edge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B627F-F496-4D8E-A24E-260730DDBA1B}"/>
              </a:ext>
            </a:extLst>
          </p:cNvPr>
          <p:cNvSpPr txBox="1"/>
          <p:nvPr/>
        </p:nvSpPr>
        <p:spPr>
          <a:xfrm>
            <a:off x="3309192" y="378588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Weight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485B03-FFD6-42F6-B371-D71805D92DFE}"/>
              </a:ext>
            </a:extLst>
          </p:cNvPr>
          <p:cNvSpPr txBox="1"/>
          <p:nvPr/>
        </p:nvSpPr>
        <p:spPr>
          <a:xfrm>
            <a:off x="3619650" y="4092701"/>
            <a:ext cx="2872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B917F9-8198-4389-9F2D-D9D305AB64F5}"/>
              </a:ext>
            </a:extLst>
          </p:cNvPr>
          <p:cNvSpPr/>
          <p:nvPr/>
        </p:nvSpPr>
        <p:spPr bwMode="auto">
          <a:xfrm>
            <a:off x="2394792" y="372534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83B5146-BEEB-4016-8BB3-AE3959F867C2}"/>
              </a:ext>
            </a:extLst>
          </p:cNvPr>
          <p:cNvSpPr/>
          <p:nvPr/>
        </p:nvSpPr>
        <p:spPr bwMode="auto">
          <a:xfrm>
            <a:off x="5079570" y="3342053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295DE1E-5E97-4D35-A080-D61F80764531}"/>
              </a:ext>
            </a:extLst>
          </p:cNvPr>
          <p:cNvSpPr/>
          <p:nvPr/>
        </p:nvSpPr>
        <p:spPr bwMode="auto">
          <a:xfrm>
            <a:off x="5079570" y="4168248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1871951-2B71-4179-887F-293E3F3900BB}"/>
              </a:ext>
            </a:extLst>
          </p:cNvPr>
          <p:cNvSpPr/>
          <p:nvPr/>
        </p:nvSpPr>
        <p:spPr bwMode="auto">
          <a:xfrm>
            <a:off x="5544362" y="3750748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721BF8A-4F23-495C-A007-9777C70D0011}"/>
              </a:ext>
            </a:extLst>
          </p:cNvPr>
          <p:cNvSpPr/>
          <p:nvPr/>
        </p:nvSpPr>
        <p:spPr bwMode="auto">
          <a:xfrm>
            <a:off x="5991584" y="3342053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17F049A-4896-4FA2-88AF-FB073E2FC252}"/>
              </a:ext>
            </a:extLst>
          </p:cNvPr>
          <p:cNvSpPr/>
          <p:nvPr/>
        </p:nvSpPr>
        <p:spPr bwMode="auto">
          <a:xfrm>
            <a:off x="5535577" y="4168248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BC39E60-CC8E-4E92-AC13-1051CAE690DD}"/>
              </a:ext>
            </a:extLst>
          </p:cNvPr>
          <p:cNvSpPr/>
          <p:nvPr/>
        </p:nvSpPr>
        <p:spPr bwMode="auto">
          <a:xfrm>
            <a:off x="5991584" y="4168248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DBBDFF-163E-47AB-99D3-2CCA52A9F9C3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 bwMode="auto">
          <a:xfrm flipV="1">
            <a:off x="5313814" y="3984992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DEC0F8-F899-46F3-855B-D55BB596E8A7}"/>
              </a:ext>
            </a:extLst>
          </p:cNvPr>
          <p:cNvCxnSpPr>
            <a:cxnSpLocks/>
            <a:stCxn id="81" idx="7"/>
            <a:endCxn id="82" idx="3"/>
          </p:cNvCxnSpPr>
          <p:nvPr/>
        </p:nvCxnSpPr>
        <p:spPr bwMode="auto">
          <a:xfrm flipV="1">
            <a:off x="5763061" y="3576297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2C08F5A-BDF2-4D2A-BA59-0BF3D5CD00A1}"/>
              </a:ext>
            </a:extLst>
          </p:cNvPr>
          <p:cNvSpPr/>
          <p:nvPr/>
        </p:nvSpPr>
        <p:spPr bwMode="auto">
          <a:xfrm>
            <a:off x="4924186" y="3189653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A1371B-3418-4805-92B8-20106686DA18}"/>
              </a:ext>
            </a:extLst>
          </p:cNvPr>
          <p:cNvSpPr/>
          <p:nvPr/>
        </p:nvSpPr>
        <p:spPr bwMode="auto">
          <a:xfrm>
            <a:off x="5079570" y="5010853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ADA0390-06F9-4CD6-A3AA-09CE85FD730B}"/>
              </a:ext>
            </a:extLst>
          </p:cNvPr>
          <p:cNvSpPr/>
          <p:nvPr/>
        </p:nvSpPr>
        <p:spPr bwMode="auto">
          <a:xfrm>
            <a:off x="5079570" y="5837048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A82ED01-92D3-4869-BFBE-A2798572B0E2}"/>
              </a:ext>
            </a:extLst>
          </p:cNvPr>
          <p:cNvSpPr/>
          <p:nvPr/>
        </p:nvSpPr>
        <p:spPr bwMode="auto">
          <a:xfrm>
            <a:off x="5544362" y="5419548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2E95337-89D5-4FF0-B535-B9D7AECE7AFD}"/>
              </a:ext>
            </a:extLst>
          </p:cNvPr>
          <p:cNvSpPr/>
          <p:nvPr/>
        </p:nvSpPr>
        <p:spPr bwMode="auto">
          <a:xfrm>
            <a:off x="5991584" y="5010853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D7474DD-EF88-4040-BD71-C0C43538FA28}"/>
              </a:ext>
            </a:extLst>
          </p:cNvPr>
          <p:cNvSpPr/>
          <p:nvPr/>
        </p:nvSpPr>
        <p:spPr bwMode="auto">
          <a:xfrm>
            <a:off x="5535577" y="5837048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B2A206D-1681-4BA3-BA79-E73D8892B87B}"/>
              </a:ext>
            </a:extLst>
          </p:cNvPr>
          <p:cNvSpPr/>
          <p:nvPr/>
        </p:nvSpPr>
        <p:spPr bwMode="auto">
          <a:xfrm>
            <a:off x="5991584" y="5837048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541CB25-35C1-4E17-9DEF-33FB120300CA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 bwMode="auto">
          <a:xfrm flipV="1">
            <a:off x="5313814" y="5653792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085900-2D25-4B56-8651-8C191AC697F1}"/>
              </a:ext>
            </a:extLst>
          </p:cNvPr>
          <p:cNvCxnSpPr>
            <a:cxnSpLocks/>
            <a:stCxn id="90" idx="7"/>
            <a:endCxn id="91" idx="3"/>
          </p:cNvCxnSpPr>
          <p:nvPr/>
        </p:nvCxnSpPr>
        <p:spPr bwMode="auto">
          <a:xfrm flipV="1">
            <a:off x="5763061" y="5245097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BC5760-A279-484A-AB5D-14EF5B77A49D}"/>
              </a:ext>
            </a:extLst>
          </p:cNvPr>
          <p:cNvCxnSpPr>
            <a:stCxn id="89" idx="0"/>
            <a:endCxn id="88" idx="4"/>
          </p:cNvCxnSpPr>
          <p:nvPr/>
        </p:nvCxnSpPr>
        <p:spPr bwMode="auto">
          <a:xfrm flipV="1">
            <a:off x="5216787" y="5285287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4350B86-1000-495E-85D0-58C297D19BE2}"/>
              </a:ext>
            </a:extLst>
          </p:cNvPr>
          <p:cNvSpPr/>
          <p:nvPr/>
        </p:nvSpPr>
        <p:spPr bwMode="auto">
          <a:xfrm>
            <a:off x="4924186" y="4858453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DCAB1F-D42E-4ADD-9480-5FE933218B2B}"/>
              </a:ext>
            </a:extLst>
          </p:cNvPr>
          <p:cNvSpPr/>
          <p:nvPr/>
        </p:nvSpPr>
        <p:spPr bwMode="auto">
          <a:xfrm>
            <a:off x="5079570" y="678478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5C237CD-E58D-4986-826F-48387B1F5A2D}"/>
              </a:ext>
            </a:extLst>
          </p:cNvPr>
          <p:cNvSpPr/>
          <p:nvPr/>
        </p:nvSpPr>
        <p:spPr bwMode="auto">
          <a:xfrm>
            <a:off x="5079570" y="761098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08E3E1F-966B-4C29-A9D2-8EA4B0318582}"/>
              </a:ext>
            </a:extLst>
          </p:cNvPr>
          <p:cNvSpPr/>
          <p:nvPr/>
        </p:nvSpPr>
        <p:spPr bwMode="auto">
          <a:xfrm>
            <a:off x="5544362" y="7193482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58F7A1F-E357-4E8E-B57D-7AB9581EF5C2}"/>
              </a:ext>
            </a:extLst>
          </p:cNvPr>
          <p:cNvSpPr/>
          <p:nvPr/>
        </p:nvSpPr>
        <p:spPr bwMode="auto">
          <a:xfrm>
            <a:off x="5991584" y="678478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D61F949-C491-4152-99BA-F46167ECCF47}"/>
              </a:ext>
            </a:extLst>
          </p:cNvPr>
          <p:cNvSpPr/>
          <p:nvPr/>
        </p:nvSpPr>
        <p:spPr bwMode="auto">
          <a:xfrm>
            <a:off x="5535577" y="761098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EFA1FBB-82A7-4969-A0D9-13DED0909F6B}"/>
              </a:ext>
            </a:extLst>
          </p:cNvPr>
          <p:cNvSpPr/>
          <p:nvPr/>
        </p:nvSpPr>
        <p:spPr bwMode="auto">
          <a:xfrm>
            <a:off x="5991584" y="761098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AD995D-083C-4864-9895-AEAEECE3B769}"/>
              </a:ext>
            </a:extLst>
          </p:cNvPr>
          <p:cNvCxnSpPr>
            <a:cxnSpLocks/>
            <a:stCxn id="99" idx="7"/>
            <a:endCxn id="100" idx="3"/>
          </p:cNvCxnSpPr>
          <p:nvPr/>
        </p:nvCxnSpPr>
        <p:spPr bwMode="auto">
          <a:xfrm flipV="1">
            <a:off x="5313814" y="7427726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85347B4-6D80-4B82-B145-AEC291928FCC}"/>
              </a:ext>
            </a:extLst>
          </p:cNvPr>
          <p:cNvCxnSpPr>
            <a:cxnSpLocks/>
            <a:stCxn id="100" idx="7"/>
            <a:endCxn id="101" idx="3"/>
          </p:cNvCxnSpPr>
          <p:nvPr/>
        </p:nvCxnSpPr>
        <p:spPr bwMode="auto">
          <a:xfrm flipV="1">
            <a:off x="5763061" y="7019031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2A2B4F-71D3-459F-9A9F-23493A62A834}"/>
              </a:ext>
            </a:extLst>
          </p:cNvPr>
          <p:cNvCxnSpPr>
            <a:stCxn id="99" idx="0"/>
            <a:endCxn id="98" idx="4"/>
          </p:cNvCxnSpPr>
          <p:nvPr/>
        </p:nvCxnSpPr>
        <p:spPr bwMode="auto">
          <a:xfrm flipV="1">
            <a:off x="5216787" y="7059221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02832B-05BF-4889-B87C-E52C04CA9C05}"/>
              </a:ext>
            </a:extLst>
          </p:cNvPr>
          <p:cNvCxnSpPr>
            <a:stCxn id="102" idx="0"/>
            <a:endCxn id="100" idx="4"/>
          </p:cNvCxnSpPr>
          <p:nvPr/>
        </p:nvCxnSpPr>
        <p:spPr bwMode="auto">
          <a:xfrm flipH="1" flipV="1">
            <a:off x="5672473" y="7467916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492946-007C-4223-A11F-FCF4696425DE}"/>
              </a:ext>
            </a:extLst>
          </p:cNvPr>
          <p:cNvSpPr/>
          <p:nvPr/>
        </p:nvSpPr>
        <p:spPr bwMode="auto">
          <a:xfrm>
            <a:off x="4924186" y="6632387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FD9FC07-4CF3-4015-96E9-856F5796CB1C}"/>
              </a:ext>
            </a:extLst>
          </p:cNvPr>
          <p:cNvSpPr/>
          <p:nvPr/>
        </p:nvSpPr>
        <p:spPr bwMode="auto">
          <a:xfrm>
            <a:off x="3171583" y="679542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18D7BC-A363-401F-BF24-57B401065892}"/>
              </a:ext>
            </a:extLst>
          </p:cNvPr>
          <p:cNvSpPr/>
          <p:nvPr/>
        </p:nvSpPr>
        <p:spPr bwMode="auto">
          <a:xfrm>
            <a:off x="3171583" y="76216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4AA84BE-69CE-4406-8EDF-E875C58AEEAF}"/>
              </a:ext>
            </a:extLst>
          </p:cNvPr>
          <p:cNvSpPr/>
          <p:nvPr/>
        </p:nvSpPr>
        <p:spPr bwMode="auto">
          <a:xfrm>
            <a:off x="3636375" y="7204122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62AAA65-6E16-4DA6-B6A0-6D56951320E8}"/>
              </a:ext>
            </a:extLst>
          </p:cNvPr>
          <p:cNvSpPr/>
          <p:nvPr/>
        </p:nvSpPr>
        <p:spPr bwMode="auto">
          <a:xfrm>
            <a:off x="4083597" y="679542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CC5B0B7-3CB2-4202-AF4F-BCCF43EB2818}"/>
              </a:ext>
            </a:extLst>
          </p:cNvPr>
          <p:cNvSpPr/>
          <p:nvPr/>
        </p:nvSpPr>
        <p:spPr bwMode="auto">
          <a:xfrm>
            <a:off x="3627590" y="76216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70DE1AD-6DCB-44B1-964D-95AC63C48D6B}"/>
              </a:ext>
            </a:extLst>
          </p:cNvPr>
          <p:cNvSpPr/>
          <p:nvPr/>
        </p:nvSpPr>
        <p:spPr bwMode="auto">
          <a:xfrm>
            <a:off x="4083597" y="76216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5C376C4-8678-4854-8B2E-422483B66C3B}"/>
              </a:ext>
            </a:extLst>
          </p:cNvPr>
          <p:cNvCxnSpPr>
            <a:cxnSpLocks/>
            <a:stCxn id="110" idx="7"/>
            <a:endCxn id="111" idx="3"/>
          </p:cNvCxnSpPr>
          <p:nvPr/>
        </p:nvCxnSpPr>
        <p:spPr bwMode="auto">
          <a:xfrm flipV="1">
            <a:off x="3405827" y="7438366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41980F9-A4DF-4208-A804-94FCBF526FF0}"/>
              </a:ext>
            </a:extLst>
          </p:cNvPr>
          <p:cNvCxnSpPr>
            <a:cxnSpLocks/>
            <a:stCxn id="111" idx="7"/>
            <a:endCxn id="112" idx="3"/>
          </p:cNvCxnSpPr>
          <p:nvPr/>
        </p:nvCxnSpPr>
        <p:spPr bwMode="auto">
          <a:xfrm flipV="1">
            <a:off x="3855074" y="7029671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2D8541F-0DA2-4B66-B1C9-D63064AA393A}"/>
              </a:ext>
            </a:extLst>
          </p:cNvPr>
          <p:cNvCxnSpPr>
            <a:stCxn id="110" idx="0"/>
            <a:endCxn id="109" idx="4"/>
          </p:cNvCxnSpPr>
          <p:nvPr/>
        </p:nvCxnSpPr>
        <p:spPr bwMode="auto">
          <a:xfrm flipV="1">
            <a:off x="3308800" y="7069861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7C6A03-E5A0-45E7-A13D-4707CCF2133E}"/>
              </a:ext>
            </a:extLst>
          </p:cNvPr>
          <p:cNvCxnSpPr>
            <a:stCxn id="113" idx="0"/>
            <a:endCxn id="111" idx="4"/>
          </p:cNvCxnSpPr>
          <p:nvPr/>
        </p:nvCxnSpPr>
        <p:spPr bwMode="auto">
          <a:xfrm flipH="1" flipV="1">
            <a:off x="3764486" y="7478556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EC89616-D897-425B-9B9F-7352016B659A}"/>
              </a:ext>
            </a:extLst>
          </p:cNvPr>
          <p:cNvCxnSpPr>
            <a:stCxn id="114" idx="0"/>
            <a:endCxn id="112" idx="4"/>
          </p:cNvCxnSpPr>
          <p:nvPr/>
        </p:nvCxnSpPr>
        <p:spPr bwMode="auto">
          <a:xfrm flipV="1">
            <a:off x="4220814" y="7069861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64033D-E12C-43FA-8C1A-6CF81BC13789}"/>
              </a:ext>
            </a:extLst>
          </p:cNvPr>
          <p:cNvSpPr/>
          <p:nvPr/>
        </p:nvSpPr>
        <p:spPr bwMode="auto">
          <a:xfrm>
            <a:off x="3016199" y="6643027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BF06B12-21C5-43F4-810D-E033B36356EC}"/>
              </a:ext>
            </a:extLst>
          </p:cNvPr>
          <p:cNvSpPr/>
          <p:nvPr/>
        </p:nvSpPr>
        <p:spPr bwMode="auto">
          <a:xfrm>
            <a:off x="5082389" y="1598051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F395D20-0378-4297-8C7A-22E8AF68F5DD}"/>
              </a:ext>
            </a:extLst>
          </p:cNvPr>
          <p:cNvSpPr/>
          <p:nvPr/>
        </p:nvSpPr>
        <p:spPr bwMode="auto">
          <a:xfrm>
            <a:off x="5082389" y="242424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05D4A18-F262-4B41-8C18-EABACF9F1894}"/>
              </a:ext>
            </a:extLst>
          </p:cNvPr>
          <p:cNvSpPr/>
          <p:nvPr/>
        </p:nvSpPr>
        <p:spPr bwMode="auto">
          <a:xfrm>
            <a:off x="5547181" y="2006746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7DA8B-A31E-4CA9-B7E8-8BE315106553}"/>
              </a:ext>
            </a:extLst>
          </p:cNvPr>
          <p:cNvSpPr/>
          <p:nvPr/>
        </p:nvSpPr>
        <p:spPr bwMode="auto">
          <a:xfrm>
            <a:off x="5994403" y="1598051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6E087D0-A38D-4543-A7A2-7B0B1B3AB764}"/>
              </a:ext>
            </a:extLst>
          </p:cNvPr>
          <p:cNvSpPr/>
          <p:nvPr/>
        </p:nvSpPr>
        <p:spPr bwMode="auto">
          <a:xfrm>
            <a:off x="5538396" y="242424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9B7A8FA-E4BB-4D67-98F7-37FA7F17042B}"/>
              </a:ext>
            </a:extLst>
          </p:cNvPr>
          <p:cNvSpPr/>
          <p:nvPr/>
        </p:nvSpPr>
        <p:spPr bwMode="auto">
          <a:xfrm>
            <a:off x="5994403" y="242424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C7E786C-60A9-487F-BFCD-22799B2270AC}"/>
              </a:ext>
            </a:extLst>
          </p:cNvPr>
          <p:cNvCxnSpPr>
            <a:cxnSpLocks/>
            <a:stCxn id="122" idx="7"/>
            <a:endCxn id="123" idx="3"/>
          </p:cNvCxnSpPr>
          <p:nvPr/>
        </p:nvCxnSpPr>
        <p:spPr bwMode="auto">
          <a:xfrm flipV="1">
            <a:off x="5316633" y="2240990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422B11-AE55-4C2A-BFA8-4A7F2B7C14D1}"/>
              </a:ext>
            </a:extLst>
          </p:cNvPr>
          <p:cNvSpPr/>
          <p:nvPr/>
        </p:nvSpPr>
        <p:spPr bwMode="auto">
          <a:xfrm>
            <a:off x="4927005" y="1445651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725F90-3B5E-420C-8714-54941DE9E1D6}"/>
              </a:ext>
            </a:extLst>
          </p:cNvPr>
          <p:cNvCxnSpPr>
            <a:stCxn id="128" idx="2"/>
            <a:endCxn id="87" idx="0"/>
          </p:cNvCxnSpPr>
          <p:nvPr/>
        </p:nvCxnSpPr>
        <p:spPr bwMode="auto">
          <a:xfrm flipH="1">
            <a:off x="5686186" y="2893451"/>
            <a:ext cx="2819" cy="296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067402-8E46-4370-9BB0-F24415AAF9B3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 bwMode="auto">
          <a:xfrm>
            <a:off x="5686186" y="4637453"/>
            <a:ext cx="0" cy="22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0D62A39-3CA1-49C4-A220-739346C6D5CC}"/>
              </a:ext>
            </a:extLst>
          </p:cNvPr>
          <p:cNvCxnSpPr>
            <a:stCxn id="97" idx="2"/>
            <a:endCxn id="108" idx="0"/>
          </p:cNvCxnSpPr>
          <p:nvPr/>
        </p:nvCxnSpPr>
        <p:spPr bwMode="auto">
          <a:xfrm>
            <a:off x="5686186" y="6306253"/>
            <a:ext cx="0" cy="326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99F0239-32AD-4DC4-A6AE-8B2C4825B3F2}"/>
              </a:ext>
            </a:extLst>
          </p:cNvPr>
          <p:cNvCxnSpPr>
            <a:stCxn id="108" idx="1"/>
            <a:endCxn id="120" idx="3"/>
          </p:cNvCxnSpPr>
          <p:nvPr/>
        </p:nvCxnSpPr>
        <p:spPr bwMode="auto">
          <a:xfrm flipH="1">
            <a:off x="4540199" y="7356287"/>
            <a:ext cx="383987" cy="10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EDB79-06DD-48B6-B1AD-52EB53161FF0}"/>
              </a:ext>
            </a:extLst>
          </p:cNvPr>
          <p:cNvSpPr txBox="1"/>
          <p:nvPr/>
        </p:nvSpPr>
        <p:spPr>
          <a:xfrm>
            <a:off x="704850" y="5710261"/>
            <a:ext cx="6639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-  1</a:t>
            </a:r>
          </a:p>
          <a:p>
            <a:r>
              <a:rPr lang="en-US" sz="1600" dirty="0"/>
              <a:t>0  -  3</a:t>
            </a:r>
          </a:p>
          <a:p>
            <a:r>
              <a:rPr lang="en-US" sz="1600" dirty="0"/>
              <a:t>1  -  2</a:t>
            </a:r>
          </a:p>
          <a:p>
            <a:r>
              <a:rPr lang="en-US" sz="1600" dirty="0"/>
              <a:t>2  -  5</a:t>
            </a:r>
          </a:p>
          <a:p>
            <a:r>
              <a:rPr lang="en-US" sz="1600" dirty="0"/>
              <a:t>3  -  4</a:t>
            </a:r>
          </a:p>
          <a:p>
            <a:r>
              <a:rPr lang="en-US" sz="1600" dirty="0"/>
              <a:t>3  -  5</a:t>
            </a:r>
          </a:p>
          <a:p>
            <a:r>
              <a:rPr lang="en-US" sz="1600" dirty="0"/>
              <a:t>4  -  5</a:t>
            </a:r>
          </a:p>
          <a:p>
            <a:r>
              <a:rPr lang="en-US" sz="1600" dirty="0"/>
              <a:t>5  - 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DE786-788E-4C2D-A06E-01923E248E48}"/>
              </a:ext>
            </a:extLst>
          </p:cNvPr>
          <p:cNvSpPr txBox="1"/>
          <p:nvPr/>
        </p:nvSpPr>
        <p:spPr>
          <a:xfrm>
            <a:off x="704850" y="54034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43031-DDF3-47E0-90E3-B05D49C26AB6}"/>
              </a:ext>
            </a:extLst>
          </p:cNvPr>
          <p:cNvSpPr txBox="1"/>
          <p:nvPr/>
        </p:nvSpPr>
        <p:spPr>
          <a:xfrm>
            <a:off x="1466850" y="540344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72907-776B-4975-9159-E6D631CF2BAE}"/>
              </a:ext>
            </a:extLst>
          </p:cNvPr>
          <p:cNvSpPr txBox="1"/>
          <p:nvPr/>
        </p:nvSpPr>
        <p:spPr>
          <a:xfrm>
            <a:off x="1682848" y="5710261"/>
            <a:ext cx="49244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235</a:t>
            </a:r>
          </a:p>
          <a:p>
            <a:r>
              <a:rPr lang="en-US" sz="1600" dirty="0"/>
              <a:t>270</a:t>
            </a:r>
          </a:p>
          <a:p>
            <a:r>
              <a:rPr lang="en-US" sz="1600" dirty="0"/>
              <a:t>320</a:t>
            </a:r>
          </a:p>
          <a:p>
            <a:r>
              <a:rPr lang="en-US" sz="1600" dirty="0"/>
              <a:t>270</a:t>
            </a:r>
          </a:p>
          <a:p>
            <a:r>
              <a:rPr lang="en-US" sz="1600" dirty="0"/>
              <a:t>80</a:t>
            </a:r>
          </a:p>
          <a:p>
            <a:r>
              <a:rPr lang="en-US" sz="1600" dirty="0"/>
              <a:t>150</a:t>
            </a:r>
          </a:p>
          <a:p>
            <a:r>
              <a:rPr lang="en-US" sz="1600" dirty="0"/>
              <a:t>95</a:t>
            </a:r>
          </a:p>
          <a:p>
            <a:r>
              <a:rPr lang="en-US" sz="1600" dirty="0"/>
              <a:t>280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BBE39E-2387-4AB9-9841-E2AC59C3CAA4}"/>
              </a:ext>
            </a:extLst>
          </p:cNvPr>
          <p:cNvSpPr/>
          <p:nvPr/>
        </p:nvSpPr>
        <p:spPr bwMode="auto">
          <a:xfrm>
            <a:off x="552450" y="534290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70597-769D-4E4F-A462-7F43E2D3C86C}"/>
              </a:ext>
            </a:extLst>
          </p:cNvPr>
          <p:cNvSpPr txBox="1"/>
          <p:nvPr/>
        </p:nvSpPr>
        <p:spPr>
          <a:xfrm>
            <a:off x="2686050" y="5710261"/>
            <a:ext cx="6639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 -  4</a:t>
            </a:r>
          </a:p>
          <a:p>
            <a:r>
              <a:rPr lang="en-US" sz="1600" dirty="0"/>
              <a:t>4  -  5</a:t>
            </a:r>
          </a:p>
          <a:p>
            <a:r>
              <a:rPr lang="en-US" sz="1600" dirty="0"/>
              <a:t>3  -  5</a:t>
            </a:r>
          </a:p>
          <a:p>
            <a:r>
              <a:rPr lang="en-US" sz="1600" dirty="0"/>
              <a:t>0  -  1</a:t>
            </a:r>
          </a:p>
          <a:p>
            <a:r>
              <a:rPr lang="en-US" sz="1600" dirty="0"/>
              <a:t>0  -  3</a:t>
            </a:r>
          </a:p>
          <a:p>
            <a:r>
              <a:rPr lang="en-US" sz="1600" dirty="0"/>
              <a:t>2  -  5</a:t>
            </a:r>
          </a:p>
          <a:p>
            <a:r>
              <a:rPr lang="en-US" sz="1600" dirty="0"/>
              <a:t>5  -  6</a:t>
            </a:r>
          </a:p>
          <a:p>
            <a:r>
              <a:rPr lang="en-US" sz="1600" dirty="0"/>
              <a:t>1  - 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C72A1-ADCA-4ADD-B4A2-096ADF332872}"/>
              </a:ext>
            </a:extLst>
          </p:cNvPr>
          <p:cNvSpPr txBox="1"/>
          <p:nvPr/>
        </p:nvSpPr>
        <p:spPr>
          <a:xfrm>
            <a:off x="2686050" y="54034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C475-B9FE-4342-B06E-B9D35D875931}"/>
              </a:ext>
            </a:extLst>
          </p:cNvPr>
          <p:cNvSpPr txBox="1"/>
          <p:nvPr/>
        </p:nvSpPr>
        <p:spPr>
          <a:xfrm>
            <a:off x="3448050" y="5403445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C3672-E7E9-4E7D-9CF2-0250A35ED9BA}"/>
              </a:ext>
            </a:extLst>
          </p:cNvPr>
          <p:cNvSpPr txBox="1"/>
          <p:nvPr/>
        </p:nvSpPr>
        <p:spPr>
          <a:xfrm>
            <a:off x="3664048" y="5710261"/>
            <a:ext cx="49244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80</a:t>
            </a:r>
          </a:p>
          <a:p>
            <a:r>
              <a:rPr lang="en-US" sz="1600" dirty="0"/>
              <a:t>95</a:t>
            </a:r>
          </a:p>
          <a:p>
            <a:r>
              <a:rPr lang="en-US" sz="1600" dirty="0"/>
              <a:t>150</a:t>
            </a:r>
          </a:p>
          <a:p>
            <a:r>
              <a:rPr lang="en-US" sz="1600" dirty="0"/>
              <a:t>235</a:t>
            </a:r>
          </a:p>
          <a:p>
            <a:r>
              <a:rPr lang="en-US" sz="1600" dirty="0"/>
              <a:t>270</a:t>
            </a:r>
          </a:p>
          <a:p>
            <a:r>
              <a:rPr lang="en-US" sz="1600" dirty="0"/>
              <a:t>270</a:t>
            </a:r>
          </a:p>
          <a:p>
            <a:r>
              <a:rPr lang="en-US" sz="1600" dirty="0"/>
              <a:t>280</a:t>
            </a:r>
          </a:p>
          <a:p>
            <a:r>
              <a:rPr lang="en-US" sz="1600" dirty="0"/>
              <a:t>320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22A31-19D9-47F1-8C4B-14564C7DFCF5}"/>
              </a:ext>
            </a:extLst>
          </p:cNvPr>
          <p:cNvSpPr/>
          <p:nvPr/>
        </p:nvSpPr>
        <p:spPr bwMode="auto">
          <a:xfrm>
            <a:off x="2533650" y="534290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02243-123E-4B1B-83AD-15993C3CC5A9}"/>
              </a:ext>
            </a:extLst>
          </p:cNvPr>
          <p:cNvSpPr txBox="1"/>
          <p:nvPr/>
        </p:nvSpPr>
        <p:spPr>
          <a:xfrm flipH="1">
            <a:off x="1302229" y="7843391"/>
            <a:ext cx="2462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V(T) = {0, 1, 2, 3, 4, 5, 6}</a:t>
            </a:r>
          </a:p>
          <a:p>
            <a:br>
              <a:rPr lang="en-US" sz="1600" dirty="0"/>
            </a:br>
            <a:r>
              <a:rPr lang="en-US" sz="1600" dirty="0"/>
              <a:t>E(T) = {(0, 1) (0, 3) (3, 4) </a:t>
            </a:r>
          </a:p>
          <a:p>
            <a:r>
              <a:rPr lang="en-US" sz="1600" dirty="0"/>
              <a:t>              (4, 5) (5, 2) (5, 6)}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213143-B3CC-4EFD-8DB1-A498A299815A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1200" y="1981200"/>
            <a:ext cx="381000" cy="1219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A5B0D2-FAEA-4D7D-A679-5323C3A6C847}"/>
              </a:ext>
            </a:extLst>
          </p:cNvPr>
          <p:cNvCxnSpPr>
            <a:cxnSpLocks/>
          </p:cNvCxnSpPr>
          <p:nvPr/>
        </p:nvCxnSpPr>
        <p:spPr bwMode="auto">
          <a:xfrm>
            <a:off x="2514600" y="1981200"/>
            <a:ext cx="990600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1D9537-94F2-4362-A677-4A6BF7C7F1C4}"/>
              </a:ext>
            </a:extLst>
          </p:cNvPr>
          <p:cNvCxnSpPr/>
          <p:nvPr/>
        </p:nvCxnSpPr>
        <p:spPr bwMode="auto">
          <a:xfrm flipV="1">
            <a:off x="3677194" y="3005546"/>
            <a:ext cx="457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79F6C1-C09D-481C-B1D3-7AFEDD7C6EEB}"/>
              </a:ext>
            </a:extLst>
          </p:cNvPr>
          <p:cNvCxnSpPr/>
          <p:nvPr/>
        </p:nvCxnSpPr>
        <p:spPr bwMode="auto">
          <a:xfrm>
            <a:off x="4267200" y="3124200"/>
            <a:ext cx="762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72FBAD-F4E5-41E0-BC7F-48A32F8DE26F}"/>
              </a:ext>
            </a:extLst>
          </p:cNvPr>
          <p:cNvCxnSpPr/>
          <p:nvPr/>
        </p:nvCxnSpPr>
        <p:spPr bwMode="auto">
          <a:xfrm flipV="1">
            <a:off x="4495800" y="3124200"/>
            <a:ext cx="1371600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1C3B1C-F5B6-49C5-8FE8-4792892F29E9}"/>
              </a:ext>
            </a:extLst>
          </p:cNvPr>
          <p:cNvCxnSpPr/>
          <p:nvPr/>
        </p:nvCxnSpPr>
        <p:spPr bwMode="auto">
          <a:xfrm flipV="1">
            <a:off x="3200400" y="3810000"/>
            <a:ext cx="1104900" cy="914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9AFC64-DEFF-4759-A420-4FE617B793FC}"/>
              </a:ext>
            </a:extLst>
          </p:cNvPr>
          <p:cNvSpPr txBox="1"/>
          <p:nvPr/>
        </p:nvSpPr>
        <p:spPr>
          <a:xfrm>
            <a:off x="676867" y="5830431"/>
            <a:ext cx="2066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/>
              <a:t>predCount</a:t>
            </a:r>
            <a:r>
              <a:rPr lang="en-US" sz="2000" dirty="0"/>
              <a:t> 0</a:t>
            </a:r>
            <a:br>
              <a:rPr lang="en-US" sz="2000" dirty="0"/>
            </a:br>
            <a:r>
              <a:rPr lang="en-US" sz="2000" dirty="0"/>
              <a:t>Topological Order</a:t>
            </a:r>
          </a:p>
          <a:p>
            <a:pPr algn="r"/>
            <a:r>
              <a:rPr lang="en-US" sz="2000" dirty="0"/>
              <a:t>Queue</a:t>
            </a:r>
          </a:p>
          <a:p>
            <a:pPr algn="r"/>
            <a:r>
              <a:rPr lang="en-US" sz="2000" dirty="0" err="1"/>
              <a:t>predCount</a:t>
            </a:r>
            <a:r>
              <a:rPr lang="en-US" sz="2000" dirty="0"/>
              <a:t> 1</a:t>
            </a:r>
            <a:endParaRPr lang="en-US" sz="2000" baseline="-25000" dirty="0"/>
          </a:p>
          <a:p>
            <a:pPr algn="r"/>
            <a:r>
              <a:rPr lang="en-US" sz="2000" dirty="0" err="1"/>
              <a:t>predCount</a:t>
            </a:r>
            <a:r>
              <a:rPr lang="en-US" sz="2000" dirty="0"/>
              <a:t> 2</a:t>
            </a:r>
            <a:endParaRPr lang="en-US" sz="2000" baseline="-25000" dirty="0"/>
          </a:p>
          <a:p>
            <a:pPr algn="r"/>
            <a:r>
              <a:rPr lang="en-US" sz="2000" dirty="0" err="1"/>
              <a:t>predCount</a:t>
            </a:r>
            <a:r>
              <a:rPr lang="en-US" sz="2000" dirty="0"/>
              <a:t> 3</a:t>
            </a:r>
            <a:endParaRPr lang="en-US" sz="2000" baseline="-25000" dirty="0"/>
          </a:p>
          <a:p>
            <a:pPr algn="r"/>
            <a:r>
              <a:rPr lang="en-US" sz="2000" dirty="0" err="1"/>
              <a:t>predCount</a:t>
            </a:r>
            <a:r>
              <a:rPr lang="en-US" sz="2000" dirty="0"/>
              <a:t> 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ECB1D5-6D3C-4E28-A866-12305930BCBD}"/>
              </a:ext>
            </a:extLst>
          </p:cNvPr>
          <p:cNvSpPr txBox="1"/>
          <p:nvPr/>
        </p:nvSpPr>
        <p:spPr>
          <a:xfrm>
            <a:off x="2795624" y="5837463"/>
            <a:ext cx="3637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9E4FF5-DD1A-4127-9F9F-455E151BFFCF}"/>
              </a:ext>
            </a:extLst>
          </p:cNvPr>
          <p:cNvSpPr/>
          <p:nvPr/>
        </p:nvSpPr>
        <p:spPr bwMode="auto">
          <a:xfrm>
            <a:off x="2744736" y="5869128"/>
            <a:ext cx="3579845" cy="947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29D9E6A-F58B-4054-AACB-5E4D29AF4495}"/>
              </a:ext>
            </a:extLst>
          </p:cNvPr>
          <p:cNvCxnSpPr>
            <a:cxnSpLocks/>
          </p:cNvCxnSpPr>
          <p:nvPr/>
        </p:nvCxnSpPr>
        <p:spPr bwMode="auto">
          <a:xfrm>
            <a:off x="2744737" y="6189161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38471E1-5BEF-4566-802C-F3EABCCFF96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4737" y="6487430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DC1FE9-329F-423E-AD73-6F6DDB9657E9}"/>
              </a:ext>
            </a:extLst>
          </p:cNvPr>
          <p:cNvCxnSpPr>
            <a:cxnSpLocks/>
          </p:cNvCxnSpPr>
          <p:nvPr/>
        </p:nvCxnSpPr>
        <p:spPr bwMode="auto">
          <a:xfrm>
            <a:off x="3124201" y="587286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09DE3D-288B-4CA5-BDF9-F7774396FA7D}"/>
              </a:ext>
            </a:extLst>
          </p:cNvPr>
          <p:cNvCxnSpPr>
            <a:cxnSpLocks/>
          </p:cNvCxnSpPr>
          <p:nvPr/>
        </p:nvCxnSpPr>
        <p:spPr bwMode="auto">
          <a:xfrm>
            <a:off x="3810001" y="587286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4C8D61-2700-41D9-B515-826D8A5CE67D}"/>
              </a:ext>
            </a:extLst>
          </p:cNvPr>
          <p:cNvCxnSpPr>
            <a:cxnSpLocks/>
          </p:cNvCxnSpPr>
          <p:nvPr/>
        </p:nvCxnSpPr>
        <p:spPr bwMode="auto">
          <a:xfrm>
            <a:off x="3490663" y="5858410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76BBFBB-ED25-46B5-BA4F-621372D2EDBB}"/>
              </a:ext>
            </a:extLst>
          </p:cNvPr>
          <p:cNvCxnSpPr>
            <a:cxnSpLocks/>
          </p:cNvCxnSpPr>
          <p:nvPr/>
        </p:nvCxnSpPr>
        <p:spPr bwMode="auto">
          <a:xfrm>
            <a:off x="6019801" y="586539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D3B66A-25A3-4EAE-97F6-50C063157727}"/>
              </a:ext>
            </a:extLst>
          </p:cNvPr>
          <p:cNvCxnSpPr>
            <a:cxnSpLocks/>
          </p:cNvCxnSpPr>
          <p:nvPr/>
        </p:nvCxnSpPr>
        <p:spPr bwMode="auto">
          <a:xfrm>
            <a:off x="5257801" y="586539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2BD7160-F7C6-48B3-9030-672F1246C039}"/>
              </a:ext>
            </a:extLst>
          </p:cNvPr>
          <p:cNvCxnSpPr>
            <a:cxnSpLocks/>
          </p:cNvCxnSpPr>
          <p:nvPr/>
        </p:nvCxnSpPr>
        <p:spPr bwMode="auto">
          <a:xfrm>
            <a:off x="4191001" y="5865394"/>
            <a:ext cx="0" cy="628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E71D70-07FE-416D-B859-4FB4DD2A54F1}"/>
              </a:ext>
            </a:extLst>
          </p:cNvPr>
          <p:cNvCxnSpPr>
            <a:cxnSpLocks/>
          </p:cNvCxnSpPr>
          <p:nvPr/>
        </p:nvCxnSpPr>
        <p:spPr bwMode="auto">
          <a:xfrm>
            <a:off x="4564732" y="587286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3E95D9-803D-4DE5-BFA7-509CC471C842}"/>
              </a:ext>
            </a:extLst>
          </p:cNvPr>
          <p:cNvCxnSpPr>
            <a:cxnSpLocks/>
          </p:cNvCxnSpPr>
          <p:nvPr/>
        </p:nvCxnSpPr>
        <p:spPr bwMode="auto">
          <a:xfrm>
            <a:off x="5638801" y="5872862"/>
            <a:ext cx="0" cy="621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1847477-AA64-44B0-B06A-456AC4D8E36A}"/>
              </a:ext>
            </a:extLst>
          </p:cNvPr>
          <p:cNvCxnSpPr>
            <a:cxnSpLocks/>
          </p:cNvCxnSpPr>
          <p:nvPr/>
        </p:nvCxnSpPr>
        <p:spPr bwMode="auto">
          <a:xfrm>
            <a:off x="4876801" y="586539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B2C8EB2-0F3F-490D-8AEB-694828110DEC}"/>
              </a:ext>
            </a:extLst>
          </p:cNvPr>
          <p:cNvCxnSpPr>
            <a:cxnSpLocks/>
          </p:cNvCxnSpPr>
          <p:nvPr/>
        </p:nvCxnSpPr>
        <p:spPr bwMode="auto">
          <a:xfrm>
            <a:off x="3496775" y="649409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47A2CB-E9C2-42D1-9ADE-2D7924C4481A}"/>
              </a:ext>
            </a:extLst>
          </p:cNvPr>
          <p:cNvCxnSpPr>
            <a:cxnSpLocks/>
          </p:cNvCxnSpPr>
          <p:nvPr/>
        </p:nvCxnSpPr>
        <p:spPr bwMode="auto">
          <a:xfrm>
            <a:off x="3496775" y="673016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063E4C-2BBC-4DF7-AF48-3E019B18B66D}"/>
              </a:ext>
            </a:extLst>
          </p:cNvPr>
          <p:cNvCxnSpPr>
            <a:cxnSpLocks/>
          </p:cNvCxnSpPr>
          <p:nvPr/>
        </p:nvCxnSpPr>
        <p:spPr bwMode="auto">
          <a:xfrm>
            <a:off x="4876801" y="649409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FEC57C-C5F9-4BDE-A53C-857669F0F1E9}"/>
              </a:ext>
            </a:extLst>
          </p:cNvPr>
          <p:cNvCxnSpPr>
            <a:cxnSpLocks/>
          </p:cNvCxnSpPr>
          <p:nvPr/>
        </p:nvCxnSpPr>
        <p:spPr bwMode="auto">
          <a:xfrm>
            <a:off x="4874812" y="6570295"/>
            <a:ext cx="1" cy="223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E587E92-8C7E-4219-A4D8-71EF251FF441}"/>
              </a:ext>
            </a:extLst>
          </p:cNvPr>
          <p:cNvCxnSpPr>
            <a:cxnSpLocks/>
          </p:cNvCxnSpPr>
          <p:nvPr/>
        </p:nvCxnSpPr>
        <p:spPr bwMode="auto">
          <a:xfrm>
            <a:off x="4876801" y="673016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576EDC-DF77-4ED2-872A-53FA40F198F8}"/>
              </a:ext>
            </a:extLst>
          </p:cNvPr>
          <p:cNvSpPr txBox="1"/>
          <p:nvPr/>
        </p:nvSpPr>
        <p:spPr>
          <a:xfrm>
            <a:off x="2693066" y="5486400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[0] [1] [2] [3] [4] [5] [6] [7] [8] [9]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DDB92-B782-414D-A227-A54DED623524}"/>
              </a:ext>
            </a:extLst>
          </p:cNvPr>
          <p:cNvCxnSpPr>
            <a:cxnSpLocks/>
          </p:cNvCxnSpPr>
          <p:nvPr/>
        </p:nvCxnSpPr>
        <p:spPr bwMode="auto">
          <a:xfrm>
            <a:off x="3810001" y="649409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ABD516-6BA1-4D66-9CFE-C358AFE4A51B}"/>
              </a:ext>
            </a:extLst>
          </p:cNvPr>
          <p:cNvCxnSpPr>
            <a:cxnSpLocks/>
          </p:cNvCxnSpPr>
          <p:nvPr/>
        </p:nvCxnSpPr>
        <p:spPr bwMode="auto">
          <a:xfrm>
            <a:off x="3810001" y="661026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804C870-8A9B-44D0-AEBE-7ED510360E96}"/>
              </a:ext>
            </a:extLst>
          </p:cNvPr>
          <p:cNvCxnSpPr>
            <a:cxnSpLocks/>
          </p:cNvCxnSpPr>
          <p:nvPr/>
        </p:nvCxnSpPr>
        <p:spPr bwMode="auto">
          <a:xfrm>
            <a:off x="3810001" y="673016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630CA8-0CEA-4D58-8208-38A9B57AD093}"/>
              </a:ext>
            </a:extLst>
          </p:cNvPr>
          <p:cNvCxnSpPr>
            <a:cxnSpLocks/>
          </p:cNvCxnSpPr>
          <p:nvPr/>
        </p:nvCxnSpPr>
        <p:spPr bwMode="auto">
          <a:xfrm>
            <a:off x="5640288" y="649036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7A18F2-B302-4CED-A284-AE3397C546D9}"/>
              </a:ext>
            </a:extLst>
          </p:cNvPr>
          <p:cNvCxnSpPr>
            <a:cxnSpLocks/>
          </p:cNvCxnSpPr>
          <p:nvPr/>
        </p:nvCxnSpPr>
        <p:spPr bwMode="auto">
          <a:xfrm>
            <a:off x="5638800" y="6494094"/>
            <a:ext cx="0" cy="299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2CF065-46B0-426D-9212-DC8006FC6918}"/>
              </a:ext>
            </a:extLst>
          </p:cNvPr>
          <p:cNvCxnSpPr>
            <a:cxnSpLocks/>
          </p:cNvCxnSpPr>
          <p:nvPr/>
        </p:nvCxnSpPr>
        <p:spPr bwMode="auto">
          <a:xfrm>
            <a:off x="5640288" y="6726429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2855CD5-D43A-4B73-9DDD-6618C996CB9A}"/>
              </a:ext>
            </a:extLst>
          </p:cNvPr>
          <p:cNvSpPr txBox="1"/>
          <p:nvPr/>
        </p:nvSpPr>
        <p:spPr>
          <a:xfrm>
            <a:off x="2795624" y="6793600"/>
            <a:ext cx="36375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[6[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[4[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ECE3BC-FEBB-4F39-BE58-2632D0EE330D}"/>
              </a:ext>
            </a:extLst>
          </p:cNvPr>
          <p:cNvSpPr/>
          <p:nvPr/>
        </p:nvSpPr>
        <p:spPr bwMode="auto">
          <a:xfrm>
            <a:off x="2741497" y="6816193"/>
            <a:ext cx="3579845" cy="1285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51EC851-4BFA-405E-9534-583B2A39A8A2}"/>
              </a:ext>
            </a:extLst>
          </p:cNvPr>
          <p:cNvCxnSpPr>
            <a:cxnSpLocks/>
          </p:cNvCxnSpPr>
          <p:nvPr/>
        </p:nvCxnSpPr>
        <p:spPr bwMode="auto">
          <a:xfrm>
            <a:off x="2744737" y="7145298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6721900-6E7F-45DA-B461-DF27A45204D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4737" y="7443567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B025F1-174E-4086-9F98-FA319EB728C3}"/>
              </a:ext>
            </a:extLst>
          </p:cNvPr>
          <p:cNvCxnSpPr>
            <a:cxnSpLocks/>
          </p:cNvCxnSpPr>
          <p:nvPr/>
        </p:nvCxnSpPr>
        <p:spPr bwMode="auto">
          <a:xfrm>
            <a:off x="3124201" y="681619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A7233A-629D-4BCC-BD0A-C44F39D5EA50}"/>
              </a:ext>
            </a:extLst>
          </p:cNvPr>
          <p:cNvCxnSpPr>
            <a:cxnSpLocks/>
          </p:cNvCxnSpPr>
          <p:nvPr/>
        </p:nvCxnSpPr>
        <p:spPr bwMode="auto">
          <a:xfrm>
            <a:off x="3810001" y="681619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59F776D-E01D-4CFF-911F-5CDFC5128103}"/>
              </a:ext>
            </a:extLst>
          </p:cNvPr>
          <p:cNvCxnSpPr>
            <a:cxnSpLocks/>
          </p:cNvCxnSpPr>
          <p:nvPr/>
        </p:nvCxnSpPr>
        <p:spPr bwMode="auto">
          <a:xfrm>
            <a:off x="3490663" y="681619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50697B1-F5AF-4DD6-8B04-02CA6ACF9F00}"/>
              </a:ext>
            </a:extLst>
          </p:cNvPr>
          <p:cNvCxnSpPr>
            <a:cxnSpLocks/>
          </p:cNvCxnSpPr>
          <p:nvPr/>
        </p:nvCxnSpPr>
        <p:spPr bwMode="auto">
          <a:xfrm>
            <a:off x="6019801" y="682153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7601A7-7731-4AA0-A3D4-2FBDDB6F7A19}"/>
              </a:ext>
            </a:extLst>
          </p:cNvPr>
          <p:cNvCxnSpPr>
            <a:cxnSpLocks/>
          </p:cNvCxnSpPr>
          <p:nvPr/>
        </p:nvCxnSpPr>
        <p:spPr bwMode="auto">
          <a:xfrm>
            <a:off x="5257801" y="682153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B02C72E-6EB3-4664-9D38-DA51F1D532EC}"/>
              </a:ext>
            </a:extLst>
          </p:cNvPr>
          <p:cNvCxnSpPr>
            <a:cxnSpLocks/>
          </p:cNvCxnSpPr>
          <p:nvPr/>
        </p:nvCxnSpPr>
        <p:spPr bwMode="auto">
          <a:xfrm>
            <a:off x="4191001" y="682153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05B27B3-DC4A-4F94-865D-ACC81014FDFC}"/>
              </a:ext>
            </a:extLst>
          </p:cNvPr>
          <p:cNvCxnSpPr>
            <a:cxnSpLocks/>
          </p:cNvCxnSpPr>
          <p:nvPr/>
        </p:nvCxnSpPr>
        <p:spPr bwMode="auto">
          <a:xfrm>
            <a:off x="4564732" y="6822596"/>
            <a:ext cx="0" cy="1288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ACFDEC8-5BC0-4E65-8C6D-E2EC3F2E6911}"/>
              </a:ext>
            </a:extLst>
          </p:cNvPr>
          <p:cNvCxnSpPr>
            <a:cxnSpLocks/>
          </p:cNvCxnSpPr>
          <p:nvPr/>
        </p:nvCxnSpPr>
        <p:spPr bwMode="auto">
          <a:xfrm>
            <a:off x="5638801" y="6828999"/>
            <a:ext cx="0" cy="127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B98791E-89B6-4657-9751-AB9CCF431630}"/>
              </a:ext>
            </a:extLst>
          </p:cNvPr>
          <p:cNvCxnSpPr>
            <a:cxnSpLocks/>
          </p:cNvCxnSpPr>
          <p:nvPr/>
        </p:nvCxnSpPr>
        <p:spPr bwMode="auto">
          <a:xfrm>
            <a:off x="4876801" y="682153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2BB6185-88BC-4EA1-9722-66623EFB1F85}"/>
              </a:ext>
            </a:extLst>
          </p:cNvPr>
          <p:cNvCxnSpPr>
            <a:cxnSpLocks/>
          </p:cNvCxnSpPr>
          <p:nvPr/>
        </p:nvCxnSpPr>
        <p:spPr bwMode="auto">
          <a:xfrm>
            <a:off x="2744737" y="7787984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9FCC02-9402-47EA-A8A4-CCC99CC9B7AA}"/>
              </a:ext>
            </a:extLst>
          </p:cNvPr>
          <p:cNvCxnSpPr/>
          <p:nvPr/>
        </p:nvCxnSpPr>
        <p:spPr bwMode="auto">
          <a:xfrm flipV="1">
            <a:off x="2741497" y="6822596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688182-F831-461F-9606-8A4E1074CDEE}"/>
              </a:ext>
            </a:extLst>
          </p:cNvPr>
          <p:cNvCxnSpPr/>
          <p:nvPr/>
        </p:nvCxnSpPr>
        <p:spPr bwMode="auto">
          <a:xfrm flipV="1">
            <a:off x="3116933" y="6818450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04AB55E-5AF6-413D-84EC-689F2CDBC82E}"/>
              </a:ext>
            </a:extLst>
          </p:cNvPr>
          <p:cNvCxnSpPr/>
          <p:nvPr/>
        </p:nvCxnSpPr>
        <p:spPr bwMode="auto">
          <a:xfrm flipV="1">
            <a:off x="2736958" y="7141152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0CFB89E-28ED-4FFA-BDDC-6B4DCD779A7D}"/>
              </a:ext>
            </a:extLst>
          </p:cNvPr>
          <p:cNvCxnSpPr/>
          <p:nvPr/>
        </p:nvCxnSpPr>
        <p:spPr bwMode="auto">
          <a:xfrm flipV="1">
            <a:off x="3109980" y="714101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5F1101-8F79-4A03-A434-8BF6C7DDEDC2}"/>
              </a:ext>
            </a:extLst>
          </p:cNvPr>
          <p:cNvCxnSpPr/>
          <p:nvPr/>
        </p:nvCxnSpPr>
        <p:spPr bwMode="auto">
          <a:xfrm flipV="1">
            <a:off x="2736958" y="7462105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6FC30E-32D7-4E37-9BEB-ACB5B75E3BE7}"/>
              </a:ext>
            </a:extLst>
          </p:cNvPr>
          <p:cNvCxnSpPr/>
          <p:nvPr/>
        </p:nvCxnSpPr>
        <p:spPr bwMode="auto">
          <a:xfrm flipV="1">
            <a:off x="3116933" y="7462839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61E785-3F64-443C-AC0C-051BC8A736CC}"/>
              </a:ext>
            </a:extLst>
          </p:cNvPr>
          <p:cNvCxnSpPr/>
          <p:nvPr/>
        </p:nvCxnSpPr>
        <p:spPr bwMode="auto">
          <a:xfrm flipV="1">
            <a:off x="3499637" y="7151394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4CE598B-0967-443F-8072-D79542030596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5150" y="7447042"/>
            <a:ext cx="314792" cy="3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0AC98D4-F7DB-47C8-B0F4-115EA703A501}"/>
              </a:ext>
            </a:extLst>
          </p:cNvPr>
          <p:cNvCxnSpPr/>
          <p:nvPr/>
        </p:nvCxnSpPr>
        <p:spPr bwMode="auto">
          <a:xfrm flipV="1">
            <a:off x="4556864" y="7151394"/>
            <a:ext cx="319937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871280D-74E5-4474-BB3D-C1957B8EE975}"/>
              </a:ext>
            </a:extLst>
          </p:cNvPr>
          <p:cNvCxnSpPr/>
          <p:nvPr/>
        </p:nvCxnSpPr>
        <p:spPr bwMode="auto">
          <a:xfrm flipV="1">
            <a:off x="4875315" y="7151394"/>
            <a:ext cx="373289" cy="293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AB6F8B-E70A-490D-81D7-D76AAD78A8DB}"/>
              </a:ext>
            </a:extLst>
          </p:cNvPr>
          <p:cNvCxnSpPr/>
          <p:nvPr/>
        </p:nvCxnSpPr>
        <p:spPr bwMode="auto">
          <a:xfrm flipV="1">
            <a:off x="5257800" y="7141011"/>
            <a:ext cx="373731" cy="308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BE43CB-74D2-481A-B64D-2113180C1AF5}"/>
              </a:ext>
            </a:extLst>
          </p:cNvPr>
          <p:cNvCxnSpPr/>
          <p:nvPr/>
        </p:nvCxnSpPr>
        <p:spPr bwMode="auto">
          <a:xfrm flipV="1">
            <a:off x="4195379" y="7457564"/>
            <a:ext cx="352288" cy="321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B45B54A-840C-49D5-A967-000F9986A4B3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6833" y="7454409"/>
            <a:ext cx="317177" cy="326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C9C50DB-9F81-4B92-8CED-04F11793DA31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4812" y="7447735"/>
            <a:ext cx="380999" cy="3378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FEE9E45-5ABA-42B4-81A6-DE12A073AA4D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3596" y="7441124"/>
            <a:ext cx="373214" cy="3444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8380BDC-7F1C-4F70-B841-28EC09EAE131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9976" y="7441124"/>
            <a:ext cx="387833" cy="348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BCA9DA-63EA-459F-AE2F-5DC14DC787D1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0514" y="6819845"/>
            <a:ext cx="376296" cy="322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061FF2-7AAE-43A3-87B6-E4E796424F39}"/>
              </a:ext>
            </a:extLst>
          </p:cNvPr>
          <p:cNvCxnSpPr>
            <a:cxnSpLocks/>
          </p:cNvCxnSpPr>
          <p:nvPr/>
        </p:nvCxnSpPr>
        <p:spPr bwMode="auto">
          <a:xfrm>
            <a:off x="4191000" y="6487430"/>
            <a:ext cx="0" cy="361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7797D12-ADB7-451F-B1A7-973F995C13ED}"/>
              </a:ext>
            </a:extLst>
          </p:cNvPr>
          <p:cNvCxnSpPr>
            <a:cxnSpLocks/>
          </p:cNvCxnSpPr>
          <p:nvPr/>
        </p:nvCxnSpPr>
        <p:spPr bwMode="auto">
          <a:xfrm>
            <a:off x="3810000" y="6487430"/>
            <a:ext cx="0" cy="361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AE2963B-E2EF-451A-8981-63654873531D}"/>
              </a:ext>
            </a:extLst>
          </p:cNvPr>
          <p:cNvCxnSpPr>
            <a:cxnSpLocks/>
          </p:cNvCxnSpPr>
          <p:nvPr/>
        </p:nvCxnSpPr>
        <p:spPr bwMode="auto">
          <a:xfrm>
            <a:off x="6019800" y="6487430"/>
            <a:ext cx="0" cy="361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F223504-E847-4516-B9EC-77E80FEE05A7}"/>
              </a:ext>
            </a:extLst>
          </p:cNvPr>
          <p:cNvCxnSpPr>
            <a:cxnSpLocks/>
          </p:cNvCxnSpPr>
          <p:nvPr/>
        </p:nvCxnSpPr>
        <p:spPr bwMode="auto">
          <a:xfrm>
            <a:off x="3505200" y="6391810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18B5505-3C06-4165-BD20-DD0DCB53D3F4}"/>
              </a:ext>
            </a:extLst>
          </p:cNvPr>
          <p:cNvCxnSpPr>
            <a:cxnSpLocks/>
          </p:cNvCxnSpPr>
          <p:nvPr/>
        </p:nvCxnSpPr>
        <p:spPr bwMode="auto">
          <a:xfrm>
            <a:off x="5257800" y="6487430"/>
            <a:ext cx="0" cy="361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D43A1-CEBD-4A0C-AEF8-2810C2BD3D0A}"/>
              </a:ext>
            </a:extLst>
          </p:cNvPr>
          <p:cNvCxnSpPr>
            <a:cxnSpLocks/>
          </p:cNvCxnSpPr>
          <p:nvPr/>
        </p:nvCxnSpPr>
        <p:spPr bwMode="auto">
          <a:xfrm>
            <a:off x="3124200" y="6487430"/>
            <a:ext cx="0" cy="361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9B4A301-8F66-4C34-92BF-7C18D63870A7}"/>
              </a:ext>
            </a:extLst>
          </p:cNvPr>
          <p:cNvSpPr txBox="1"/>
          <p:nvPr/>
        </p:nvSpPr>
        <p:spPr>
          <a:xfrm>
            <a:off x="1038255" y="4504107"/>
            <a:ext cx="4989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 &gt; 7 &gt; 1 &gt; 2 &gt; 5 &gt; 6 &gt; 4 &gt; 8 &gt; 3 &gt;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C4A793-8F99-47F4-AD1E-E128036B9F3D}"/>
              </a:ext>
            </a:extLst>
          </p:cNvPr>
          <p:cNvSpPr txBox="1"/>
          <p:nvPr/>
        </p:nvSpPr>
        <p:spPr>
          <a:xfrm>
            <a:off x="214519" y="4191000"/>
            <a:ext cx="664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Start &gt; </a:t>
            </a:r>
            <a:r>
              <a:rPr lang="en-US" sz="1800" dirty="0" err="1"/>
              <a:t>Decrete</a:t>
            </a:r>
            <a:r>
              <a:rPr lang="en-US" sz="1800" dirty="0"/>
              <a:t> Math &gt; Programming 1 &gt; Programming 2 &gt; Computer Organization &gt; Algorithms &gt; Operating Systems &gt; High Level Language &gt; Theory Of Computation &gt; Compilers &gt; Senior Seminar &gt; End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B6C28E-6418-4670-B8D2-27741508D64E}"/>
              </a:ext>
            </a:extLst>
          </p:cNvPr>
          <p:cNvSpPr txBox="1"/>
          <p:nvPr/>
        </p:nvSpPr>
        <p:spPr>
          <a:xfrm>
            <a:off x="2349304" y="5848290"/>
            <a:ext cx="442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 [</a:t>
            </a:r>
            <a:r>
              <a:rPr lang="en-US" sz="2000" dirty="0"/>
              <a:t> 1</a:t>
            </a:r>
            <a:r>
              <a:rPr lang="en-US" sz="2000" dirty="0">
                <a:solidFill>
                  <a:schemeClr val="bg1"/>
                </a:solidFill>
              </a:rPr>
              <a:t>[[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D0C5C7-5DC0-48DA-A974-459B712EEC27}"/>
              </a:ext>
            </a:extLst>
          </p:cNvPr>
          <p:cNvSpPr/>
          <p:nvPr/>
        </p:nvSpPr>
        <p:spPr bwMode="auto">
          <a:xfrm>
            <a:off x="2298417" y="5869128"/>
            <a:ext cx="4201181" cy="947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2EE3D01-09E1-4E02-B6AC-6DDF1AB4ED61}"/>
              </a:ext>
            </a:extLst>
          </p:cNvPr>
          <p:cNvCxnSpPr>
            <a:cxnSpLocks/>
          </p:cNvCxnSpPr>
          <p:nvPr/>
        </p:nvCxnSpPr>
        <p:spPr bwMode="auto">
          <a:xfrm>
            <a:off x="2298417" y="6189161"/>
            <a:ext cx="42011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E0A94AF-B6AC-4C6E-AB75-33AE39DFAD3A}"/>
              </a:ext>
            </a:extLst>
          </p:cNvPr>
          <p:cNvCxnSpPr>
            <a:cxnSpLocks/>
          </p:cNvCxnSpPr>
          <p:nvPr/>
        </p:nvCxnSpPr>
        <p:spPr bwMode="auto">
          <a:xfrm>
            <a:off x="2298417" y="6491164"/>
            <a:ext cx="4201181" cy="2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C9E1264-7C5B-4A2C-9578-E09B210C85EE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87286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F9F8523-1782-4B39-BFA6-505A85B0589B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87286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5205D6-2E89-487A-BDCB-705184FF8D96}"/>
              </a:ext>
            </a:extLst>
          </p:cNvPr>
          <p:cNvCxnSpPr>
            <a:cxnSpLocks/>
          </p:cNvCxnSpPr>
          <p:nvPr/>
        </p:nvCxnSpPr>
        <p:spPr bwMode="auto">
          <a:xfrm>
            <a:off x="3044343" y="587286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CD4F46-4D7C-4C9B-8673-C226C2DAA964}"/>
              </a:ext>
            </a:extLst>
          </p:cNvPr>
          <p:cNvCxnSpPr>
            <a:cxnSpLocks/>
          </p:cNvCxnSpPr>
          <p:nvPr/>
        </p:nvCxnSpPr>
        <p:spPr bwMode="auto">
          <a:xfrm>
            <a:off x="5573481" y="586539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2790A00-0293-4251-AB29-92C7F168A30A}"/>
              </a:ext>
            </a:extLst>
          </p:cNvPr>
          <p:cNvCxnSpPr>
            <a:cxnSpLocks/>
          </p:cNvCxnSpPr>
          <p:nvPr/>
        </p:nvCxnSpPr>
        <p:spPr bwMode="auto">
          <a:xfrm>
            <a:off x="4811481" y="586539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8E15EB0-553C-42B1-8506-09F1B4DD0E81}"/>
              </a:ext>
            </a:extLst>
          </p:cNvPr>
          <p:cNvCxnSpPr>
            <a:cxnSpLocks/>
          </p:cNvCxnSpPr>
          <p:nvPr/>
        </p:nvCxnSpPr>
        <p:spPr bwMode="auto">
          <a:xfrm>
            <a:off x="3744681" y="5865394"/>
            <a:ext cx="0" cy="628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FFB41AA-2CBE-437F-B78C-2E6F2EC95CE9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87286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56FAB1-CDFE-40BD-99BB-FBDDDAB75E3C}"/>
              </a:ext>
            </a:extLst>
          </p:cNvPr>
          <p:cNvCxnSpPr>
            <a:cxnSpLocks/>
          </p:cNvCxnSpPr>
          <p:nvPr/>
        </p:nvCxnSpPr>
        <p:spPr bwMode="auto">
          <a:xfrm>
            <a:off x="5192481" y="5872862"/>
            <a:ext cx="0" cy="621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8A0674-6005-4CB0-87A0-4EAC1C306C7C}"/>
              </a:ext>
            </a:extLst>
          </p:cNvPr>
          <p:cNvCxnSpPr>
            <a:cxnSpLocks/>
          </p:cNvCxnSpPr>
          <p:nvPr/>
        </p:nvCxnSpPr>
        <p:spPr bwMode="auto">
          <a:xfrm>
            <a:off x="4430481" y="586539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9C20DE4-C5CD-4496-8694-7761B86392EC}"/>
              </a:ext>
            </a:extLst>
          </p:cNvPr>
          <p:cNvCxnSpPr>
            <a:cxnSpLocks/>
          </p:cNvCxnSpPr>
          <p:nvPr/>
        </p:nvCxnSpPr>
        <p:spPr bwMode="auto">
          <a:xfrm>
            <a:off x="2677881" y="649036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965C91-DAD0-42A2-8901-47D62E4453BF}"/>
              </a:ext>
            </a:extLst>
          </p:cNvPr>
          <p:cNvCxnSpPr>
            <a:cxnSpLocks/>
          </p:cNvCxnSpPr>
          <p:nvPr/>
        </p:nvCxnSpPr>
        <p:spPr bwMode="auto">
          <a:xfrm>
            <a:off x="2677881" y="6606528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649F9D-43FE-4268-86F7-AF8F3044BAA7}"/>
              </a:ext>
            </a:extLst>
          </p:cNvPr>
          <p:cNvCxnSpPr>
            <a:cxnSpLocks/>
          </p:cNvCxnSpPr>
          <p:nvPr/>
        </p:nvCxnSpPr>
        <p:spPr bwMode="auto">
          <a:xfrm>
            <a:off x="2677881" y="6726429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4F393C0-4B51-4685-B67B-6921780493B9}"/>
              </a:ext>
            </a:extLst>
          </p:cNvPr>
          <p:cNvSpPr txBox="1"/>
          <p:nvPr/>
        </p:nvSpPr>
        <p:spPr>
          <a:xfrm>
            <a:off x="2246746" y="5486400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[0] [1] [2] [3] [4] [5] [6] [7] [8] [9]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3D788A5-0138-4CA3-B89F-E2F497863279}"/>
              </a:ext>
            </a:extLst>
          </p:cNvPr>
          <p:cNvCxnSpPr>
            <a:cxnSpLocks/>
          </p:cNvCxnSpPr>
          <p:nvPr/>
        </p:nvCxnSpPr>
        <p:spPr bwMode="auto">
          <a:xfrm>
            <a:off x="3363681" y="649409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E0F02E9-E34C-4E09-8B8B-F626DBEA0F07}"/>
              </a:ext>
            </a:extLst>
          </p:cNvPr>
          <p:cNvCxnSpPr>
            <a:cxnSpLocks/>
          </p:cNvCxnSpPr>
          <p:nvPr/>
        </p:nvCxnSpPr>
        <p:spPr bwMode="auto">
          <a:xfrm>
            <a:off x="3363681" y="661026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382D908-AAF6-4EC6-A459-24A9E9CA3525}"/>
              </a:ext>
            </a:extLst>
          </p:cNvPr>
          <p:cNvCxnSpPr>
            <a:cxnSpLocks/>
          </p:cNvCxnSpPr>
          <p:nvPr/>
        </p:nvCxnSpPr>
        <p:spPr bwMode="auto">
          <a:xfrm>
            <a:off x="3363681" y="673016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27A02AC-B25F-46B2-81F0-998AC4DDC1FA}"/>
              </a:ext>
            </a:extLst>
          </p:cNvPr>
          <p:cNvSpPr txBox="1"/>
          <p:nvPr/>
        </p:nvSpPr>
        <p:spPr>
          <a:xfrm>
            <a:off x="2353843" y="6812809"/>
            <a:ext cx="4303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2   0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[2[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[2[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   </a:t>
            </a:r>
            <a:r>
              <a:rPr lang="en-US" sz="2000" dirty="0">
                <a:solidFill>
                  <a:schemeClr val="bg1"/>
                </a:solidFill>
              </a:rPr>
              <a:t>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1BBE513-B741-469D-AA7A-73A4449A1C27}"/>
              </a:ext>
            </a:extLst>
          </p:cNvPr>
          <p:cNvSpPr/>
          <p:nvPr/>
        </p:nvSpPr>
        <p:spPr bwMode="auto">
          <a:xfrm>
            <a:off x="2298417" y="6817569"/>
            <a:ext cx="4213891" cy="15820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AAE0B24-1254-4783-8CAD-AF85D847DE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6196" y="7142387"/>
            <a:ext cx="4206111" cy="42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9F69B0D-C966-4081-B7C0-FA0CEFC9EA6F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6196" y="7442500"/>
            <a:ext cx="4197941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BF6D74C-ABE9-4D1B-AA15-377D61236320}"/>
              </a:ext>
            </a:extLst>
          </p:cNvPr>
          <p:cNvCxnSpPr>
            <a:cxnSpLocks/>
          </p:cNvCxnSpPr>
          <p:nvPr/>
        </p:nvCxnSpPr>
        <p:spPr bwMode="auto">
          <a:xfrm>
            <a:off x="2685660" y="6817569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A5CB14A-EF95-44A3-9294-445EDD5293D7}"/>
              </a:ext>
            </a:extLst>
          </p:cNvPr>
          <p:cNvCxnSpPr>
            <a:cxnSpLocks/>
          </p:cNvCxnSpPr>
          <p:nvPr/>
        </p:nvCxnSpPr>
        <p:spPr bwMode="auto">
          <a:xfrm>
            <a:off x="3371460" y="6817569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54405C9-720E-4AA9-97EF-8C00D17CE663}"/>
              </a:ext>
            </a:extLst>
          </p:cNvPr>
          <p:cNvCxnSpPr>
            <a:cxnSpLocks/>
          </p:cNvCxnSpPr>
          <p:nvPr/>
        </p:nvCxnSpPr>
        <p:spPr bwMode="auto">
          <a:xfrm>
            <a:off x="3052122" y="6817569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FBBBD3-70A4-4C18-8607-3DFCBD62D521}"/>
              </a:ext>
            </a:extLst>
          </p:cNvPr>
          <p:cNvCxnSpPr>
            <a:cxnSpLocks/>
          </p:cNvCxnSpPr>
          <p:nvPr/>
        </p:nvCxnSpPr>
        <p:spPr bwMode="auto">
          <a:xfrm>
            <a:off x="5581260" y="6822907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DA72C93-7C5A-4DEC-AF77-37A1E2EDF32D}"/>
              </a:ext>
            </a:extLst>
          </p:cNvPr>
          <p:cNvCxnSpPr>
            <a:cxnSpLocks/>
          </p:cNvCxnSpPr>
          <p:nvPr/>
        </p:nvCxnSpPr>
        <p:spPr bwMode="auto">
          <a:xfrm>
            <a:off x="4819260" y="6822907"/>
            <a:ext cx="5795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6159BAD-61A9-4057-9061-B9070C94341A}"/>
              </a:ext>
            </a:extLst>
          </p:cNvPr>
          <p:cNvCxnSpPr>
            <a:cxnSpLocks/>
          </p:cNvCxnSpPr>
          <p:nvPr/>
        </p:nvCxnSpPr>
        <p:spPr bwMode="auto">
          <a:xfrm>
            <a:off x="3752460" y="6822907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D9E77C7-DF8A-468B-BA0C-1D95F6235C80}"/>
              </a:ext>
            </a:extLst>
          </p:cNvPr>
          <p:cNvCxnSpPr>
            <a:cxnSpLocks/>
          </p:cNvCxnSpPr>
          <p:nvPr/>
        </p:nvCxnSpPr>
        <p:spPr bwMode="auto">
          <a:xfrm>
            <a:off x="4126191" y="6823972"/>
            <a:ext cx="2101" cy="15756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983201C-6764-445F-8516-165051034112}"/>
              </a:ext>
            </a:extLst>
          </p:cNvPr>
          <p:cNvCxnSpPr>
            <a:cxnSpLocks/>
          </p:cNvCxnSpPr>
          <p:nvPr/>
        </p:nvCxnSpPr>
        <p:spPr bwMode="auto">
          <a:xfrm>
            <a:off x="5200260" y="6830375"/>
            <a:ext cx="0" cy="156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52C9E50-099F-44F0-9C4A-607F80DC50B0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7578" y="6822907"/>
            <a:ext cx="10683" cy="1555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9F16954-17A8-4988-94BA-0DCD41015CFE}"/>
              </a:ext>
            </a:extLst>
          </p:cNvPr>
          <p:cNvCxnSpPr>
            <a:cxnSpLocks/>
          </p:cNvCxnSpPr>
          <p:nvPr/>
        </p:nvCxnSpPr>
        <p:spPr bwMode="auto">
          <a:xfrm>
            <a:off x="2306196" y="7789360"/>
            <a:ext cx="42061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989465-59F9-4537-9593-2E12D062ACA9}"/>
              </a:ext>
            </a:extLst>
          </p:cNvPr>
          <p:cNvCxnSpPr/>
          <p:nvPr/>
        </p:nvCxnSpPr>
        <p:spPr bwMode="auto">
          <a:xfrm flipV="1">
            <a:off x="2302956" y="6823972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F8BBBF3-F01B-4CA2-975D-136CFB902BF9}"/>
              </a:ext>
            </a:extLst>
          </p:cNvPr>
          <p:cNvCxnSpPr/>
          <p:nvPr/>
        </p:nvCxnSpPr>
        <p:spPr bwMode="auto">
          <a:xfrm flipV="1">
            <a:off x="2678392" y="6819826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A1A22E2-E8BB-4331-BE21-4191E9428630}"/>
              </a:ext>
            </a:extLst>
          </p:cNvPr>
          <p:cNvCxnSpPr/>
          <p:nvPr/>
        </p:nvCxnSpPr>
        <p:spPr bwMode="auto">
          <a:xfrm flipV="1">
            <a:off x="2298417" y="7142528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6F44CCA-261B-4A2B-9CE4-831076396875}"/>
              </a:ext>
            </a:extLst>
          </p:cNvPr>
          <p:cNvCxnSpPr/>
          <p:nvPr/>
        </p:nvCxnSpPr>
        <p:spPr bwMode="auto">
          <a:xfrm flipV="1">
            <a:off x="2671439" y="714238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B212F9-E863-4968-AA47-2709D04DC72D}"/>
              </a:ext>
            </a:extLst>
          </p:cNvPr>
          <p:cNvCxnSpPr/>
          <p:nvPr/>
        </p:nvCxnSpPr>
        <p:spPr bwMode="auto">
          <a:xfrm flipV="1">
            <a:off x="2298417" y="746348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FA318C8-70F0-4697-AD2B-DF107A63DF99}"/>
              </a:ext>
            </a:extLst>
          </p:cNvPr>
          <p:cNvCxnSpPr/>
          <p:nvPr/>
        </p:nvCxnSpPr>
        <p:spPr bwMode="auto">
          <a:xfrm flipV="1">
            <a:off x="2678392" y="7464215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4EF1D2-BFFC-4A84-A0FB-7C5E88677862}"/>
              </a:ext>
            </a:extLst>
          </p:cNvPr>
          <p:cNvCxnSpPr/>
          <p:nvPr/>
        </p:nvCxnSpPr>
        <p:spPr bwMode="auto">
          <a:xfrm flipV="1">
            <a:off x="3061096" y="7152770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C43ECD-D3B5-4922-8229-2B1604E22D94}"/>
              </a:ext>
            </a:extLst>
          </p:cNvPr>
          <p:cNvCxnSpPr>
            <a:cxnSpLocks/>
          </p:cNvCxnSpPr>
          <p:nvPr/>
        </p:nvCxnSpPr>
        <p:spPr bwMode="auto">
          <a:xfrm flipV="1">
            <a:off x="3056609" y="7448418"/>
            <a:ext cx="314792" cy="3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E354A54-70CF-4A75-A454-C6E7436A3FBD}"/>
              </a:ext>
            </a:extLst>
          </p:cNvPr>
          <p:cNvCxnSpPr/>
          <p:nvPr/>
        </p:nvCxnSpPr>
        <p:spPr bwMode="auto">
          <a:xfrm flipV="1">
            <a:off x="3756838" y="7458940"/>
            <a:ext cx="352288" cy="321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A91BA8-6995-4A0A-AE44-7FDAE8CD26B9}"/>
              </a:ext>
            </a:extLst>
          </p:cNvPr>
          <p:cNvCxnSpPr>
            <a:cxnSpLocks/>
          </p:cNvCxnSpPr>
          <p:nvPr/>
        </p:nvCxnSpPr>
        <p:spPr bwMode="auto">
          <a:xfrm flipV="1">
            <a:off x="5204267" y="7794025"/>
            <a:ext cx="376993" cy="312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EE58EF-4535-423C-BF25-BF79D9C18F6D}"/>
              </a:ext>
            </a:extLst>
          </p:cNvPr>
          <p:cNvCxnSpPr>
            <a:cxnSpLocks/>
          </p:cNvCxnSpPr>
          <p:nvPr/>
        </p:nvCxnSpPr>
        <p:spPr bwMode="auto">
          <a:xfrm>
            <a:off x="4118412" y="649036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0C0239E-268A-49D5-B908-FE91AD55881E}"/>
              </a:ext>
            </a:extLst>
          </p:cNvPr>
          <p:cNvCxnSpPr>
            <a:cxnSpLocks/>
          </p:cNvCxnSpPr>
          <p:nvPr/>
        </p:nvCxnSpPr>
        <p:spPr bwMode="auto">
          <a:xfrm>
            <a:off x="4118412" y="6606528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CC0DD0A-9C50-434E-9A3F-305A9E57D2A0}"/>
              </a:ext>
            </a:extLst>
          </p:cNvPr>
          <p:cNvCxnSpPr>
            <a:cxnSpLocks/>
          </p:cNvCxnSpPr>
          <p:nvPr/>
        </p:nvCxnSpPr>
        <p:spPr bwMode="auto">
          <a:xfrm>
            <a:off x="4118412" y="6726429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84F1370-75F1-45D1-BDA7-428CCF10116B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86539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70BAFE6-1FD9-43D6-8338-CA5E53273BE8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872058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01332E7-27D4-42B7-8960-925506BBCC36}"/>
              </a:ext>
            </a:extLst>
          </p:cNvPr>
          <p:cNvCxnSpPr>
            <a:cxnSpLocks/>
          </p:cNvCxnSpPr>
          <p:nvPr/>
        </p:nvCxnSpPr>
        <p:spPr bwMode="auto">
          <a:xfrm>
            <a:off x="5193103" y="648631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3AEA487-30D8-411F-9D06-E74FA578444C}"/>
              </a:ext>
            </a:extLst>
          </p:cNvPr>
          <p:cNvCxnSpPr>
            <a:cxnSpLocks/>
          </p:cNvCxnSpPr>
          <p:nvPr/>
        </p:nvCxnSpPr>
        <p:spPr bwMode="auto">
          <a:xfrm>
            <a:off x="5193103" y="660248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759978E-2334-4C75-8CA8-8691BB95E8FE}"/>
              </a:ext>
            </a:extLst>
          </p:cNvPr>
          <p:cNvCxnSpPr>
            <a:cxnSpLocks/>
          </p:cNvCxnSpPr>
          <p:nvPr/>
        </p:nvCxnSpPr>
        <p:spPr bwMode="auto">
          <a:xfrm>
            <a:off x="5193103" y="672238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743D05-D77D-4FC4-96FD-067D77C2D825}"/>
              </a:ext>
            </a:extLst>
          </p:cNvPr>
          <p:cNvCxnSpPr>
            <a:cxnSpLocks/>
          </p:cNvCxnSpPr>
          <p:nvPr/>
        </p:nvCxnSpPr>
        <p:spPr bwMode="auto">
          <a:xfrm>
            <a:off x="5908876" y="649409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05A7C4-AE72-4485-9E17-B2DA418C4BB3}"/>
              </a:ext>
            </a:extLst>
          </p:cNvPr>
          <p:cNvCxnSpPr>
            <a:cxnSpLocks/>
          </p:cNvCxnSpPr>
          <p:nvPr/>
        </p:nvCxnSpPr>
        <p:spPr bwMode="auto">
          <a:xfrm>
            <a:off x="5908876" y="661026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155861-9131-43C9-96F3-1F7F0B507961}"/>
              </a:ext>
            </a:extLst>
          </p:cNvPr>
          <p:cNvCxnSpPr>
            <a:cxnSpLocks/>
          </p:cNvCxnSpPr>
          <p:nvPr/>
        </p:nvCxnSpPr>
        <p:spPr bwMode="auto">
          <a:xfrm>
            <a:off x="5908876" y="673016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EE95AB9-E2A8-4036-A702-0B74C963E9AC}"/>
              </a:ext>
            </a:extLst>
          </p:cNvPr>
          <p:cNvCxnSpPr>
            <a:cxnSpLocks/>
          </p:cNvCxnSpPr>
          <p:nvPr/>
        </p:nvCxnSpPr>
        <p:spPr bwMode="auto">
          <a:xfrm>
            <a:off x="6194798" y="649409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2B1EB74-D4E3-4380-941E-F4FFF33B3EDD}"/>
              </a:ext>
            </a:extLst>
          </p:cNvPr>
          <p:cNvCxnSpPr>
            <a:cxnSpLocks/>
          </p:cNvCxnSpPr>
          <p:nvPr/>
        </p:nvCxnSpPr>
        <p:spPr bwMode="auto">
          <a:xfrm>
            <a:off x="6194798" y="661026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F0F464B-3647-4B00-AD3C-B4B2D544C448}"/>
              </a:ext>
            </a:extLst>
          </p:cNvPr>
          <p:cNvCxnSpPr>
            <a:cxnSpLocks/>
          </p:cNvCxnSpPr>
          <p:nvPr/>
        </p:nvCxnSpPr>
        <p:spPr bwMode="auto">
          <a:xfrm>
            <a:off x="6194798" y="673016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8978CD0-BC7A-4EC1-B912-45B1AEF09B68}"/>
              </a:ext>
            </a:extLst>
          </p:cNvPr>
          <p:cNvSpPr txBox="1"/>
          <p:nvPr/>
        </p:nvSpPr>
        <p:spPr>
          <a:xfrm>
            <a:off x="2339567" y="620191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263C8C-3C43-4A42-A1D7-F935C69CC073}"/>
              </a:ext>
            </a:extLst>
          </p:cNvPr>
          <p:cNvSpPr txBox="1"/>
          <p:nvPr/>
        </p:nvSpPr>
        <p:spPr>
          <a:xfrm>
            <a:off x="2611742" y="618510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E3DAA88-3F97-4C19-AA8B-36A5CF5C0E01}"/>
              </a:ext>
            </a:extLst>
          </p:cNvPr>
          <p:cNvSpPr txBox="1"/>
          <p:nvPr/>
        </p:nvSpPr>
        <p:spPr>
          <a:xfrm>
            <a:off x="3017270" y="620167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47CD48C-21FC-477F-85B0-1CEC5D0044C7}"/>
              </a:ext>
            </a:extLst>
          </p:cNvPr>
          <p:cNvSpPr txBox="1"/>
          <p:nvPr/>
        </p:nvSpPr>
        <p:spPr>
          <a:xfrm>
            <a:off x="3359960" y="6192598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31BCA77-C583-45B7-83B5-DA371D7BE03D}"/>
              </a:ext>
            </a:extLst>
          </p:cNvPr>
          <p:cNvSpPr txBox="1"/>
          <p:nvPr/>
        </p:nvSpPr>
        <p:spPr>
          <a:xfrm>
            <a:off x="3704478" y="6183437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CD9DC81-320F-400C-B382-1F217AE5F208}"/>
              </a:ext>
            </a:extLst>
          </p:cNvPr>
          <p:cNvSpPr txBox="1"/>
          <p:nvPr/>
        </p:nvSpPr>
        <p:spPr>
          <a:xfrm>
            <a:off x="4126194" y="618343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56730B7-9986-4F60-9C2F-7AFD9C6DA2C2}"/>
              </a:ext>
            </a:extLst>
          </p:cNvPr>
          <p:cNvSpPr txBox="1"/>
          <p:nvPr/>
        </p:nvSpPr>
        <p:spPr>
          <a:xfrm>
            <a:off x="4426246" y="619259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D2D829F-256D-4923-8A10-7D5EB40C4B8A}"/>
              </a:ext>
            </a:extLst>
          </p:cNvPr>
          <p:cNvSpPr txBox="1"/>
          <p:nvPr/>
        </p:nvSpPr>
        <p:spPr>
          <a:xfrm>
            <a:off x="4735283" y="6191773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62E8C3E-44D9-4E8B-9A72-1883B69DC1C2}"/>
              </a:ext>
            </a:extLst>
          </p:cNvPr>
          <p:cNvSpPr txBox="1"/>
          <p:nvPr/>
        </p:nvSpPr>
        <p:spPr>
          <a:xfrm>
            <a:off x="5164168" y="618636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07D076F-F2CB-4549-A7E3-053EF5248C40}"/>
              </a:ext>
            </a:extLst>
          </p:cNvPr>
          <p:cNvSpPr txBox="1"/>
          <p:nvPr/>
        </p:nvSpPr>
        <p:spPr>
          <a:xfrm>
            <a:off x="5559117" y="62089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73F67B0-0A82-48BB-8EF4-E8A9543BEF00}"/>
              </a:ext>
            </a:extLst>
          </p:cNvPr>
          <p:cNvSpPr txBox="1"/>
          <p:nvPr/>
        </p:nvSpPr>
        <p:spPr>
          <a:xfrm>
            <a:off x="5861387" y="621775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E62C9C2-0B54-4F7C-B8A6-BBA34ADE6274}"/>
              </a:ext>
            </a:extLst>
          </p:cNvPr>
          <p:cNvSpPr txBox="1"/>
          <p:nvPr/>
        </p:nvSpPr>
        <p:spPr>
          <a:xfrm>
            <a:off x="6181910" y="621683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7907263-CB50-4DB3-8011-6CC8E2753246}"/>
              </a:ext>
            </a:extLst>
          </p:cNvPr>
          <p:cNvSpPr txBox="1"/>
          <p:nvPr/>
        </p:nvSpPr>
        <p:spPr>
          <a:xfrm>
            <a:off x="2337831" y="64989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5260952-9A2B-45A0-B5E8-C45E4A586AFD}"/>
              </a:ext>
            </a:extLst>
          </p:cNvPr>
          <p:cNvSpPr txBox="1"/>
          <p:nvPr/>
        </p:nvSpPr>
        <p:spPr>
          <a:xfrm>
            <a:off x="2636311" y="6500497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DM P1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B016C34-CFB5-4B9F-A35C-7B8907EE02B3}"/>
              </a:ext>
            </a:extLst>
          </p:cNvPr>
          <p:cNvSpPr txBox="1"/>
          <p:nvPr/>
        </p:nvSpPr>
        <p:spPr>
          <a:xfrm>
            <a:off x="3350026" y="650789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37859A-1E8B-42E1-B9E4-D59EFEC74FF7}"/>
              </a:ext>
            </a:extLst>
          </p:cNvPr>
          <p:cNvSpPr txBox="1"/>
          <p:nvPr/>
        </p:nvSpPr>
        <p:spPr>
          <a:xfrm>
            <a:off x="3704478" y="6491444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96EC17F-FBA4-4447-AC68-770BD779503B}"/>
              </a:ext>
            </a:extLst>
          </p:cNvPr>
          <p:cNvSpPr txBox="1"/>
          <p:nvPr/>
        </p:nvSpPr>
        <p:spPr>
          <a:xfrm>
            <a:off x="4104336" y="6508284"/>
            <a:ext cx="1184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 OS  HLL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A7704CF-BAF9-4C2D-9340-A3C2A22243CE}"/>
              </a:ext>
            </a:extLst>
          </p:cNvPr>
          <p:cNvSpPr txBox="1"/>
          <p:nvPr/>
        </p:nvSpPr>
        <p:spPr>
          <a:xfrm>
            <a:off x="5178500" y="648412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TC  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B7E5134-814C-41B4-9AD6-465D96CC597B}"/>
              </a:ext>
            </a:extLst>
          </p:cNvPr>
          <p:cNvSpPr txBox="1"/>
          <p:nvPr/>
        </p:nvSpPr>
        <p:spPr>
          <a:xfrm>
            <a:off x="5848746" y="6496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768AB37-AA9E-4590-B78E-10295283C6B6}"/>
              </a:ext>
            </a:extLst>
          </p:cNvPr>
          <p:cNvSpPr txBox="1"/>
          <p:nvPr/>
        </p:nvSpPr>
        <p:spPr>
          <a:xfrm>
            <a:off x="6198073" y="649975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CA7A9D6-E2B6-4125-BDA8-955C47070B95}"/>
              </a:ext>
            </a:extLst>
          </p:cNvPr>
          <p:cNvCxnSpPr>
            <a:cxnSpLocks/>
          </p:cNvCxnSpPr>
          <p:nvPr/>
        </p:nvCxnSpPr>
        <p:spPr bwMode="auto">
          <a:xfrm>
            <a:off x="5913415" y="6822907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ECDFD42-7FCC-485A-B7DD-E2E9C92F0F23}"/>
              </a:ext>
            </a:extLst>
          </p:cNvPr>
          <p:cNvCxnSpPr>
            <a:cxnSpLocks/>
          </p:cNvCxnSpPr>
          <p:nvPr/>
        </p:nvCxnSpPr>
        <p:spPr bwMode="auto">
          <a:xfrm>
            <a:off x="6199337" y="6822907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37A2120-D830-4FD4-B00F-81C415F2DC71}"/>
              </a:ext>
            </a:extLst>
          </p:cNvPr>
          <p:cNvCxnSpPr>
            <a:cxnSpLocks/>
          </p:cNvCxnSpPr>
          <p:nvPr/>
        </p:nvCxnSpPr>
        <p:spPr bwMode="auto">
          <a:xfrm>
            <a:off x="2306196" y="8103262"/>
            <a:ext cx="42061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E25717D-E6CB-41D4-95D8-C871A3E23A52}"/>
              </a:ext>
            </a:extLst>
          </p:cNvPr>
          <p:cNvCxnSpPr/>
          <p:nvPr/>
        </p:nvCxnSpPr>
        <p:spPr bwMode="auto">
          <a:xfrm flipV="1">
            <a:off x="2302813" y="7780288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44FB525-909A-440D-82A0-1709ED29D2A9}"/>
              </a:ext>
            </a:extLst>
          </p:cNvPr>
          <p:cNvCxnSpPr/>
          <p:nvPr/>
        </p:nvCxnSpPr>
        <p:spPr bwMode="auto">
          <a:xfrm flipV="1">
            <a:off x="2305745" y="809845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2D3114-ECE3-42E3-B406-26A774EE5396}"/>
              </a:ext>
            </a:extLst>
          </p:cNvPr>
          <p:cNvCxnSpPr/>
          <p:nvPr/>
        </p:nvCxnSpPr>
        <p:spPr bwMode="auto">
          <a:xfrm flipV="1">
            <a:off x="2676847" y="778417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812F3C4-111B-4011-BDBF-D1BD85087CF8}"/>
              </a:ext>
            </a:extLst>
          </p:cNvPr>
          <p:cNvCxnSpPr/>
          <p:nvPr/>
        </p:nvCxnSpPr>
        <p:spPr bwMode="auto">
          <a:xfrm flipV="1">
            <a:off x="2675148" y="809845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D79D211-7C11-4056-8309-CBBE9CEC8AAB}"/>
              </a:ext>
            </a:extLst>
          </p:cNvPr>
          <p:cNvCxnSpPr/>
          <p:nvPr/>
        </p:nvCxnSpPr>
        <p:spPr bwMode="auto">
          <a:xfrm flipV="1">
            <a:off x="3056684" y="6833200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F008586-DF23-4483-9767-77F35F01DF2B}"/>
              </a:ext>
            </a:extLst>
          </p:cNvPr>
          <p:cNvCxnSpPr/>
          <p:nvPr/>
        </p:nvCxnSpPr>
        <p:spPr bwMode="auto">
          <a:xfrm flipV="1">
            <a:off x="3055305" y="7794056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955B22E-15AD-4C89-A372-8BA078175C55}"/>
              </a:ext>
            </a:extLst>
          </p:cNvPr>
          <p:cNvCxnSpPr/>
          <p:nvPr/>
        </p:nvCxnSpPr>
        <p:spPr bwMode="auto">
          <a:xfrm flipV="1">
            <a:off x="3049158" y="8111205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F6CC32B-9E2E-49AC-AEC0-C0C783BACA2C}"/>
              </a:ext>
            </a:extLst>
          </p:cNvPr>
          <p:cNvCxnSpPr/>
          <p:nvPr/>
        </p:nvCxnSpPr>
        <p:spPr bwMode="auto">
          <a:xfrm flipV="1">
            <a:off x="3368065" y="746264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351F540-8EAB-43DF-8AA7-616972A1B855}"/>
              </a:ext>
            </a:extLst>
          </p:cNvPr>
          <p:cNvCxnSpPr/>
          <p:nvPr/>
        </p:nvCxnSpPr>
        <p:spPr bwMode="auto">
          <a:xfrm flipV="1">
            <a:off x="3361850" y="778734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4C44D17-E257-4C00-9587-847FE8B1109E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7129" y="8110043"/>
            <a:ext cx="379116" cy="279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2023D21-AE77-4BA9-BAE7-C79A58CD977C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2677" y="7805908"/>
            <a:ext cx="392661" cy="311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CC18BA0-8788-4AEB-B71D-4583112E58B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9503" y="8102990"/>
            <a:ext cx="373276" cy="297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06AB043-8344-4E5C-BDC0-B4982D4E36B2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3806" y="7781549"/>
            <a:ext cx="317177" cy="326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A577328-093E-48D6-86A6-DF80114E27B7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3806" y="8110004"/>
            <a:ext cx="296979" cy="282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E0A8B98-FEEB-4D82-8B18-F483E1E12542}"/>
              </a:ext>
            </a:extLst>
          </p:cNvPr>
          <p:cNvCxnSpPr>
            <a:cxnSpLocks/>
          </p:cNvCxnSpPr>
          <p:nvPr/>
        </p:nvCxnSpPr>
        <p:spPr bwMode="auto">
          <a:xfrm flipV="1">
            <a:off x="4425714" y="7794025"/>
            <a:ext cx="393545" cy="313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13EFE89-9597-4445-A7F3-15FE206A97E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2967" y="8098454"/>
            <a:ext cx="406292" cy="307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FE1786B-E19E-4659-B1B0-C371CEEFF82C}"/>
              </a:ext>
            </a:extLst>
          </p:cNvPr>
          <p:cNvCxnSpPr>
            <a:cxnSpLocks/>
          </p:cNvCxnSpPr>
          <p:nvPr/>
        </p:nvCxnSpPr>
        <p:spPr bwMode="auto">
          <a:xfrm flipV="1">
            <a:off x="4824149" y="7786917"/>
            <a:ext cx="372871" cy="324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DFDFD23-3616-42F3-AA5A-6B1BA8BE980F}"/>
              </a:ext>
            </a:extLst>
          </p:cNvPr>
          <p:cNvCxnSpPr>
            <a:cxnSpLocks/>
          </p:cNvCxnSpPr>
          <p:nvPr/>
        </p:nvCxnSpPr>
        <p:spPr bwMode="auto">
          <a:xfrm flipV="1">
            <a:off x="4819517" y="8113654"/>
            <a:ext cx="371918" cy="2859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592962A-E67B-4B5B-9DAE-518664FC2AD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14785" y="8106753"/>
            <a:ext cx="366475" cy="288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B000E4C-D8F6-44C0-9B50-203BED443D7B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9032" y="8047096"/>
            <a:ext cx="387833" cy="348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0F30CCD8-7240-498F-BCAC-F27A96F3E1AC}"/>
              </a:ext>
            </a:extLst>
          </p:cNvPr>
          <p:cNvSpPr txBox="1"/>
          <p:nvPr/>
        </p:nvSpPr>
        <p:spPr>
          <a:xfrm>
            <a:off x="132035" y="5867400"/>
            <a:ext cx="2066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/>
              <a:t>predCount</a:t>
            </a:r>
            <a:r>
              <a:rPr lang="en-US" sz="2000" dirty="0"/>
              <a:t> 0</a:t>
            </a:r>
            <a:br>
              <a:rPr lang="en-US" sz="2000" dirty="0"/>
            </a:br>
            <a:r>
              <a:rPr lang="en-US" sz="2000" dirty="0"/>
              <a:t>Topological Order</a:t>
            </a:r>
          </a:p>
          <a:p>
            <a:pPr algn="r"/>
            <a:r>
              <a:rPr lang="en-US" sz="2000" dirty="0"/>
              <a:t>Queue</a:t>
            </a:r>
          </a:p>
          <a:p>
            <a:pPr algn="r"/>
            <a:r>
              <a:rPr lang="en-US" sz="2000" dirty="0" err="1"/>
              <a:t>predCount</a:t>
            </a:r>
            <a:r>
              <a:rPr lang="en-US" sz="2000" dirty="0"/>
              <a:t> 1</a:t>
            </a:r>
            <a:endParaRPr lang="en-US" sz="2000" baseline="-25000" dirty="0"/>
          </a:p>
          <a:p>
            <a:pPr algn="r"/>
            <a:r>
              <a:rPr lang="en-US" sz="2000" dirty="0" err="1"/>
              <a:t>predCount</a:t>
            </a:r>
            <a:r>
              <a:rPr lang="en-US" sz="2000" dirty="0"/>
              <a:t> 2</a:t>
            </a:r>
            <a:endParaRPr lang="en-US" sz="2000" baseline="-25000" dirty="0"/>
          </a:p>
          <a:p>
            <a:pPr algn="r"/>
            <a:r>
              <a:rPr lang="en-US" sz="2000" dirty="0" err="1"/>
              <a:t>predCount</a:t>
            </a:r>
            <a:r>
              <a:rPr lang="en-US" sz="2000" dirty="0"/>
              <a:t> 3</a:t>
            </a:r>
            <a:endParaRPr lang="en-US" sz="2000" baseline="-25000" dirty="0"/>
          </a:p>
          <a:p>
            <a:pPr algn="r"/>
            <a:r>
              <a:rPr lang="en-US" sz="2000" dirty="0" err="1"/>
              <a:t>predCount</a:t>
            </a:r>
            <a:r>
              <a:rPr lang="en-US" sz="2000" dirty="0"/>
              <a:t> 4</a:t>
            </a:r>
            <a:endParaRPr lang="en-US" sz="2000" baseline="-25000" dirty="0"/>
          </a:p>
          <a:p>
            <a:pPr algn="r"/>
            <a:r>
              <a:rPr lang="en-US" sz="2000" dirty="0" err="1"/>
              <a:t>predCount</a:t>
            </a:r>
            <a:r>
              <a:rPr lang="en-US" sz="2000" dirty="0"/>
              <a:t>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1772</Words>
  <Application>Microsoft Office PowerPoint</Application>
  <PresentationFormat>On-screen Show (4:3)</PresentationFormat>
  <Paragraphs>263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Julian Morales</cp:lastModifiedBy>
  <cp:revision>29</cp:revision>
  <cp:lastPrinted>2018-11-12T14:09:18Z</cp:lastPrinted>
  <dcterms:created xsi:type="dcterms:W3CDTF">2003-11-20T06:12:01Z</dcterms:created>
  <dcterms:modified xsi:type="dcterms:W3CDTF">2020-12-09T00:02:40Z</dcterms:modified>
</cp:coreProperties>
</file>