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43891200" cx="43891200"/>
  <p:notesSz cx="92964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24"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49700" y="514350"/>
            <a:ext cx="61979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29625" y="3257550"/>
            <a:ext cx="7437100" cy="30861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29625" y="3257550"/>
            <a:ext cx="7437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549700" y="514350"/>
            <a:ext cx="61979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291846" y="13634734"/>
            <a:ext cx="37307519" cy="9408166"/>
          </a:xfrm>
          <a:prstGeom prst="rect">
            <a:avLst/>
          </a:prstGeom>
          <a:noFill/>
          <a:ln>
            <a:noFill/>
          </a:ln>
        </p:spPr>
        <p:txBody>
          <a:bodyPr anchorCtr="0" anchor="ctr" bIns="44975" lIns="89975" spcFirstLastPara="1" rIns="89975" wrap="square" tIns="449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6583683" y="24871691"/>
            <a:ext cx="30723847" cy="11216634"/>
          </a:xfrm>
          <a:prstGeom prst="rect">
            <a:avLst/>
          </a:prstGeom>
          <a:noFill/>
          <a:ln>
            <a:noFill/>
          </a:ln>
        </p:spPr>
        <p:txBody>
          <a:bodyPr anchorCtr="0" anchor="t" bIns="44975" lIns="89975" spcFirstLastPara="1" rIns="89975" wrap="square" tIns="44975"/>
          <a:lstStyle>
            <a:lvl1pPr lvl="0" algn="ctr">
              <a:spcBef>
                <a:spcPts val="3901"/>
              </a:spcBef>
              <a:spcAft>
                <a:spcPts val="0"/>
              </a:spcAft>
              <a:buClr>
                <a:schemeClr val="dk1"/>
              </a:buClr>
              <a:buSzPts val="19505"/>
              <a:buFont typeface="Arial"/>
              <a:buNone/>
              <a:defRPr/>
            </a:lvl1pPr>
            <a:lvl2pPr lvl="1" algn="ctr">
              <a:spcBef>
                <a:spcPts val="3291"/>
              </a:spcBef>
              <a:spcAft>
                <a:spcPts val="0"/>
              </a:spcAft>
              <a:buClr>
                <a:schemeClr val="dk1"/>
              </a:buClr>
              <a:buSzPts val="16457"/>
              <a:buFont typeface="Arial"/>
              <a:buNone/>
              <a:defRPr/>
            </a:lvl2pPr>
            <a:lvl3pPr lvl="2" algn="ctr">
              <a:spcBef>
                <a:spcPts val="2926"/>
              </a:spcBef>
              <a:spcAft>
                <a:spcPts val="0"/>
              </a:spcAft>
              <a:buClr>
                <a:schemeClr val="dk1"/>
              </a:buClr>
              <a:buSzPts val="14628"/>
              <a:buFont typeface="Arial"/>
              <a:buNone/>
              <a:defRPr/>
            </a:lvl3pPr>
            <a:lvl4pPr lvl="3" algn="ctr">
              <a:spcBef>
                <a:spcPts val="2438"/>
              </a:spcBef>
              <a:spcAft>
                <a:spcPts val="0"/>
              </a:spcAft>
              <a:buClr>
                <a:schemeClr val="dk1"/>
              </a:buClr>
              <a:buSzPts val="12190"/>
              <a:buFont typeface="Arial"/>
              <a:buNone/>
              <a:defRPr/>
            </a:lvl4pPr>
            <a:lvl5pPr lvl="4" algn="ctr">
              <a:spcBef>
                <a:spcPts val="2438"/>
              </a:spcBef>
              <a:spcAft>
                <a:spcPts val="0"/>
              </a:spcAft>
              <a:buClr>
                <a:schemeClr val="dk1"/>
              </a:buClr>
              <a:buSzPts val="12190"/>
              <a:buFont typeface="Arial"/>
              <a:buNone/>
              <a:defRPr/>
            </a:lvl5pPr>
            <a:lvl6pPr lvl="5" algn="ctr">
              <a:spcBef>
                <a:spcPts val="2438"/>
              </a:spcBef>
              <a:spcAft>
                <a:spcPts val="0"/>
              </a:spcAft>
              <a:buClr>
                <a:schemeClr val="dk1"/>
              </a:buClr>
              <a:buSzPts val="12190"/>
              <a:buFont typeface="Arial"/>
              <a:buNone/>
              <a:defRPr/>
            </a:lvl6pPr>
            <a:lvl7pPr lvl="6" algn="ctr">
              <a:spcBef>
                <a:spcPts val="2438"/>
              </a:spcBef>
              <a:spcAft>
                <a:spcPts val="0"/>
              </a:spcAft>
              <a:buClr>
                <a:schemeClr val="dk1"/>
              </a:buClr>
              <a:buSzPts val="12190"/>
              <a:buFont typeface="Arial"/>
              <a:buNone/>
              <a:defRPr/>
            </a:lvl7pPr>
            <a:lvl8pPr lvl="7" algn="ctr">
              <a:spcBef>
                <a:spcPts val="2438"/>
              </a:spcBef>
              <a:spcAft>
                <a:spcPts val="0"/>
              </a:spcAft>
              <a:buClr>
                <a:schemeClr val="dk1"/>
              </a:buClr>
              <a:buSzPts val="12190"/>
              <a:buFont typeface="Arial"/>
              <a:buNone/>
              <a:defRPr/>
            </a:lvl8pPr>
            <a:lvl9pPr lvl="8" algn="ctr">
              <a:spcBef>
                <a:spcPts val="2438"/>
              </a:spcBef>
              <a:spcAft>
                <a:spcPts val="0"/>
              </a:spcAft>
              <a:buClr>
                <a:schemeClr val="dk1"/>
              </a:buClr>
              <a:buSzPts val="12190"/>
              <a:buFont typeface="Arial"/>
              <a:buNone/>
              <a:defRPr/>
            </a:lvl9pPr>
          </a:lstStyle>
          <a:p/>
        </p:txBody>
      </p:sp>
      <p:sp>
        <p:nvSpPr>
          <p:cNvPr id="14" name="Google Shape;14;p2"/>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b="0" i="0" sz="7924"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924"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924"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924"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924"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924"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924"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924"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924"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196501" y="1761068"/>
            <a:ext cx="39498210" cy="7315200"/>
          </a:xfrm>
          <a:prstGeom prst="rect">
            <a:avLst/>
          </a:prstGeom>
          <a:noFill/>
          <a:ln>
            <a:noFill/>
          </a:ln>
        </p:spPr>
        <p:txBody>
          <a:bodyPr anchorCtr="0" anchor="ctr" bIns="44975" lIns="89975" spcFirstLastPara="1" rIns="89975" wrap="square" tIns="449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7460350" y="4973567"/>
            <a:ext cx="28970515" cy="39498210"/>
          </a:xfrm>
          <a:prstGeom prst="rect">
            <a:avLst/>
          </a:prstGeom>
          <a:noFill/>
          <a:ln>
            <a:noFill/>
          </a:ln>
        </p:spPr>
        <p:txBody>
          <a:bodyPr anchorCtr="0" anchor="t" bIns="44975" lIns="89975" spcFirstLastPara="1" rIns="89975" wrap="square" tIns="4497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8034010" y="15544812"/>
            <a:ext cx="37449758" cy="9875523"/>
          </a:xfrm>
          <a:prstGeom prst="rect">
            <a:avLst/>
          </a:prstGeom>
          <a:noFill/>
          <a:ln>
            <a:noFill/>
          </a:ln>
        </p:spPr>
        <p:txBody>
          <a:bodyPr anchorCtr="0" anchor="ctr" bIns="44975" lIns="89975" spcFirstLastPara="1" rIns="89975" wrap="square" tIns="449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2082788" y="6035052"/>
            <a:ext cx="37449758" cy="28895044"/>
          </a:xfrm>
          <a:prstGeom prst="rect">
            <a:avLst/>
          </a:prstGeom>
          <a:noFill/>
          <a:ln>
            <a:noFill/>
          </a:ln>
        </p:spPr>
        <p:txBody>
          <a:bodyPr anchorCtr="0" anchor="t" bIns="44975" lIns="89975" spcFirstLastPara="1" rIns="89975" wrap="square" tIns="4497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196501" y="1761068"/>
            <a:ext cx="39498210" cy="7315200"/>
          </a:xfrm>
          <a:prstGeom prst="rect">
            <a:avLst/>
          </a:prstGeom>
          <a:noFill/>
          <a:ln>
            <a:noFill/>
          </a:ln>
        </p:spPr>
        <p:txBody>
          <a:bodyPr anchorCtr="0" anchor="ctr" bIns="44975" lIns="89975" spcFirstLastPara="1" rIns="89975" wrap="square" tIns="449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2196501" y="10237415"/>
            <a:ext cx="39498210" cy="28970515"/>
          </a:xfrm>
          <a:prstGeom prst="rect">
            <a:avLst/>
          </a:prstGeom>
          <a:noFill/>
          <a:ln>
            <a:noFill/>
          </a:ln>
        </p:spPr>
        <p:txBody>
          <a:bodyPr anchorCtr="0" anchor="t" bIns="44975" lIns="89975" spcFirstLastPara="1" rIns="89975" wrap="square" tIns="4497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3467109" y="28204172"/>
            <a:ext cx="37307519" cy="8717282"/>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b="1" sz="2377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3467109" y="18602988"/>
            <a:ext cx="37307519" cy="9601190"/>
          </a:xfrm>
          <a:prstGeom prst="rect">
            <a:avLst/>
          </a:prstGeom>
          <a:noFill/>
          <a:ln>
            <a:noFill/>
          </a:ln>
        </p:spPr>
        <p:txBody>
          <a:bodyPr anchorCtr="0" anchor="b" bIns="44975" lIns="89975" spcFirstLastPara="1" rIns="89975" wrap="square" tIns="44975"/>
          <a:lstStyle>
            <a:lvl1pPr indent="-228600" lvl="0" marL="457200" algn="l">
              <a:spcBef>
                <a:spcPts val="2438"/>
              </a:spcBef>
              <a:spcAft>
                <a:spcPts val="0"/>
              </a:spcAft>
              <a:buClr>
                <a:schemeClr val="dk1"/>
              </a:buClr>
              <a:buSzPts val="12190"/>
              <a:buFont typeface="Arial"/>
              <a:buNone/>
              <a:defRPr sz="12190"/>
            </a:lvl1pPr>
            <a:lvl2pPr indent="-228600" lvl="1" marL="914400" algn="l">
              <a:spcBef>
                <a:spcPts val="2072"/>
              </a:spcBef>
              <a:spcAft>
                <a:spcPts val="0"/>
              </a:spcAft>
              <a:buClr>
                <a:schemeClr val="dk1"/>
              </a:buClr>
              <a:buSzPts val="10362"/>
              <a:buFont typeface="Arial"/>
              <a:buNone/>
              <a:defRPr sz="10362"/>
            </a:lvl2pPr>
            <a:lvl3pPr indent="-228600" lvl="2" marL="1371600" algn="l">
              <a:spcBef>
                <a:spcPts val="1829"/>
              </a:spcBef>
              <a:spcAft>
                <a:spcPts val="0"/>
              </a:spcAft>
              <a:buClr>
                <a:schemeClr val="dk1"/>
              </a:buClr>
              <a:buSzPts val="9143"/>
              <a:buFont typeface="Arial"/>
              <a:buNone/>
              <a:defRPr sz="9143"/>
            </a:lvl3pPr>
            <a:lvl4pPr indent="-228600" lvl="3" marL="1828800" algn="l">
              <a:spcBef>
                <a:spcPts val="1585"/>
              </a:spcBef>
              <a:spcAft>
                <a:spcPts val="0"/>
              </a:spcAft>
              <a:buClr>
                <a:schemeClr val="dk1"/>
              </a:buClr>
              <a:buSzPts val="7924"/>
              <a:buFont typeface="Arial"/>
              <a:buNone/>
              <a:defRPr sz="7924"/>
            </a:lvl4pPr>
            <a:lvl5pPr indent="-228600" lvl="4" marL="2286000" algn="l">
              <a:spcBef>
                <a:spcPts val="1585"/>
              </a:spcBef>
              <a:spcAft>
                <a:spcPts val="0"/>
              </a:spcAft>
              <a:buClr>
                <a:schemeClr val="dk1"/>
              </a:buClr>
              <a:buSzPts val="7924"/>
              <a:buFont typeface="Arial"/>
              <a:buNone/>
              <a:defRPr sz="7924"/>
            </a:lvl5pPr>
            <a:lvl6pPr indent="-228600" lvl="5" marL="2743200" algn="l">
              <a:spcBef>
                <a:spcPts val="1585"/>
              </a:spcBef>
              <a:spcAft>
                <a:spcPts val="0"/>
              </a:spcAft>
              <a:buClr>
                <a:schemeClr val="dk1"/>
              </a:buClr>
              <a:buSzPts val="7924"/>
              <a:buFont typeface="Arial"/>
              <a:buNone/>
              <a:defRPr sz="7924"/>
            </a:lvl6pPr>
            <a:lvl7pPr indent="-228600" lvl="6" marL="3200400" algn="l">
              <a:spcBef>
                <a:spcPts val="1585"/>
              </a:spcBef>
              <a:spcAft>
                <a:spcPts val="0"/>
              </a:spcAft>
              <a:buClr>
                <a:schemeClr val="dk1"/>
              </a:buClr>
              <a:buSzPts val="7924"/>
              <a:buFont typeface="Arial"/>
              <a:buNone/>
              <a:defRPr sz="7924"/>
            </a:lvl7pPr>
            <a:lvl8pPr indent="-228600" lvl="7" marL="3657600" algn="l">
              <a:spcBef>
                <a:spcPts val="1585"/>
              </a:spcBef>
              <a:spcAft>
                <a:spcPts val="0"/>
              </a:spcAft>
              <a:buClr>
                <a:schemeClr val="dk1"/>
              </a:buClr>
              <a:buSzPts val="7924"/>
              <a:buFont typeface="Arial"/>
              <a:buNone/>
              <a:defRPr sz="7924"/>
            </a:lvl8pPr>
            <a:lvl9pPr indent="-228600" lvl="8" marL="4114800" algn="l">
              <a:spcBef>
                <a:spcPts val="1585"/>
              </a:spcBef>
              <a:spcAft>
                <a:spcPts val="0"/>
              </a:spcAft>
              <a:buClr>
                <a:schemeClr val="dk1"/>
              </a:buClr>
              <a:buSzPts val="7924"/>
              <a:buFont typeface="Arial"/>
              <a:buNone/>
              <a:defRPr sz="7924"/>
            </a:lvl9pPr>
          </a:lstStyle>
          <a:p/>
        </p:txBody>
      </p:sp>
      <p:sp>
        <p:nvSpPr>
          <p:cNvPr id="26" name="Google Shape;26;p4"/>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196501" y="1761068"/>
            <a:ext cx="39498210" cy="7315200"/>
          </a:xfrm>
          <a:prstGeom prst="rect">
            <a:avLst/>
          </a:prstGeom>
          <a:noFill/>
          <a:ln>
            <a:noFill/>
          </a:ln>
        </p:spPr>
        <p:txBody>
          <a:bodyPr anchorCtr="0" anchor="ctr" bIns="44975" lIns="89975" spcFirstLastPara="1" rIns="89975" wrap="square" tIns="449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2194570" y="10241285"/>
            <a:ext cx="19385277" cy="28966161"/>
          </a:xfrm>
          <a:prstGeom prst="rect">
            <a:avLst/>
          </a:prstGeom>
          <a:noFill/>
          <a:ln>
            <a:noFill/>
          </a:ln>
        </p:spPr>
        <p:txBody>
          <a:bodyPr anchorCtr="0" anchor="t" bIns="44975" lIns="89975" spcFirstLastPara="1" rIns="89975" wrap="square" tIns="44975"/>
          <a:lstStyle>
            <a:lvl1pPr indent="-1273619" lvl="0" marL="457200" algn="l">
              <a:spcBef>
                <a:spcPts val="3291"/>
              </a:spcBef>
              <a:spcAft>
                <a:spcPts val="0"/>
              </a:spcAft>
              <a:buClr>
                <a:schemeClr val="dk1"/>
              </a:buClr>
              <a:buSzPts val="16457"/>
              <a:buFont typeface="Arial"/>
              <a:buChar char="•"/>
              <a:defRPr sz="16457"/>
            </a:lvl1pPr>
            <a:lvl2pPr indent="-1157478" lvl="1" marL="914400" algn="l">
              <a:spcBef>
                <a:spcPts val="2926"/>
              </a:spcBef>
              <a:spcAft>
                <a:spcPts val="0"/>
              </a:spcAft>
              <a:buClr>
                <a:schemeClr val="dk1"/>
              </a:buClr>
              <a:buSzPts val="14628"/>
              <a:buFont typeface="Arial"/>
              <a:buChar char="–"/>
              <a:defRPr sz="14628"/>
            </a:lvl2pPr>
            <a:lvl3pPr indent="-1002664" lvl="2" marL="1371600" algn="l">
              <a:spcBef>
                <a:spcPts val="2438"/>
              </a:spcBef>
              <a:spcAft>
                <a:spcPts val="0"/>
              </a:spcAft>
              <a:buClr>
                <a:schemeClr val="dk1"/>
              </a:buClr>
              <a:buSzPts val="12190"/>
              <a:buFont typeface="Arial"/>
              <a:buChar char="•"/>
              <a:defRPr sz="12190"/>
            </a:lvl3pPr>
            <a:lvl4pPr indent="-886587" lvl="3" marL="1828800" algn="l">
              <a:spcBef>
                <a:spcPts val="2072"/>
              </a:spcBef>
              <a:spcAft>
                <a:spcPts val="0"/>
              </a:spcAft>
              <a:buClr>
                <a:schemeClr val="dk1"/>
              </a:buClr>
              <a:buSzPts val="10362"/>
              <a:buFont typeface="Arial"/>
              <a:buChar char="–"/>
              <a:defRPr sz="10362"/>
            </a:lvl4pPr>
            <a:lvl5pPr indent="-886587" lvl="4" marL="2286000" algn="l">
              <a:spcBef>
                <a:spcPts val="2072"/>
              </a:spcBef>
              <a:spcAft>
                <a:spcPts val="0"/>
              </a:spcAft>
              <a:buClr>
                <a:schemeClr val="dk1"/>
              </a:buClr>
              <a:buSzPts val="10362"/>
              <a:buFont typeface="Arial"/>
              <a:buChar char="»"/>
              <a:defRPr sz="10362"/>
            </a:lvl5pPr>
            <a:lvl6pPr indent="-886587" lvl="5" marL="2743200" algn="l">
              <a:spcBef>
                <a:spcPts val="2072"/>
              </a:spcBef>
              <a:spcAft>
                <a:spcPts val="0"/>
              </a:spcAft>
              <a:buClr>
                <a:schemeClr val="dk1"/>
              </a:buClr>
              <a:buSzPts val="10362"/>
              <a:buFont typeface="Arial"/>
              <a:buChar char="»"/>
              <a:defRPr sz="10362"/>
            </a:lvl6pPr>
            <a:lvl7pPr indent="-886587" lvl="6" marL="3200400" algn="l">
              <a:spcBef>
                <a:spcPts val="2072"/>
              </a:spcBef>
              <a:spcAft>
                <a:spcPts val="0"/>
              </a:spcAft>
              <a:buClr>
                <a:schemeClr val="dk1"/>
              </a:buClr>
              <a:buSzPts val="10362"/>
              <a:buFont typeface="Arial"/>
              <a:buChar char="»"/>
              <a:defRPr sz="10362"/>
            </a:lvl7pPr>
            <a:lvl8pPr indent="-886587" lvl="7" marL="3657600" algn="l">
              <a:spcBef>
                <a:spcPts val="2072"/>
              </a:spcBef>
              <a:spcAft>
                <a:spcPts val="0"/>
              </a:spcAft>
              <a:buClr>
                <a:schemeClr val="dk1"/>
              </a:buClr>
              <a:buSzPts val="10362"/>
              <a:buFont typeface="Arial"/>
              <a:buChar char="»"/>
              <a:defRPr sz="10362"/>
            </a:lvl8pPr>
            <a:lvl9pPr indent="-886587" lvl="8" marL="4114800" algn="l">
              <a:spcBef>
                <a:spcPts val="2072"/>
              </a:spcBef>
              <a:spcAft>
                <a:spcPts val="0"/>
              </a:spcAft>
              <a:buClr>
                <a:schemeClr val="dk1"/>
              </a:buClr>
              <a:buSzPts val="10362"/>
              <a:buFont typeface="Arial"/>
              <a:buChar char="»"/>
              <a:defRPr sz="10362"/>
            </a:lvl9pPr>
          </a:lstStyle>
          <a:p/>
        </p:txBody>
      </p:sp>
      <p:sp>
        <p:nvSpPr>
          <p:cNvPr id="32" name="Google Shape;32;p5"/>
          <p:cNvSpPr txBox="1"/>
          <p:nvPr>
            <p:ph idx="2" type="body"/>
          </p:nvPr>
        </p:nvSpPr>
        <p:spPr>
          <a:xfrm>
            <a:off x="22311369" y="10241285"/>
            <a:ext cx="19385277" cy="28966161"/>
          </a:xfrm>
          <a:prstGeom prst="rect">
            <a:avLst/>
          </a:prstGeom>
          <a:noFill/>
          <a:ln>
            <a:noFill/>
          </a:ln>
        </p:spPr>
        <p:txBody>
          <a:bodyPr anchorCtr="0" anchor="t" bIns="44975" lIns="89975" spcFirstLastPara="1" rIns="89975" wrap="square" tIns="44975"/>
          <a:lstStyle>
            <a:lvl1pPr indent="-1273619" lvl="0" marL="457200" algn="l">
              <a:spcBef>
                <a:spcPts val="3291"/>
              </a:spcBef>
              <a:spcAft>
                <a:spcPts val="0"/>
              </a:spcAft>
              <a:buClr>
                <a:schemeClr val="dk1"/>
              </a:buClr>
              <a:buSzPts val="16457"/>
              <a:buFont typeface="Arial"/>
              <a:buChar char="•"/>
              <a:defRPr sz="16457"/>
            </a:lvl1pPr>
            <a:lvl2pPr indent="-1157478" lvl="1" marL="914400" algn="l">
              <a:spcBef>
                <a:spcPts val="2926"/>
              </a:spcBef>
              <a:spcAft>
                <a:spcPts val="0"/>
              </a:spcAft>
              <a:buClr>
                <a:schemeClr val="dk1"/>
              </a:buClr>
              <a:buSzPts val="14628"/>
              <a:buFont typeface="Arial"/>
              <a:buChar char="–"/>
              <a:defRPr sz="14628"/>
            </a:lvl2pPr>
            <a:lvl3pPr indent="-1002664" lvl="2" marL="1371600" algn="l">
              <a:spcBef>
                <a:spcPts val="2438"/>
              </a:spcBef>
              <a:spcAft>
                <a:spcPts val="0"/>
              </a:spcAft>
              <a:buClr>
                <a:schemeClr val="dk1"/>
              </a:buClr>
              <a:buSzPts val="12190"/>
              <a:buFont typeface="Arial"/>
              <a:buChar char="•"/>
              <a:defRPr sz="12190"/>
            </a:lvl3pPr>
            <a:lvl4pPr indent="-886587" lvl="3" marL="1828800" algn="l">
              <a:spcBef>
                <a:spcPts val="2072"/>
              </a:spcBef>
              <a:spcAft>
                <a:spcPts val="0"/>
              </a:spcAft>
              <a:buClr>
                <a:schemeClr val="dk1"/>
              </a:buClr>
              <a:buSzPts val="10362"/>
              <a:buFont typeface="Arial"/>
              <a:buChar char="–"/>
              <a:defRPr sz="10362"/>
            </a:lvl4pPr>
            <a:lvl5pPr indent="-886587" lvl="4" marL="2286000" algn="l">
              <a:spcBef>
                <a:spcPts val="2072"/>
              </a:spcBef>
              <a:spcAft>
                <a:spcPts val="0"/>
              </a:spcAft>
              <a:buClr>
                <a:schemeClr val="dk1"/>
              </a:buClr>
              <a:buSzPts val="10362"/>
              <a:buFont typeface="Arial"/>
              <a:buChar char="»"/>
              <a:defRPr sz="10362"/>
            </a:lvl5pPr>
            <a:lvl6pPr indent="-886587" lvl="5" marL="2743200" algn="l">
              <a:spcBef>
                <a:spcPts val="2072"/>
              </a:spcBef>
              <a:spcAft>
                <a:spcPts val="0"/>
              </a:spcAft>
              <a:buClr>
                <a:schemeClr val="dk1"/>
              </a:buClr>
              <a:buSzPts val="10362"/>
              <a:buFont typeface="Arial"/>
              <a:buChar char="»"/>
              <a:defRPr sz="10362"/>
            </a:lvl6pPr>
            <a:lvl7pPr indent="-886587" lvl="6" marL="3200400" algn="l">
              <a:spcBef>
                <a:spcPts val="2072"/>
              </a:spcBef>
              <a:spcAft>
                <a:spcPts val="0"/>
              </a:spcAft>
              <a:buClr>
                <a:schemeClr val="dk1"/>
              </a:buClr>
              <a:buSzPts val="10362"/>
              <a:buFont typeface="Arial"/>
              <a:buChar char="»"/>
              <a:defRPr sz="10362"/>
            </a:lvl7pPr>
            <a:lvl8pPr indent="-886587" lvl="7" marL="3657600" algn="l">
              <a:spcBef>
                <a:spcPts val="2072"/>
              </a:spcBef>
              <a:spcAft>
                <a:spcPts val="0"/>
              </a:spcAft>
              <a:buClr>
                <a:schemeClr val="dk1"/>
              </a:buClr>
              <a:buSzPts val="10362"/>
              <a:buFont typeface="Arial"/>
              <a:buChar char="»"/>
              <a:defRPr sz="10362"/>
            </a:lvl8pPr>
            <a:lvl9pPr indent="-886587" lvl="8" marL="4114800" algn="l">
              <a:spcBef>
                <a:spcPts val="2072"/>
              </a:spcBef>
              <a:spcAft>
                <a:spcPts val="0"/>
              </a:spcAft>
              <a:buClr>
                <a:schemeClr val="dk1"/>
              </a:buClr>
              <a:buSzPts val="10362"/>
              <a:buFont typeface="Arial"/>
              <a:buChar char="»"/>
              <a:defRPr sz="10362"/>
            </a:lvl9pPr>
          </a:lstStyle>
          <a:p/>
        </p:txBody>
      </p:sp>
      <p:sp>
        <p:nvSpPr>
          <p:cNvPr id="33" name="Google Shape;33;p5"/>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196501" y="1761068"/>
            <a:ext cx="39498210" cy="7315200"/>
          </a:xfrm>
          <a:prstGeom prst="rect">
            <a:avLst/>
          </a:prstGeom>
          <a:noFill/>
          <a:ln>
            <a:noFill/>
          </a:ln>
        </p:spPr>
        <p:txBody>
          <a:bodyPr anchorCtr="0" anchor="ctr" bIns="44975" lIns="89975" spcFirstLastPara="1" rIns="89975" wrap="square" tIns="449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2194560" y="9824731"/>
            <a:ext cx="19392902" cy="4094482"/>
          </a:xfrm>
          <a:prstGeom prst="rect">
            <a:avLst/>
          </a:prstGeom>
          <a:noFill/>
          <a:ln>
            <a:noFill/>
          </a:ln>
        </p:spPr>
        <p:txBody>
          <a:bodyPr anchorCtr="0" anchor="b" bIns="44975" lIns="89975" spcFirstLastPara="1" rIns="89975" wrap="square" tIns="44975"/>
          <a:lstStyle>
            <a:lvl1pPr indent="-228600" lvl="0" marL="457200" algn="l">
              <a:spcBef>
                <a:spcPts val="2926"/>
              </a:spcBef>
              <a:spcAft>
                <a:spcPts val="0"/>
              </a:spcAft>
              <a:buClr>
                <a:schemeClr val="dk1"/>
              </a:buClr>
              <a:buSzPts val="14628"/>
              <a:buFont typeface="Arial"/>
              <a:buNone/>
              <a:defRPr b="1" sz="14628"/>
            </a:lvl1pPr>
            <a:lvl2pPr indent="-228600" lvl="1" marL="914400" algn="l">
              <a:spcBef>
                <a:spcPts val="2438"/>
              </a:spcBef>
              <a:spcAft>
                <a:spcPts val="0"/>
              </a:spcAft>
              <a:buClr>
                <a:schemeClr val="dk1"/>
              </a:buClr>
              <a:buSzPts val="12190"/>
              <a:buFont typeface="Arial"/>
              <a:buNone/>
              <a:defRPr b="1" sz="12190"/>
            </a:lvl2pPr>
            <a:lvl3pPr indent="-228600" lvl="2" marL="1371600" algn="l">
              <a:spcBef>
                <a:spcPts val="2072"/>
              </a:spcBef>
              <a:spcAft>
                <a:spcPts val="0"/>
              </a:spcAft>
              <a:buClr>
                <a:schemeClr val="dk1"/>
              </a:buClr>
              <a:buSzPts val="10362"/>
              <a:buFont typeface="Arial"/>
              <a:buNone/>
              <a:defRPr b="1" sz="10362"/>
            </a:lvl3pPr>
            <a:lvl4pPr indent="-228600" lvl="3" marL="1828800" algn="l">
              <a:spcBef>
                <a:spcPts val="1829"/>
              </a:spcBef>
              <a:spcAft>
                <a:spcPts val="0"/>
              </a:spcAft>
              <a:buClr>
                <a:schemeClr val="dk1"/>
              </a:buClr>
              <a:buSzPts val="9143"/>
              <a:buFont typeface="Arial"/>
              <a:buNone/>
              <a:defRPr b="1" sz="9143"/>
            </a:lvl4pPr>
            <a:lvl5pPr indent="-228600" lvl="4" marL="2286000" algn="l">
              <a:spcBef>
                <a:spcPts val="1829"/>
              </a:spcBef>
              <a:spcAft>
                <a:spcPts val="0"/>
              </a:spcAft>
              <a:buClr>
                <a:schemeClr val="dk1"/>
              </a:buClr>
              <a:buSzPts val="9143"/>
              <a:buFont typeface="Arial"/>
              <a:buNone/>
              <a:defRPr b="1" sz="9143"/>
            </a:lvl5pPr>
            <a:lvl6pPr indent="-228600" lvl="5" marL="2743200" algn="l">
              <a:spcBef>
                <a:spcPts val="1829"/>
              </a:spcBef>
              <a:spcAft>
                <a:spcPts val="0"/>
              </a:spcAft>
              <a:buClr>
                <a:schemeClr val="dk1"/>
              </a:buClr>
              <a:buSzPts val="9143"/>
              <a:buFont typeface="Arial"/>
              <a:buNone/>
              <a:defRPr b="1" sz="9143"/>
            </a:lvl6pPr>
            <a:lvl7pPr indent="-228600" lvl="6" marL="3200400" algn="l">
              <a:spcBef>
                <a:spcPts val="1829"/>
              </a:spcBef>
              <a:spcAft>
                <a:spcPts val="0"/>
              </a:spcAft>
              <a:buClr>
                <a:schemeClr val="dk1"/>
              </a:buClr>
              <a:buSzPts val="9143"/>
              <a:buFont typeface="Arial"/>
              <a:buNone/>
              <a:defRPr b="1" sz="9143"/>
            </a:lvl7pPr>
            <a:lvl8pPr indent="-228600" lvl="7" marL="3657600" algn="l">
              <a:spcBef>
                <a:spcPts val="1829"/>
              </a:spcBef>
              <a:spcAft>
                <a:spcPts val="0"/>
              </a:spcAft>
              <a:buClr>
                <a:schemeClr val="dk1"/>
              </a:buClr>
              <a:buSzPts val="9143"/>
              <a:buFont typeface="Arial"/>
              <a:buNone/>
              <a:defRPr b="1" sz="9143"/>
            </a:lvl8pPr>
            <a:lvl9pPr indent="-228600" lvl="8" marL="4114800" algn="l">
              <a:spcBef>
                <a:spcPts val="1829"/>
              </a:spcBef>
              <a:spcAft>
                <a:spcPts val="0"/>
              </a:spcAft>
              <a:buClr>
                <a:schemeClr val="dk1"/>
              </a:buClr>
              <a:buSzPts val="9143"/>
              <a:buFont typeface="Arial"/>
              <a:buNone/>
              <a:defRPr b="1" sz="9143"/>
            </a:lvl9pPr>
          </a:lstStyle>
          <a:p/>
        </p:txBody>
      </p:sp>
      <p:sp>
        <p:nvSpPr>
          <p:cNvPr id="39" name="Google Shape;39;p6"/>
          <p:cNvSpPr txBox="1"/>
          <p:nvPr>
            <p:ph idx="2" type="body"/>
          </p:nvPr>
        </p:nvSpPr>
        <p:spPr>
          <a:xfrm>
            <a:off x="2194560" y="13919216"/>
            <a:ext cx="19392902" cy="25288241"/>
          </a:xfrm>
          <a:prstGeom prst="rect">
            <a:avLst/>
          </a:prstGeom>
          <a:noFill/>
          <a:ln>
            <a:noFill/>
          </a:ln>
        </p:spPr>
        <p:txBody>
          <a:bodyPr anchorCtr="0" anchor="t" bIns="44975" lIns="89975" spcFirstLastPara="1" rIns="89975" wrap="square" tIns="44975"/>
          <a:lstStyle>
            <a:lvl1pPr indent="-1157478" lvl="0" marL="457200" algn="l">
              <a:spcBef>
                <a:spcPts val="2926"/>
              </a:spcBef>
              <a:spcAft>
                <a:spcPts val="0"/>
              </a:spcAft>
              <a:buClr>
                <a:schemeClr val="dk1"/>
              </a:buClr>
              <a:buSzPts val="14628"/>
              <a:buFont typeface="Arial"/>
              <a:buChar char="•"/>
              <a:defRPr sz="14628"/>
            </a:lvl1pPr>
            <a:lvl2pPr indent="-1002664" lvl="1" marL="914400" algn="l">
              <a:spcBef>
                <a:spcPts val="2438"/>
              </a:spcBef>
              <a:spcAft>
                <a:spcPts val="0"/>
              </a:spcAft>
              <a:buClr>
                <a:schemeClr val="dk1"/>
              </a:buClr>
              <a:buSzPts val="12190"/>
              <a:buFont typeface="Arial"/>
              <a:buChar char="–"/>
              <a:defRPr sz="12190"/>
            </a:lvl2pPr>
            <a:lvl3pPr indent="-886587" lvl="2" marL="1371600" algn="l">
              <a:spcBef>
                <a:spcPts val="2072"/>
              </a:spcBef>
              <a:spcAft>
                <a:spcPts val="0"/>
              </a:spcAft>
              <a:buClr>
                <a:schemeClr val="dk1"/>
              </a:buClr>
              <a:buSzPts val="10362"/>
              <a:buFont typeface="Arial"/>
              <a:buChar char="•"/>
              <a:defRPr sz="10362"/>
            </a:lvl3pPr>
            <a:lvl4pPr indent="-809180" lvl="3" marL="1828800" algn="l">
              <a:spcBef>
                <a:spcPts val="1829"/>
              </a:spcBef>
              <a:spcAft>
                <a:spcPts val="0"/>
              </a:spcAft>
              <a:buClr>
                <a:schemeClr val="dk1"/>
              </a:buClr>
              <a:buSzPts val="9143"/>
              <a:buFont typeface="Arial"/>
              <a:buChar char="–"/>
              <a:defRPr sz="9143"/>
            </a:lvl4pPr>
            <a:lvl5pPr indent="-809180" lvl="4" marL="2286000" algn="l">
              <a:spcBef>
                <a:spcPts val="1829"/>
              </a:spcBef>
              <a:spcAft>
                <a:spcPts val="0"/>
              </a:spcAft>
              <a:buClr>
                <a:schemeClr val="dk1"/>
              </a:buClr>
              <a:buSzPts val="9143"/>
              <a:buFont typeface="Arial"/>
              <a:buChar char="»"/>
              <a:defRPr sz="9143"/>
            </a:lvl5pPr>
            <a:lvl6pPr indent="-809180" lvl="5" marL="2743200" algn="l">
              <a:spcBef>
                <a:spcPts val="1829"/>
              </a:spcBef>
              <a:spcAft>
                <a:spcPts val="0"/>
              </a:spcAft>
              <a:buClr>
                <a:schemeClr val="dk1"/>
              </a:buClr>
              <a:buSzPts val="9143"/>
              <a:buFont typeface="Arial"/>
              <a:buChar char="»"/>
              <a:defRPr sz="9143"/>
            </a:lvl6pPr>
            <a:lvl7pPr indent="-809180" lvl="6" marL="3200400" algn="l">
              <a:spcBef>
                <a:spcPts val="1829"/>
              </a:spcBef>
              <a:spcAft>
                <a:spcPts val="0"/>
              </a:spcAft>
              <a:buClr>
                <a:schemeClr val="dk1"/>
              </a:buClr>
              <a:buSzPts val="9143"/>
              <a:buFont typeface="Arial"/>
              <a:buChar char="»"/>
              <a:defRPr sz="9143"/>
            </a:lvl7pPr>
            <a:lvl8pPr indent="-809180" lvl="7" marL="3657600" algn="l">
              <a:spcBef>
                <a:spcPts val="1829"/>
              </a:spcBef>
              <a:spcAft>
                <a:spcPts val="0"/>
              </a:spcAft>
              <a:buClr>
                <a:schemeClr val="dk1"/>
              </a:buClr>
              <a:buSzPts val="9143"/>
              <a:buFont typeface="Arial"/>
              <a:buChar char="»"/>
              <a:defRPr sz="9143"/>
            </a:lvl8pPr>
            <a:lvl9pPr indent="-809180" lvl="8" marL="4114800" algn="l">
              <a:spcBef>
                <a:spcPts val="1829"/>
              </a:spcBef>
              <a:spcAft>
                <a:spcPts val="0"/>
              </a:spcAft>
              <a:buClr>
                <a:schemeClr val="dk1"/>
              </a:buClr>
              <a:buSzPts val="9143"/>
              <a:buFont typeface="Arial"/>
              <a:buChar char="»"/>
              <a:defRPr sz="9143"/>
            </a:lvl9pPr>
          </a:lstStyle>
          <a:p/>
        </p:txBody>
      </p:sp>
      <p:sp>
        <p:nvSpPr>
          <p:cNvPr id="40" name="Google Shape;40;p6"/>
          <p:cNvSpPr txBox="1"/>
          <p:nvPr>
            <p:ph idx="3" type="body"/>
          </p:nvPr>
        </p:nvSpPr>
        <p:spPr>
          <a:xfrm>
            <a:off x="22296130" y="9824731"/>
            <a:ext cx="19400515" cy="4094482"/>
          </a:xfrm>
          <a:prstGeom prst="rect">
            <a:avLst/>
          </a:prstGeom>
          <a:noFill/>
          <a:ln>
            <a:noFill/>
          </a:ln>
        </p:spPr>
        <p:txBody>
          <a:bodyPr anchorCtr="0" anchor="b" bIns="44975" lIns="89975" spcFirstLastPara="1" rIns="89975" wrap="square" tIns="44975"/>
          <a:lstStyle>
            <a:lvl1pPr indent="-228600" lvl="0" marL="457200" algn="l">
              <a:spcBef>
                <a:spcPts val="2926"/>
              </a:spcBef>
              <a:spcAft>
                <a:spcPts val="0"/>
              </a:spcAft>
              <a:buClr>
                <a:schemeClr val="dk1"/>
              </a:buClr>
              <a:buSzPts val="14628"/>
              <a:buFont typeface="Arial"/>
              <a:buNone/>
              <a:defRPr b="1" sz="14628"/>
            </a:lvl1pPr>
            <a:lvl2pPr indent="-228600" lvl="1" marL="914400" algn="l">
              <a:spcBef>
                <a:spcPts val="2438"/>
              </a:spcBef>
              <a:spcAft>
                <a:spcPts val="0"/>
              </a:spcAft>
              <a:buClr>
                <a:schemeClr val="dk1"/>
              </a:buClr>
              <a:buSzPts val="12190"/>
              <a:buFont typeface="Arial"/>
              <a:buNone/>
              <a:defRPr b="1" sz="12190"/>
            </a:lvl2pPr>
            <a:lvl3pPr indent="-228600" lvl="2" marL="1371600" algn="l">
              <a:spcBef>
                <a:spcPts val="2072"/>
              </a:spcBef>
              <a:spcAft>
                <a:spcPts val="0"/>
              </a:spcAft>
              <a:buClr>
                <a:schemeClr val="dk1"/>
              </a:buClr>
              <a:buSzPts val="10362"/>
              <a:buFont typeface="Arial"/>
              <a:buNone/>
              <a:defRPr b="1" sz="10362"/>
            </a:lvl3pPr>
            <a:lvl4pPr indent="-228600" lvl="3" marL="1828800" algn="l">
              <a:spcBef>
                <a:spcPts val="1829"/>
              </a:spcBef>
              <a:spcAft>
                <a:spcPts val="0"/>
              </a:spcAft>
              <a:buClr>
                <a:schemeClr val="dk1"/>
              </a:buClr>
              <a:buSzPts val="9143"/>
              <a:buFont typeface="Arial"/>
              <a:buNone/>
              <a:defRPr b="1" sz="9143"/>
            </a:lvl4pPr>
            <a:lvl5pPr indent="-228600" lvl="4" marL="2286000" algn="l">
              <a:spcBef>
                <a:spcPts val="1829"/>
              </a:spcBef>
              <a:spcAft>
                <a:spcPts val="0"/>
              </a:spcAft>
              <a:buClr>
                <a:schemeClr val="dk1"/>
              </a:buClr>
              <a:buSzPts val="9143"/>
              <a:buFont typeface="Arial"/>
              <a:buNone/>
              <a:defRPr b="1" sz="9143"/>
            </a:lvl5pPr>
            <a:lvl6pPr indent="-228600" lvl="5" marL="2743200" algn="l">
              <a:spcBef>
                <a:spcPts val="1829"/>
              </a:spcBef>
              <a:spcAft>
                <a:spcPts val="0"/>
              </a:spcAft>
              <a:buClr>
                <a:schemeClr val="dk1"/>
              </a:buClr>
              <a:buSzPts val="9143"/>
              <a:buFont typeface="Arial"/>
              <a:buNone/>
              <a:defRPr b="1" sz="9143"/>
            </a:lvl6pPr>
            <a:lvl7pPr indent="-228600" lvl="6" marL="3200400" algn="l">
              <a:spcBef>
                <a:spcPts val="1829"/>
              </a:spcBef>
              <a:spcAft>
                <a:spcPts val="0"/>
              </a:spcAft>
              <a:buClr>
                <a:schemeClr val="dk1"/>
              </a:buClr>
              <a:buSzPts val="9143"/>
              <a:buFont typeface="Arial"/>
              <a:buNone/>
              <a:defRPr b="1" sz="9143"/>
            </a:lvl7pPr>
            <a:lvl8pPr indent="-228600" lvl="7" marL="3657600" algn="l">
              <a:spcBef>
                <a:spcPts val="1829"/>
              </a:spcBef>
              <a:spcAft>
                <a:spcPts val="0"/>
              </a:spcAft>
              <a:buClr>
                <a:schemeClr val="dk1"/>
              </a:buClr>
              <a:buSzPts val="9143"/>
              <a:buFont typeface="Arial"/>
              <a:buNone/>
              <a:defRPr b="1" sz="9143"/>
            </a:lvl8pPr>
            <a:lvl9pPr indent="-228600" lvl="8" marL="4114800" algn="l">
              <a:spcBef>
                <a:spcPts val="1829"/>
              </a:spcBef>
              <a:spcAft>
                <a:spcPts val="0"/>
              </a:spcAft>
              <a:buClr>
                <a:schemeClr val="dk1"/>
              </a:buClr>
              <a:buSzPts val="9143"/>
              <a:buFont typeface="Arial"/>
              <a:buNone/>
              <a:defRPr b="1" sz="9143"/>
            </a:lvl9pPr>
          </a:lstStyle>
          <a:p/>
        </p:txBody>
      </p:sp>
      <p:sp>
        <p:nvSpPr>
          <p:cNvPr id="41" name="Google Shape;41;p6"/>
          <p:cNvSpPr txBox="1"/>
          <p:nvPr>
            <p:ph idx="4" type="body"/>
          </p:nvPr>
        </p:nvSpPr>
        <p:spPr>
          <a:xfrm>
            <a:off x="22296130" y="13919216"/>
            <a:ext cx="19400515" cy="25288241"/>
          </a:xfrm>
          <a:prstGeom prst="rect">
            <a:avLst/>
          </a:prstGeom>
          <a:noFill/>
          <a:ln>
            <a:noFill/>
          </a:ln>
        </p:spPr>
        <p:txBody>
          <a:bodyPr anchorCtr="0" anchor="t" bIns="44975" lIns="89975" spcFirstLastPara="1" rIns="89975" wrap="square" tIns="44975"/>
          <a:lstStyle>
            <a:lvl1pPr indent="-1157478" lvl="0" marL="457200" algn="l">
              <a:spcBef>
                <a:spcPts val="2926"/>
              </a:spcBef>
              <a:spcAft>
                <a:spcPts val="0"/>
              </a:spcAft>
              <a:buClr>
                <a:schemeClr val="dk1"/>
              </a:buClr>
              <a:buSzPts val="14628"/>
              <a:buFont typeface="Arial"/>
              <a:buChar char="•"/>
              <a:defRPr sz="14628"/>
            </a:lvl1pPr>
            <a:lvl2pPr indent="-1002664" lvl="1" marL="914400" algn="l">
              <a:spcBef>
                <a:spcPts val="2438"/>
              </a:spcBef>
              <a:spcAft>
                <a:spcPts val="0"/>
              </a:spcAft>
              <a:buClr>
                <a:schemeClr val="dk1"/>
              </a:buClr>
              <a:buSzPts val="12190"/>
              <a:buFont typeface="Arial"/>
              <a:buChar char="–"/>
              <a:defRPr sz="12190"/>
            </a:lvl2pPr>
            <a:lvl3pPr indent="-886587" lvl="2" marL="1371600" algn="l">
              <a:spcBef>
                <a:spcPts val="2072"/>
              </a:spcBef>
              <a:spcAft>
                <a:spcPts val="0"/>
              </a:spcAft>
              <a:buClr>
                <a:schemeClr val="dk1"/>
              </a:buClr>
              <a:buSzPts val="10362"/>
              <a:buFont typeface="Arial"/>
              <a:buChar char="•"/>
              <a:defRPr sz="10362"/>
            </a:lvl3pPr>
            <a:lvl4pPr indent="-809180" lvl="3" marL="1828800" algn="l">
              <a:spcBef>
                <a:spcPts val="1829"/>
              </a:spcBef>
              <a:spcAft>
                <a:spcPts val="0"/>
              </a:spcAft>
              <a:buClr>
                <a:schemeClr val="dk1"/>
              </a:buClr>
              <a:buSzPts val="9143"/>
              <a:buFont typeface="Arial"/>
              <a:buChar char="–"/>
              <a:defRPr sz="9143"/>
            </a:lvl4pPr>
            <a:lvl5pPr indent="-809180" lvl="4" marL="2286000" algn="l">
              <a:spcBef>
                <a:spcPts val="1829"/>
              </a:spcBef>
              <a:spcAft>
                <a:spcPts val="0"/>
              </a:spcAft>
              <a:buClr>
                <a:schemeClr val="dk1"/>
              </a:buClr>
              <a:buSzPts val="9143"/>
              <a:buFont typeface="Arial"/>
              <a:buChar char="»"/>
              <a:defRPr sz="9143"/>
            </a:lvl5pPr>
            <a:lvl6pPr indent="-809180" lvl="5" marL="2743200" algn="l">
              <a:spcBef>
                <a:spcPts val="1829"/>
              </a:spcBef>
              <a:spcAft>
                <a:spcPts val="0"/>
              </a:spcAft>
              <a:buClr>
                <a:schemeClr val="dk1"/>
              </a:buClr>
              <a:buSzPts val="9143"/>
              <a:buFont typeface="Arial"/>
              <a:buChar char="»"/>
              <a:defRPr sz="9143"/>
            </a:lvl6pPr>
            <a:lvl7pPr indent="-809180" lvl="6" marL="3200400" algn="l">
              <a:spcBef>
                <a:spcPts val="1829"/>
              </a:spcBef>
              <a:spcAft>
                <a:spcPts val="0"/>
              </a:spcAft>
              <a:buClr>
                <a:schemeClr val="dk1"/>
              </a:buClr>
              <a:buSzPts val="9143"/>
              <a:buFont typeface="Arial"/>
              <a:buChar char="»"/>
              <a:defRPr sz="9143"/>
            </a:lvl7pPr>
            <a:lvl8pPr indent="-809180" lvl="7" marL="3657600" algn="l">
              <a:spcBef>
                <a:spcPts val="1829"/>
              </a:spcBef>
              <a:spcAft>
                <a:spcPts val="0"/>
              </a:spcAft>
              <a:buClr>
                <a:schemeClr val="dk1"/>
              </a:buClr>
              <a:buSzPts val="9143"/>
              <a:buFont typeface="Arial"/>
              <a:buChar char="»"/>
              <a:defRPr sz="9143"/>
            </a:lvl8pPr>
            <a:lvl9pPr indent="-809180" lvl="8" marL="4114800" algn="l">
              <a:spcBef>
                <a:spcPts val="1829"/>
              </a:spcBef>
              <a:spcAft>
                <a:spcPts val="0"/>
              </a:spcAft>
              <a:buClr>
                <a:schemeClr val="dk1"/>
              </a:buClr>
              <a:buSzPts val="9143"/>
              <a:buFont typeface="Arial"/>
              <a:buChar char="»"/>
              <a:defRPr sz="9143"/>
            </a:lvl9pPr>
          </a:lstStyle>
          <a:p/>
        </p:txBody>
      </p:sp>
      <p:sp>
        <p:nvSpPr>
          <p:cNvPr id="42" name="Google Shape;42;p6"/>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196501" y="1761068"/>
            <a:ext cx="39498210" cy="7315200"/>
          </a:xfrm>
          <a:prstGeom prst="rect">
            <a:avLst/>
          </a:prstGeom>
          <a:noFill/>
          <a:ln>
            <a:noFill/>
          </a:ln>
        </p:spPr>
        <p:txBody>
          <a:bodyPr anchorCtr="0" anchor="ctr" bIns="44975" lIns="89975" spcFirstLastPara="1" rIns="89975" wrap="square" tIns="4497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194563" y="1747525"/>
            <a:ext cx="14439906" cy="7437118"/>
          </a:xfrm>
          <a:prstGeom prst="rect">
            <a:avLst/>
          </a:prstGeom>
          <a:noFill/>
          <a:ln>
            <a:noFill/>
          </a:ln>
        </p:spPr>
        <p:txBody>
          <a:bodyPr anchorCtr="0" anchor="b" bIns="44975" lIns="89975" spcFirstLastPara="1" rIns="89975" wrap="square" tIns="44975"/>
          <a:lstStyle>
            <a:lvl1pPr lvl="0" algn="l">
              <a:spcBef>
                <a:spcPts val="0"/>
              </a:spcBef>
              <a:spcAft>
                <a:spcPts val="0"/>
              </a:spcAft>
              <a:buSzPts val="1400"/>
              <a:buNone/>
              <a:defRPr b="1" sz="1219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17160250" y="1747533"/>
            <a:ext cx="24536399" cy="37459926"/>
          </a:xfrm>
          <a:prstGeom prst="rect">
            <a:avLst/>
          </a:prstGeom>
          <a:noFill/>
          <a:ln>
            <a:noFill/>
          </a:ln>
        </p:spPr>
        <p:txBody>
          <a:bodyPr anchorCtr="0" anchor="t" bIns="44975" lIns="89975" spcFirstLastPara="1" rIns="89975" wrap="square" tIns="44975"/>
          <a:lstStyle>
            <a:lvl1pPr indent="-1467167" lvl="0" marL="457200" algn="l">
              <a:spcBef>
                <a:spcPts val="3901"/>
              </a:spcBef>
              <a:spcAft>
                <a:spcPts val="0"/>
              </a:spcAft>
              <a:buClr>
                <a:schemeClr val="dk1"/>
              </a:buClr>
              <a:buSzPts val="19505"/>
              <a:buFont typeface="Arial"/>
              <a:buChar char="•"/>
              <a:defRPr sz="19505"/>
            </a:lvl1pPr>
            <a:lvl2pPr indent="-1273619" lvl="1" marL="914400" algn="l">
              <a:spcBef>
                <a:spcPts val="3291"/>
              </a:spcBef>
              <a:spcAft>
                <a:spcPts val="0"/>
              </a:spcAft>
              <a:buClr>
                <a:schemeClr val="dk1"/>
              </a:buClr>
              <a:buSzPts val="16457"/>
              <a:buFont typeface="Arial"/>
              <a:buChar char="–"/>
              <a:defRPr sz="16457"/>
            </a:lvl2pPr>
            <a:lvl3pPr indent="-1157478" lvl="2" marL="1371600" algn="l">
              <a:spcBef>
                <a:spcPts val="2926"/>
              </a:spcBef>
              <a:spcAft>
                <a:spcPts val="0"/>
              </a:spcAft>
              <a:buClr>
                <a:schemeClr val="dk1"/>
              </a:buClr>
              <a:buSzPts val="14628"/>
              <a:buFont typeface="Arial"/>
              <a:buChar char="•"/>
              <a:defRPr sz="14628"/>
            </a:lvl3pPr>
            <a:lvl4pPr indent="-1002664" lvl="3" marL="1828800" algn="l">
              <a:spcBef>
                <a:spcPts val="2438"/>
              </a:spcBef>
              <a:spcAft>
                <a:spcPts val="0"/>
              </a:spcAft>
              <a:buClr>
                <a:schemeClr val="dk1"/>
              </a:buClr>
              <a:buSzPts val="12190"/>
              <a:buFont typeface="Arial"/>
              <a:buChar char="–"/>
              <a:defRPr sz="12190"/>
            </a:lvl4pPr>
            <a:lvl5pPr indent="-1002664" lvl="4" marL="2286000" algn="l">
              <a:spcBef>
                <a:spcPts val="2438"/>
              </a:spcBef>
              <a:spcAft>
                <a:spcPts val="0"/>
              </a:spcAft>
              <a:buClr>
                <a:schemeClr val="dk1"/>
              </a:buClr>
              <a:buSzPts val="12190"/>
              <a:buFont typeface="Arial"/>
              <a:buChar char="»"/>
              <a:defRPr sz="12190"/>
            </a:lvl5pPr>
            <a:lvl6pPr indent="-1002664" lvl="5" marL="2743200" algn="l">
              <a:spcBef>
                <a:spcPts val="2438"/>
              </a:spcBef>
              <a:spcAft>
                <a:spcPts val="0"/>
              </a:spcAft>
              <a:buClr>
                <a:schemeClr val="dk1"/>
              </a:buClr>
              <a:buSzPts val="12190"/>
              <a:buFont typeface="Arial"/>
              <a:buChar char="»"/>
              <a:defRPr sz="12190"/>
            </a:lvl6pPr>
            <a:lvl7pPr indent="-1002664" lvl="6" marL="3200400" algn="l">
              <a:spcBef>
                <a:spcPts val="2438"/>
              </a:spcBef>
              <a:spcAft>
                <a:spcPts val="0"/>
              </a:spcAft>
              <a:buClr>
                <a:schemeClr val="dk1"/>
              </a:buClr>
              <a:buSzPts val="12190"/>
              <a:buFont typeface="Arial"/>
              <a:buChar char="»"/>
              <a:defRPr sz="12190"/>
            </a:lvl7pPr>
            <a:lvl8pPr indent="-1002664" lvl="7" marL="3657600" algn="l">
              <a:spcBef>
                <a:spcPts val="2438"/>
              </a:spcBef>
              <a:spcAft>
                <a:spcPts val="0"/>
              </a:spcAft>
              <a:buClr>
                <a:schemeClr val="dk1"/>
              </a:buClr>
              <a:buSzPts val="12190"/>
              <a:buFont typeface="Arial"/>
              <a:buChar char="»"/>
              <a:defRPr sz="12190"/>
            </a:lvl8pPr>
            <a:lvl9pPr indent="-1002664" lvl="8" marL="4114800" algn="l">
              <a:spcBef>
                <a:spcPts val="2438"/>
              </a:spcBef>
              <a:spcAft>
                <a:spcPts val="0"/>
              </a:spcAft>
              <a:buClr>
                <a:schemeClr val="dk1"/>
              </a:buClr>
              <a:buSzPts val="12190"/>
              <a:buFont typeface="Arial"/>
              <a:buChar char="»"/>
              <a:defRPr sz="12190"/>
            </a:lvl9pPr>
          </a:lstStyle>
          <a:p/>
        </p:txBody>
      </p:sp>
      <p:sp>
        <p:nvSpPr>
          <p:cNvPr id="57" name="Google Shape;57;p9"/>
          <p:cNvSpPr txBox="1"/>
          <p:nvPr>
            <p:ph idx="2" type="body"/>
          </p:nvPr>
        </p:nvSpPr>
        <p:spPr>
          <a:xfrm>
            <a:off x="2194563" y="9184656"/>
            <a:ext cx="14439906" cy="30022808"/>
          </a:xfrm>
          <a:prstGeom prst="rect">
            <a:avLst/>
          </a:prstGeom>
          <a:noFill/>
          <a:ln>
            <a:noFill/>
          </a:ln>
        </p:spPr>
        <p:txBody>
          <a:bodyPr anchorCtr="0" anchor="t" bIns="44975" lIns="89975" spcFirstLastPara="1" rIns="89975" wrap="square" tIns="44975"/>
          <a:lstStyle>
            <a:lvl1pPr indent="-228600" lvl="0" marL="457200" algn="l">
              <a:spcBef>
                <a:spcPts val="1585"/>
              </a:spcBef>
              <a:spcAft>
                <a:spcPts val="0"/>
              </a:spcAft>
              <a:buClr>
                <a:schemeClr val="dk1"/>
              </a:buClr>
              <a:buSzPts val="7924"/>
              <a:buFont typeface="Arial"/>
              <a:buNone/>
              <a:defRPr sz="7924"/>
            </a:lvl1pPr>
            <a:lvl2pPr indent="-228600" lvl="1" marL="914400" algn="l">
              <a:spcBef>
                <a:spcPts val="1463"/>
              </a:spcBef>
              <a:spcAft>
                <a:spcPts val="0"/>
              </a:spcAft>
              <a:buClr>
                <a:schemeClr val="dk1"/>
              </a:buClr>
              <a:buSzPts val="7314"/>
              <a:buFont typeface="Arial"/>
              <a:buNone/>
              <a:defRPr sz="7314"/>
            </a:lvl2pPr>
            <a:lvl3pPr indent="-228600" lvl="2" marL="1371600" algn="l">
              <a:spcBef>
                <a:spcPts val="1097"/>
              </a:spcBef>
              <a:spcAft>
                <a:spcPts val="0"/>
              </a:spcAft>
              <a:buClr>
                <a:schemeClr val="dk1"/>
              </a:buClr>
              <a:buSzPts val="5486"/>
              <a:buFont typeface="Arial"/>
              <a:buNone/>
              <a:defRPr sz="5486"/>
            </a:lvl3pPr>
            <a:lvl4pPr indent="-228600" lvl="3" marL="1828800" algn="l">
              <a:spcBef>
                <a:spcPts val="1097"/>
              </a:spcBef>
              <a:spcAft>
                <a:spcPts val="0"/>
              </a:spcAft>
              <a:buClr>
                <a:schemeClr val="dk1"/>
              </a:buClr>
              <a:buSzPts val="5486"/>
              <a:buFont typeface="Arial"/>
              <a:buNone/>
              <a:defRPr sz="5486"/>
            </a:lvl4pPr>
            <a:lvl5pPr indent="-228600" lvl="4" marL="2286000" algn="l">
              <a:spcBef>
                <a:spcPts val="1097"/>
              </a:spcBef>
              <a:spcAft>
                <a:spcPts val="0"/>
              </a:spcAft>
              <a:buClr>
                <a:schemeClr val="dk1"/>
              </a:buClr>
              <a:buSzPts val="5486"/>
              <a:buFont typeface="Arial"/>
              <a:buNone/>
              <a:defRPr sz="5486"/>
            </a:lvl5pPr>
            <a:lvl6pPr indent="-228600" lvl="5" marL="2743200" algn="l">
              <a:spcBef>
                <a:spcPts val="1097"/>
              </a:spcBef>
              <a:spcAft>
                <a:spcPts val="0"/>
              </a:spcAft>
              <a:buClr>
                <a:schemeClr val="dk1"/>
              </a:buClr>
              <a:buSzPts val="5486"/>
              <a:buFont typeface="Arial"/>
              <a:buNone/>
              <a:defRPr sz="5486"/>
            </a:lvl6pPr>
            <a:lvl7pPr indent="-228600" lvl="6" marL="3200400" algn="l">
              <a:spcBef>
                <a:spcPts val="1097"/>
              </a:spcBef>
              <a:spcAft>
                <a:spcPts val="0"/>
              </a:spcAft>
              <a:buClr>
                <a:schemeClr val="dk1"/>
              </a:buClr>
              <a:buSzPts val="5486"/>
              <a:buFont typeface="Arial"/>
              <a:buNone/>
              <a:defRPr sz="5486"/>
            </a:lvl7pPr>
            <a:lvl8pPr indent="-228600" lvl="7" marL="3657600" algn="l">
              <a:spcBef>
                <a:spcPts val="1097"/>
              </a:spcBef>
              <a:spcAft>
                <a:spcPts val="0"/>
              </a:spcAft>
              <a:buClr>
                <a:schemeClr val="dk1"/>
              </a:buClr>
              <a:buSzPts val="5486"/>
              <a:buFont typeface="Arial"/>
              <a:buNone/>
              <a:defRPr sz="5486"/>
            </a:lvl8pPr>
            <a:lvl9pPr indent="-228600" lvl="8" marL="4114800" algn="l">
              <a:spcBef>
                <a:spcPts val="1097"/>
              </a:spcBef>
              <a:spcAft>
                <a:spcPts val="0"/>
              </a:spcAft>
              <a:buClr>
                <a:schemeClr val="dk1"/>
              </a:buClr>
              <a:buSzPts val="5486"/>
              <a:buFont typeface="Arial"/>
              <a:buNone/>
              <a:defRPr sz="5486"/>
            </a:lvl9pPr>
          </a:lstStyle>
          <a:p/>
        </p:txBody>
      </p:sp>
      <p:sp>
        <p:nvSpPr>
          <p:cNvPr id="58" name="Google Shape;58;p9"/>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602984" y="30723856"/>
            <a:ext cx="26334721" cy="3627124"/>
          </a:xfrm>
          <a:prstGeom prst="rect">
            <a:avLst/>
          </a:prstGeom>
          <a:noFill/>
          <a:ln>
            <a:noFill/>
          </a:ln>
        </p:spPr>
        <p:txBody>
          <a:bodyPr anchorCtr="0" anchor="b" bIns="44975" lIns="89975" spcFirstLastPara="1" rIns="89975" wrap="square" tIns="44975"/>
          <a:lstStyle>
            <a:lvl1pPr lvl="0" algn="l">
              <a:spcBef>
                <a:spcPts val="0"/>
              </a:spcBef>
              <a:spcAft>
                <a:spcPts val="0"/>
              </a:spcAft>
              <a:buSzPts val="1400"/>
              <a:buNone/>
              <a:defRPr b="1" sz="1219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8602984" y="3921768"/>
            <a:ext cx="26334721" cy="26334721"/>
          </a:xfrm>
          <a:prstGeom prst="rect">
            <a:avLst/>
          </a:prstGeom>
          <a:noFill/>
          <a:ln>
            <a:noFill/>
          </a:ln>
        </p:spPr>
        <p:txBody>
          <a:bodyPr anchorCtr="0" anchor="t" bIns="44975" lIns="89975" spcFirstLastPara="1" rIns="89975" wrap="square" tIns="44975"/>
          <a:lstStyle>
            <a:lvl1pPr lvl="0" marR="0" rtl="0" algn="l">
              <a:spcBef>
                <a:spcPts val="3901"/>
              </a:spcBef>
              <a:spcAft>
                <a:spcPts val="0"/>
              </a:spcAft>
              <a:buClr>
                <a:schemeClr val="dk1"/>
              </a:buClr>
              <a:buSzPts val="19505"/>
              <a:buFont typeface="Arial"/>
              <a:buNone/>
              <a:defRPr b="0" i="0" sz="19505" u="none" cap="none" strike="noStrike">
                <a:solidFill>
                  <a:schemeClr val="dk1"/>
                </a:solidFill>
                <a:latin typeface="Arial"/>
                <a:ea typeface="Arial"/>
                <a:cs typeface="Arial"/>
                <a:sym typeface="Arial"/>
              </a:defRPr>
            </a:lvl1pPr>
            <a:lvl2pPr lvl="1" marR="0" rtl="0" algn="l">
              <a:spcBef>
                <a:spcPts val="3291"/>
              </a:spcBef>
              <a:spcAft>
                <a:spcPts val="0"/>
              </a:spcAft>
              <a:buClr>
                <a:schemeClr val="dk1"/>
              </a:buClr>
              <a:buSzPts val="16457"/>
              <a:buFont typeface="Arial"/>
              <a:buNone/>
              <a:defRPr b="0" i="0" sz="16457" u="none" cap="none" strike="noStrike">
                <a:solidFill>
                  <a:schemeClr val="dk1"/>
                </a:solidFill>
                <a:latin typeface="Arial"/>
                <a:ea typeface="Arial"/>
                <a:cs typeface="Arial"/>
                <a:sym typeface="Arial"/>
              </a:defRPr>
            </a:lvl2pPr>
            <a:lvl3pPr lvl="2" marR="0" rtl="0" algn="l">
              <a:spcBef>
                <a:spcPts val="2926"/>
              </a:spcBef>
              <a:spcAft>
                <a:spcPts val="0"/>
              </a:spcAft>
              <a:buClr>
                <a:schemeClr val="dk1"/>
              </a:buClr>
              <a:buSzPts val="14628"/>
              <a:buFont typeface="Arial"/>
              <a:buNone/>
              <a:defRPr b="0" i="0" sz="14628" u="none" cap="none" strike="noStrike">
                <a:solidFill>
                  <a:schemeClr val="dk1"/>
                </a:solidFill>
                <a:latin typeface="Arial"/>
                <a:ea typeface="Arial"/>
                <a:cs typeface="Arial"/>
                <a:sym typeface="Arial"/>
              </a:defRPr>
            </a:lvl3pPr>
            <a:lvl4pPr lvl="3" marR="0" rtl="0" algn="l">
              <a:spcBef>
                <a:spcPts val="2438"/>
              </a:spcBef>
              <a:spcAft>
                <a:spcPts val="0"/>
              </a:spcAft>
              <a:buClr>
                <a:schemeClr val="dk1"/>
              </a:buClr>
              <a:buSzPts val="12190"/>
              <a:buFont typeface="Arial"/>
              <a:buNone/>
              <a:defRPr b="0" i="0" sz="12190" u="none" cap="none" strike="noStrike">
                <a:solidFill>
                  <a:schemeClr val="dk1"/>
                </a:solidFill>
                <a:latin typeface="Arial"/>
                <a:ea typeface="Arial"/>
                <a:cs typeface="Arial"/>
                <a:sym typeface="Arial"/>
              </a:defRPr>
            </a:lvl4pPr>
            <a:lvl5pPr lvl="4" marR="0" rtl="0" algn="l">
              <a:spcBef>
                <a:spcPts val="2438"/>
              </a:spcBef>
              <a:spcAft>
                <a:spcPts val="0"/>
              </a:spcAft>
              <a:buClr>
                <a:schemeClr val="dk1"/>
              </a:buClr>
              <a:buSzPts val="12190"/>
              <a:buFont typeface="Arial"/>
              <a:buNone/>
              <a:defRPr b="0" i="0" sz="12190" u="none" cap="none" strike="noStrike">
                <a:solidFill>
                  <a:schemeClr val="dk1"/>
                </a:solidFill>
                <a:latin typeface="Arial"/>
                <a:ea typeface="Arial"/>
                <a:cs typeface="Arial"/>
                <a:sym typeface="Arial"/>
              </a:defRPr>
            </a:lvl5pPr>
            <a:lvl6pPr lvl="5" marR="0" rtl="0" algn="l">
              <a:spcBef>
                <a:spcPts val="2438"/>
              </a:spcBef>
              <a:spcAft>
                <a:spcPts val="0"/>
              </a:spcAft>
              <a:buClr>
                <a:schemeClr val="dk1"/>
              </a:buClr>
              <a:buSzPts val="12190"/>
              <a:buFont typeface="Arial"/>
              <a:buNone/>
              <a:defRPr b="0" i="0" sz="12190" u="none" cap="none" strike="noStrike">
                <a:solidFill>
                  <a:schemeClr val="dk1"/>
                </a:solidFill>
                <a:latin typeface="Arial"/>
                <a:ea typeface="Arial"/>
                <a:cs typeface="Arial"/>
                <a:sym typeface="Arial"/>
              </a:defRPr>
            </a:lvl6pPr>
            <a:lvl7pPr lvl="6" marR="0" rtl="0" algn="l">
              <a:spcBef>
                <a:spcPts val="2438"/>
              </a:spcBef>
              <a:spcAft>
                <a:spcPts val="0"/>
              </a:spcAft>
              <a:buClr>
                <a:schemeClr val="dk1"/>
              </a:buClr>
              <a:buSzPts val="12190"/>
              <a:buFont typeface="Arial"/>
              <a:buNone/>
              <a:defRPr b="0" i="0" sz="12190" u="none" cap="none" strike="noStrike">
                <a:solidFill>
                  <a:schemeClr val="dk1"/>
                </a:solidFill>
                <a:latin typeface="Arial"/>
                <a:ea typeface="Arial"/>
                <a:cs typeface="Arial"/>
                <a:sym typeface="Arial"/>
              </a:defRPr>
            </a:lvl7pPr>
            <a:lvl8pPr lvl="7" marR="0" rtl="0" algn="l">
              <a:spcBef>
                <a:spcPts val="2438"/>
              </a:spcBef>
              <a:spcAft>
                <a:spcPts val="0"/>
              </a:spcAft>
              <a:buClr>
                <a:schemeClr val="dk1"/>
              </a:buClr>
              <a:buSzPts val="12190"/>
              <a:buFont typeface="Arial"/>
              <a:buNone/>
              <a:defRPr b="0" i="0" sz="12190" u="none" cap="none" strike="noStrike">
                <a:solidFill>
                  <a:schemeClr val="dk1"/>
                </a:solidFill>
                <a:latin typeface="Arial"/>
                <a:ea typeface="Arial"/>
                <a:cs typeface="Arial"/>
                <a:sym typeface="Arial"/>
              </a:defRPr>
            </a:lvl8pPr>
            <a:lvl9pPr lvl="8" marR="0" rtl="0" algn="l">
              <a:spcBef>
                <a:spcPts val="2438"/>
              </a:spcBef>
              <a:spcAft>
                <a:spcPts val="0"/>
              </a:spcAft>
              <a:buClr>
                <a:schemeClr val="dk1"/>
              </a:buClr>
              <a:buSzPts val="12190"/>
              <a:buFont typeface="Arial"/>
              <a:buNone/>
              <a:defRPr b="0" i="0" sz="1219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8602984" y="34350975"/>
            <a:ext cx="26334721" cy="5151116"/>
          </a:xfrm>
          <a:prstGeom prst="rect">
            <a:avLst/>
          </a:prstGeom>
          <a:noFill/>
          <a:ln>
            <a:noFill/>
          </a:ln>
        </p:spPr>
        <p:txBody>
          <a:bodyPr anchorCtr="0" anchor="t" bIns="44975" lIns="89975" spcFirstLastPara="1" rIns="89975" wrap="square" tIns="44975"/>
          <a:lstStyle>
            <a:lvl1pPr indent="-228600" lvl="0" marL="457200" algn="l">
              <a:spcBef>
                <a:spcPts val="1585"/>
              </a:spcBef>
              <a:spcAft>
                <a:spcPts val="0"/>
              </a:spcAft>
              <a:buClr>
                <a:schemeClr val="dk1"/>
              </a:buClr>
              <a:buSzPts val="7924"/>
              <a:buFont typeface="Arial"/>
              <a:buNone/>
              <a:defRPr sz="7924"/>
            </a:lvl1pPr>
            <a:lvl2pPr indent="-228600" lvl="1" marL="914400" algn="l">
              <a:spcBef>
                <a:spcPts val="1463"/>
              </a:spcBef>
              <a:spcAft>
                <a:spcPts val="0"/>
              </a:spcAft>
              <a:buClr>
                <a:schemeClr val="dk1"/>
              </a:buClr>
              <a:buSzPts val="7314"/>
              <a:buFont typeface="Arial"/>
              <a:buNone/>
              <a:defRPr sz="7314"/>
            </a:lvl2pPr>
            <a:lvl3pPr indent="-228600" lvl="2" marL="1371600" algn="l">
              <a:spcBef>
                <a:spcPts val="1097"/>
              </a:spcBef>
              <a:spcAft>
                <a:spcPts val="0"/>
              </a:spcAft>
              <a:buClr>
                <a:schemeClr val="dk1"/>
              </a:buClr>
              <a:buSzPts val="5486"/>
              <a:buFont typeface="Arial"/>
              <a:buNone/>
              <a:defRPr sz="5486"/>
            </a:lvl3pPr>
            <a:lvl4pPr indent="-228600" lvl="3" marL="1828800" algn="l">
              <a:spcBef>
                <a:spcPts val="1097"/>
              </a:spcBef>
              <a:spcAft>
                <a:spcPts val="0"/>
              </a:spcAft>
              <a:buClr>
                <a:schemeClr val="dk1"/>
              </a:buClr>
              <a:buSzPts val="5486"/>
              <a:buFont typeface="Arial"/>
              <a:buNone/>
              <a:defRPr sz="5486"/>
            </a:lvl4pPr>
            <a:lvl5pPr indent="-228600" lvl="4" marL="2286000" algn="l">
              <a:spcBef>
                <a:spcPts val="1097"/>
              </a:spcBef>
              <a:spcAft>
                <a:spcPts val="0"/>
              </a:spcAft>
              <a:buClr>
                <a:schemeClr val="dk1"/>
              </a:buClr>
              <a:buSzPts val="5486"/>
              <a:buFont typeface="Arial"/>
              <a:buNone/>
              <a:defRPr sz="5486"/>
            </a:lvl5pPr>
            <a:lvl6pPr indent="-228600" lvl="5" marL="2743200" algn="l">
              <a:spcBef>
                <a:spcPts val="1097"/>
              </a:spcBef>
              <a:spcAft>
                <a:spcPts val="0"/>
              </a:spcAft>
              <a:buClr>
                <a:schemeClr val="dk1"/>
              </a:buClr>
              <a:buSzPts val="5486"/>
              <a:buFont typeface="Arial"/>
              <a:buNone/>
              <a:defRPr sz="5486"/>
            </a:lvl6pPr>
            <a:lvl7pPr indent="-228600" lvl="6" marL="3200400" algn="l">
              <a:spcBef>
                <a:spcPts val="1097"/>
              </a:spcBef>
              <a:spcAft>
                <a:spcPts val="0"/>
              </a:spcAft>
              <a:buClr>
                <a:schemeClr val="dk1"/>
              </a:buClr>
              <a:buSzPts val="5486"/>
              <a:buFont typeface="Arial"/>
              <a:buNone/>
              <a:defRPr sz="5486"/>
            </a:lvl7pPr>
            <a:lvl8pPr indent="-228600" lvl="7" marL="3657600" algn="l">
              <a:spcBef>
                <a:spcPts val="1097"/>
              </a:spcBef>
              <a:spcAft>
                <a:spcPts val="0"/>
              </a:spcAft>
              <a:buClr>
                <a:schemeClr val="dk1"/>
              </a:buClr>
              <a:buSzPts val="5486"/>
              <a:buFont typeface="Arial"/>
              <a:buNone/>
              <a:defRPr sz="5486"/>
            </a:lvl8pPr>
            <a:lvl9pPr indent="-228600" lvl="8" marL="4114800" algn="l">
              <a:spcBef>
                <a:spcPts val="1097"/>
              </a:spcBef>
              <a:spcAft>
                <a:spcPts val="0"/>
              </a:spcAft>
              <a:buClr>
                <a:schemeClr val="dk1"/>
              </a:buClr>
              <a:buSzPts val="5486"/>
              <a:buFont typeface="Arial"/>
              <a:buNone/>
              <a:defRPr sz="5486"/>
            </a:lvl9pPr>
          </a:lstStyle>
          <a:p/>
        </p:txBody>
      </p:sp>
      <p:sp>
        <p:nvSpPr>
          <p:cNvPr id="65" name="Google Shape;65;p10"/>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algn="r">
              <a:spcBef>
                <a:spcPts val="0"/>
              </a:spcBef>
              <a:spcAft>
                <a:spcPts val="0"/>
              </a:spcAft>
              <a:buNone/>
              <a:defRPr sz="7924">
                <a:solidFill>
                  <a:schemeClr val="dk1"/>
                </a:solidFill>
                <a:latin typeface="Arial"/>
                <a:ea typeface="Arial"/>
                <a:cs typeface="Arial"/>
                <a:sym typeface="Arial"/>
              </a:defRPr>
            </a:lvl1pPr>
            <a:lvl2pPr indent="0" lvl="1" marL="0" marR="0" algn="r">
              <a:spcBef>
                <a:spcPts val="0"/>
              </a:spcBef>
              <a:spcAft>
                <a:spcPts val="0"/>
              </a:spcAft>
              <a:buNone/>
              <a:defRPr sz="7924">
                <a:solidFill>
                  <a:schemeClr val="dk1"/>
                </a:solidFill>
                <a:latin typeface="Arial"/>
                <a:ea typeface="Arial"/>
                <a:cs typeface="Arial"/>
                <a:sym typeface="Arial"/>
              </a:defRPr>
            </a:lvl2pPr>
            <a:lvl3pPr indent="0" lvl="2" marL="0" marR="0" algn="r">
              <a:spcBef>
                <a:spcPts val="0"/>
              </a:spcBef>
              <a:spcAft>
                <a:spcPts val="0"/>
              </a:spcAft>
              <a:buNone/>
              <a:defRPr sz="7924">
                <a:solidFill>
                  <a:schemeClr val="dk1"/>
                </a:solidFill>
                <a:latin typeface="Arial"/>
                <a:ea typeface="Arial"/>
                <a:cs typeface="Arial"/>
                <a:sym typeface="Arial"/>
              </a:defRPr>
            </a:lvl3pPr>
            <a:lvl4pPr indent="0" lvl="3" marL="0" marR="0" algn="r">
              <a:spcBef>
                <a:spcPts val="0"/>
              </a:spcBef>
              <a:spcAft>
                <a:spcPts val="0"/>
              </a:spcAft>
              <a:buNone/>
              <a:defRPr sz="7924">
                <a:solidFill>
                  <a:schemeClr val="dk1"/>
                </a:solidFill>
                <a:latin typeface="Arial"/>
                <a:ea typeface="Arial"/>
                <a:cs typeface="Arial"/>
                <a:sym typeface="Arial"/>
              </a:defRPr>
            </a:lvl4pPr>
            <a:lvl5pPr indent="0" lvl="4" marL="0" marR="0" algn="r">
              <a:spcBef>
                <a:spcPts val="0"/>
              </a:spcBef>
              <a:spcAft>
                <a:spcPts val="0"/>
              </a:spcAft>
              <a:buNone/>
              <a:defRPr sz="7924">
                <a:solidFill>
                  <a:schemeClr val="dk1"/>
                </a:solidFill>
                <a:latin typeface="Arial"/>
                <a:ea typeface="Arial"/>
                <a:cs typeface="Arial"/>
                <a:sym typeface="Arial"/>
              </a:defRPr>
            </a:lvl5pPr>
            <a:lvl6pPr indent="0" lvl="5" marL="0" marR="0" algn="r">
              <a:spcBef>
                <a:spcPts val="0"/>
              </a:spcBef>
              <a:spcAft>
                <a:spcPts val="0"/>
              </a:spcAft>
              <a:buNone/>
              <a:defRPr sz="7924">
                <a:solidFill>
                  <a:schemeClr val="dk1"/>
                </a:solidFill>
                <a:latin typeface="Arial"/>
                <a:ea typeface="Arial"/>
                <a:cs typeface="Arial"/>
                <a:sym typeface="Arial"/>
              </a:defRPr>
            </a:lvl6pPr>
            <a:lvl7pPr indent="0" lvl="6" marL="0" marR="0" algn="r">
              <a:spcBef>
                <a:spcPts val="0"/>
              </a:spcBef>
              <a:spcAft>
                <a:spcPts val="0"/>
              </a:spcAft>
              <a:buNone/>
              <a:defRPr sz="7924">
                <a:solidFill>
                  <a:schemeClr val="dk1"/>
                </a:solidFill>
                <a:latin typeface="Arial"/>
                <a:ea typeface="Arial"/>
                <a:cs typeface="Arial"/>
                <a:sym typeface="Arial"/>
              </a:defRPr>
            </a:lvl7pPr>
            <a:lvl8pPr indent="0" lvl="7" marL="0" marR="0" algn="r">
              <a:spcBef>
                <a:spcPts val="0"/>
              </a:spcBef>
              <a:spcAft>
                <a:spcPts val="0"/>
              </a:spcAft>
              <a:buNone/>
              <a:defRPr sz="7924">
                <a:solidFill>
                  <a:schemeClr val="dk1"/>
                </a:solidFill>
                <a:latin typeface="Arial"/>
                <a:ea typeface="Arial"/>
                <a:cs typeface="Arial"/>
                <a:sym typeface="Arial"/>
              </a:defRPr>
            </a:lvl8pPr>
            <a:lvl9pPr indent="0" lvl="8" marL="0" marR="0" algn="r">
              <a:spcBef>
                <a:spcPts val="0"/>
              </a:spcBef>
              <a:spcAft>
                <a:spcPts val="0"/>
              </a:spcAft>
              <a:buNone/>
              <a:defRPr sz="7924">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196501" y="1761068"/>
            <a:ext cx="39498210" cy="7315200"/>
          </a:xfrm>
          <a:prstGeom prst="rect">
            <a:avLst/>
          </a:prstGeom>
          <a:noFill/>
          <a:ln>
            <a:noFill/>
          </a:ln>
        </p:spPr>
        <p:txBody>
          <a:bodyPr anchorCtr="0" anchor="ctr" bIns="44975" lIns="89975" spcFirstLastPara="1" rIns="89975" wrap="square" tIns="44975"/>
          <a:lstStyle>
            <a:lvl1pPr lvl="0"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6819"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2196501" y="10237415"/>
            <a:ext cx="39498210" cy="28970515"/>
          </a:xfrm>
          <a:prstGeom prst="rect">
            <a:avLst/>
          </a:prstGeom>
          <a:noFill/>
          <a:ln>
            <a:noFill/>
          </a:ln>
        </p:spPr>
        <p:txBody>
          <a:bodyPr anchorCtr="0" anchor="t" bIns="44975" lIns="89975" spcFirstLastPara="1" rIns="89975" wrap="square" tIns="44975"/>
          <a:lstStyle>
            <a:lvl1pPr indent="-1467167" lvl="0" marL="457200" marR="0" rtl="0" algn="l">
              <a:spcBef>
                <a:spcPts val="3901"/>
              </a:spcBef>
              <a:spcAft>
                <a:spcPts val="0"/>
              </a:spcAft>
              <a:buClr>
                <a:schemeClr val="dk1"/>
              </a:buClr>
              <a:buSzPts val="19505"/>
              <a:buFont typeface="Arial"/>
              <a:buChar char="•"/>
              <a:defRPr b="0" i="0" sz="19505" u="none" cap="none" strike="noStrike">
                <a:solidFill>
                  <a:schemeClr val="dk1"/>
                </a:solidFill>
                <a:latin typeface="Arial"/>
                <a:ea typeface="Arial"/>
                <a:cs typeface="Arial"/>
                <a:sym typeface="Arial"/>
              </a:defRPr>
            </a:lvl1pPr>
            <a:lvl2pPr indent="-1273619" lvl="1" marL="914400" marR="0" rtl="0" algn="l">
              <a:spcBef>
                <a:spcPts val="3291"/>
              </a:spcBef>
              <a:spcAft>
                <a:spcPts val="0"/>
              </a:spcAft>
              <a:buClr>
                <a:schemeClr val="dk1"/>
              </a:buClr>
              <a:buSzPts val="16457"/>
              <a:buFont typeface="Arial"/>
              <a:buChar char="–"/>
              <a:defRPr b="0" i="0" sz="16457" u="none" cap="none" strike="noStrike">
                <a:solidFill>
                  <a:schemeClr val="dk1"/>
                </a:solidFill>
                <a:latin typeface="Arial"/>
                <a:ea typeface="Arial"/>
                <a:cs typeface="Arial"/>
                <a:sym typeface="Arial"/>
              </a:defRPr>
            </a:lvl2pPr>
            <a:lvl3pPr indent="-1157478" lvl="2" marL="1371600" marR="0" rtl="0" algn="l">
              <a:spcBef>
                <a:spcPts val="2926"/>
              </a:spcBef>
              <a:spcAft>
                <a:spcPts val="0"/>
              </a:spcAft>
              <a:buClr>
                <a:schemeClr val="dk1"/>
              </a:buClr>
              <a:buSzPts val="14628"/>
              <a:buFont typeface="Arial"/>
              <a:buChar char="•"/>
              <a:defRPr b="0" i="0" sz="14628" u="none" cap="none" strike="noStrike">
                <a:solidFill>
                  <a:schemeClr val="dk1"/>
                </a:solidFill>
                <a:latin typeface="Arial"/>
                <a:ea typeface="Arial"/>
                <a:cs typeface="Arial"/>
                <a:sym typeface="Arial"/>
              </a:defRPr>
            </a:lvl3pPr>
            <a:lvl4pPr indent="-1002664" lvl="3" marL="1828800" marR="0" rtl="0" algn="l">
              <a:spcBef>
                <a:spcPts val="2438"/>
              </a:spcBef>
              <a:spcAft>
                <a:spcPts val="0"/>
              </a:spcAft>
              <a:buClr>
                <a:schemeClr val="dk1"/>
              </a:buClr>
              <a:buSzPts val="12190"/>
              <a:buFont typeface="Arial"/>
              <a:buChar char="–"/>
              <a:defRPr b="0" i="0" sz="12190" u="none" cap="none" strike="noStrike">
                <a:solidFill>
                  <a:schemeClr val="dk1"/>
                </a:solidFill>
                <a:latin typeface="Arial"/>
                <a:ea typeface="Arial"/>
                <a:cs typeface="Arial"/>
                <a:sym typeface="Arial"/>
              </a:defRPr>
            </a:lvl4pPr>
            <a:lvl5pPr indent="-1002664" lvl="4" marL="2286000" marR="0" rtl="0" algn="l">
              <a:spcBef>
                <a:spcPts val="2438"/>
              </a:spcBef>
              <a:spcAft>
                <a:spcPts val="0"/>
              </a:spcAft>
              <a:buClr>
                <a:schemeClr val="dk1"/>
              </a:buClr>
              <a:buSzPts val="12190"/>
              <a:buFont typeface="Arial"/>
              <a:buChar char="»"/>
              <a:defRPr b="0" i="0" sz="12190" u="none" cap="none" strike="noStrike">
                <a:solidFill>
                  <a:schemeClr val="dk1"/>
                </a:solidFill>
                <a:latin typeface="Arial"/>
                <a:ea typeface="Arial"/>
                <a:cs typeface="Arial"/>
                <a:sym typeface="Arial"/>
              </a:defRPr>
            </a:lvl5pPr>
            <a:lvl6pPr indent="-1002664" lvl="5" marL="2743200" marR="0" rtl="0" algn="l">
              <a:spcBef>
                <a:spcPts val="2438"/>
              </a:spcBef>
              <a:spcAft>
                <a:spcPts val="0"/>
              </a:spcAft>
              <a:buClr>
                <a:schemeClr val="dk1"/>
              </a:buClr>
              <a:buSzPts val="12190"/>
              <a:buFont typeface="Arial"/>
              <a:buChar char="»"/>
              <a:defRPr b="0" i="0" sz="12190" u="none" cap="none" strike="noStrike">
                <a:solidFill>
                  <a:schemeClr val="dk1"/>
                </a:solidFill>
                <a:latin typeface="Arial"/>
                <a:ea typeface="Arial"/>
                <a:cs typeface="Arial"/>
                <a:sym typeface="Arial"/>
              </a:defRPr>
            </a:lvl6pPr>
            <a:lvl7pPr indent="-1002664" lvl="6" marL="3200400" marR="0" rtl="0" algn="l">
              <a:spcBef>
                <a:spcPts val="2438"/>
              </a:spcBef>
              <a:spcAft>
                <a:spcPts val="0"/>
              </a:spcAft>
              <a:buClr>
                <a:schemeClr val="dk1"/>
              </a:buClr>
              <a:buSzPts val="12190"/>
              <a:buFont typeface="Arial"/>
              <a:buChar char="»"/>
              <a:defRPr b="0" i="0" sz="12190" u="none" cap="none" strike="noStrike">
                <a:solidFill>
                  <a:schemeClr val="dk1"/>
                </a:solidFill>
                <a:latin typeface="Arial"/>
                <a:ea typeface="Arial"/>
                <a:cs typeface="Arial"/>
                <a:sym typeface="Arial"/>
              </a:defRPr>
            </a:lvl7pPr>
            <a:lvl8pPr indent="-1002664" lvl="7" marL="3657600" marR="0" rtl="0" algn="l">
              <a:spcBef>
                <a:spcPts val="2438"/>
              </a:spcBef>
              <a:spcAft>
                <a:spcPts val="0"/>
              </a:spcAft>
              <a:buClr>
                <a:schemeClr val="dk1"/>
              </a:buClr>
              <a:buSzPts val="12190"/>
              <a:buFont typeface="Arial"/>
              <a:buChar char="»"/>
              <a:defRPr b="0" i="0" sz="12190" u="none" cap="none" strike="noStrike">
                <a:solidFill>
                  <a:schemeClr val="dk1"/>
                </a:solidFill>
                <a:latin typeface="Arial"/>
                <a:ea typeface="Arial"/>
                <a:cs typeface="Arial"/>
                <a:sym typeface="Arial"/>
              </a:defRPr>
            </a:lvl8pPr>
            <a:lvl9pPr indent="-1002664" lvl="8" marL="4114800" marR="0" rtl="0" algn="l">
              <a:spcBef>
                <a:spcPts val="2438"/>
              </a:spcBef>
              <a:spcAft>
                <a:spcPts val="0"/>
              </a:spcAft>
              <a:buClr>
                <a:schemeClr val="dk1"/>
              </a:buClr>
              <a:buSzPts val="12190"/>
              <a:buFont typeface="Arial"/>
              <a:buChar char="»"/>
              <a:defRPr b="0" i="0" sz="1219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196501" y="39972347"/>
            <a:ext cx="10237410" cy="3047998"/>
          </a:xfrm>
          <a:prstGeom prst="rect">
            <a:avLst/>
          </a:prstGeom>
          <a:noFill/>
          <a:ln>
            <a:noFill/>
          </a:ln>
        </p:spPr>
        <p:txBody>
          <a:bodyPr anchorCtr="0" anchor="t" bIns="44975" lIns="89975" spcFirstLastPara="1" rIns="89975" wrap="square" tIns="44975"/>
          <a:lstStyle>
            <a:lvl1pPr lvl="0" marR="0" rtl="0" algn="l">
              <a:spcBef>
                <a:spcPts val="0"/>
              </a:spcBef>
              <a:spcAft>
                <a:spcPts val="0"/>
              </a:spcAft>
              <a:buSzPts val="1400"/>
              <a:buNone/>
              <a:defRPr b="0" i="0" sz="7924"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4998095" y="39972347"/>
            <a:ext cx="13895010" cy="3047998"/>
          </a:xfrm>
          <a:prstGeom prst="rect">
            <a:avLst/>
          </a:prstGeom>
          <a:noFill/>
          <a:ln>
            <a:noFill/>
          </a:ln>
        </p:spPr>
        <p:txBody>
          <a:bodyPr anchorCtr="0" anchor="t" bIns="44975" lIns="89975" spcFirstLastPara="1" rIns="89975" wrap="square" tIns="44975"/>
          <a:lstStyle>
            <a:lvl1pPr lvl="0" marR="0" rtl="0" algn="ctr">
              <a:spcBef>
                <a:spcPts val="0"/>
              </a:spcBef>
              <a:spcAft>
                <a:spcPts val="0"/>
              </a:spcAft>
              <a:buSzPts val="1400"/>
              <a:buNone/>
              <a:defRPr b="0" i="0" sz="7924"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31457300" y="39972347"/>
            <a:ext cx="10237410" cy="3047998"/>
          </a:xfrm>
          <a:prstGeom prst="rect">
            <a:avLst/>
          </a:prstGeom>
          <a:noFill/>
          <a:ln>
            <a:noFill/>
          </a:ln>
        </p:spPr>
        <p:txBody>
          <a:bodyPr anchorCtr="0" anchor="t" bIns="44975" lIns="89975" spcFirstLastPara="1" rIns="89975" wrap="square" tIns="44975">
            <a:noAutofit/>
          </a:bodyPr>
          <a:lstStyle>
            <a:lvl1pPr indent="0" lvl="0" marL="0" marR="0" rtl="0" algn="r">
              <a:spcBef>
                <a:spcPts val="0"/>
              </a:spcBef>
              <a:spcAft>
                <a:spcPts val="0"/>
              </a:spcAft>
              <a:buNone/>
              <a:defRPr b="0" i="0" sz="7924"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7924"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7924"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7924"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7924"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7924"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7924"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7924"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7924"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jpg"/><Relationship Id="rId10" Type="http://schemas.openxmlformats.org/officeDocument/2006/relationships/image" Target="../media/image5.jpg"/><Relationship Id="rId13" Type="http://schemas.openxmlformats.org/officeDocument/2006/relationships/image" Target="../media/image12.png"/><Relationship Id="rId12"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4.jpg"/><Relationship Id="rId9" Type="http://schemas.openxmlformats.org/officeDocument/2006/relationships/image" Target="../media/image8.jpg"/><Relationship Id="rId15" Type="http://schemas.openxmlformats.org/officeDocument/2006/relationships/image" Target="../media/image1.png"/><Relationship Id="rId14" Type="http://schemas.openxmlformats.org/officeDocument/2006/relationships/image" Target="../media/image3.png"/><Relationship Id="rId16" Type="http://schemas.openxmlformats.org/officeDocument/2006/relationships/image" Target="../media/image2.png"/><Relationship Id="rId5" Type="http://schemas.openxmlformats.org/officeDocument/2006/relationships/image" Target="../media/image10.jpg"/><Relationship Id="rId6" Type="http://schemas.openxmlformats.org/officeDocument/2006/relationships/image" Target="../media/image9.jpg"/><Relationship Id="rId7" Type="http://schemas.openxmlformats.org/officeDocument/2006/relationships/image" Target="../media/image11.png"/><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15034998" y="9612888"/>
            <a:ext cx="13631700" cy="33871500"/>
          </a:xfrm>
          <a:prstGeom prst="rect">
            <a:avLst/>
          </a:prstGeom>
          <a:solidFill>
            <a:schemeClr val="l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3"/>
          <p:cNvSpPr/>
          <p:nvPr/>
        </p:nvSpPr>
        <p:spPr>
          <a:xfrm>
            <a:off x="765540" y="9627403"/>
            <a:ext cx="13733291" cy="33871625"/>
          </a:xfrm>
          <a:prstGeom prst="rect">
            <a:avLst/>
          </a:prstGeom>
          <a:solidFill>
            <a:schemeClr val="l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rPr>
              <a:t>kh</a:t>
            </a:r>
            <a:endParaRPr b="0" i="0" sz="1800" u="none" cap="none" strike="noStrike">
              <a:solidFill>
                <a:schemeClr val="lt1"/>
              </a:solidFill>
              <a:latin typeface="Arial"/>
              <a:ea typeface="Arial"/>
              <a:cs typeface="Arial"/>
              <a:sym typeface="Arial"/>
            </a:endParaRPr>
          </a:p>
        </p:txBody>
      </p:sp>
      <p:sp>
        <p:nvSpPr>
          <p:cNvPr id="86" name="Google Shape;86;p13"/>
          <p:cNvSpPr txBox="1"/>
          <p:nvPr/>
        </p:nvSpPr>
        <p:spPr>
          <a:xfrm>
            <a:off x="1065209" y="1013773"/>
            <a:ext cx="42193208" cy="7509617"/>
          </a:xfrm>
          <a:prstGeom prst="rect">
            <a:avLst/>
          </a:prstGeom>
          <a:gradFill>
            <a:gsLst>
              <a:gs pos="0">
                <a:srgbClr val="BAD7F1"/>
              </a:gs>
              <a:gs pos="50000">
                <a:srgbClr val="D3E5F5"/>
              </a:gs>
              <a:gs pos="100000">
                <a:srgbClr val="E8F2FA"/>
              </a:gs>
            </a:gsLst>
            <a:lin ang="54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274250" lIns="548475" spcFirstLastPara="1" rIns="548475" wrap="square" tIns="274250">
            <a:noAutofit/>
          </a:bodyPr>
          <a:lstStyle/>
          <a:p>
            <a:pPr indent="0" lvl="0" marL="0" marR="0" rtl="0" algn="ctr">
              <a:spcBef>
                <a:spcPts val="0"/>
              </a:spcBef>
              <a:spcAft>
                <a:spcPts val="0"/>
              </a:spcAft>
              <a:buNone/>
            </a:pPr>
            <a:r>
              <a:rPr b="0" i="0" lang="en-US" sz="11500" u="none" cap="none" strike="noStrike">
                <a:solidFill>
                  <a:schemeClr val="dk1"/>
                </a:solidFill>
                <a:latin typeface="Times New Roman"/>
                <a:ea typeface="Times New Roman"/>
                <a:cs typeface="Times New Roman"/>
                <a:sym typeface="Times New Roman"/>
              </a:rPr>
              <a:t>Affected Area Detection with Machine Learning Algorithms of Dam Collapse in Brumadinho, BRAZIL</a:t>
            </a:r>
            <a:endParaRPr/>
          </a:p>
          <a:p>
            <a:pPr indent="0" lvl="0" marL="0" marR="0" rtl="0" algn="ctr">
              <a:spcBef>
                <a:spcPts val="4400"/>
              </a:spcBef>
              <a:spcAft>
                <a:spcPts val="0"/>
              </a:spcAft>
              <a:buNone/>
            </a:pPr>
            <a:r>
              <a:rPr b="0" i="0" lang="en-US" sz="8800" u="none" cap="none" strike="noStrike">
                <a:solidFill>
                  <a:schemeClr val="dk1"/>
                </a:solidFill>
                <a:latin typeface="Times New Roman"/>
                <a:ea typeface="Times New Roman"/>
                <a:cs typeface="Times New Roman"/>
                <a:sym typeface="Times New Roman"/>
              </a:rPr>
              <a:t>Merve OLMEZ TURAN, Gurbet G GURKAN, Doga C DEMIRKAN</a:t>
            </a:r>
            <a:endParaRPr/>
          </a:p>
          <a:p>
            <a:pPr indent="0" lvl="0" marL="0" marR="0" rtl="0" algn="ctr">
              <a:spcBef>
                <a:spcPts val="3000"/>
              </a:spcBef>
              <a:spcAft>
                <a:spcPts val="0"/>
              </a:spcAft>
              <a:buNone/>
            </a:pPr>
            <a:r>
              <a:rPr b="0" i="1" lang="en-US" sz="6000" u="none" cap="none" strike="noStrike">
                <a:solidFill>
                  <a:schemeClr val="dk1"/>
                </a:solidFill>
                <a:latin typeface="Times New Roman"/>
                <a:ea typeface="Times New Roman"/>
                <a:cs typeface="Times New Roman"/>
                <a:sym typeface="Times New Roman"/>
              </a:rPr>
              <a:t>CU Boulder, Boulder, CO, USA</a:t>
            </a:r>
            <a:endParaRPr b="0" i="0" sz="11500" u="none" cap="none" strike="noStrike">
              <a:solidFill>
                <a:schemeClr val="dk1"/>
              </a:solidFill>
              <a:latin typeface="Times New Roman"/>
              <a:ea typeface="Times New Roman"/>
              <a:cs typeface="Times New Roman"/>
              <a:sym typeface="Times New Roman"/>
            </a:endParaRPr>
          </a:p>
        </p:txBody>
      </p:sp>
      <p:sp>
        <p:nvSpPr>
          <p:cNvPr id="87" name="Google Shape;87;p13"/>
          <p:cNvSpPr txBox="1"/>
          <p:nvPr/>
        </p:nvSpPr>
        <p:spPr>
          <a:xfrm>
            <a:off x="1033982" y="9934789"/>
            <a:ext cx="13356771" cy="661720"/>
          </a:xfrm>
          <a:prstGeom prst="rect">
            <a:avLst/>
          </a:prstGeom>
          <a:solidFill>
            <a:srgbClr val="9CBEDA"/>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700" u="none" cap="none" strike="noStrike">
                <a:solidFill>
                  <a:schemeClr val="dk1"/>
                </a:solidFill>
                <a:latin typeface="Arial"/>
                <a:ea typeface="Arial"/>
                <a:cs typeface="Arial"/>
                <a:sym typeface="Arial"/>
              </a:rPr>
              <a:t>I</a:t>
            </a:r>
            <a:r>
              <a:rPr b="1" lang="en-US" sz="3700">
                <a:solidFill>
                  <a:schemeClr val="dk1"/>
                </a:solidFill>
              </a:rPr>
              <a:t>ntroduction</a:t>
            </a:r>
            <a:endParaRPr/>
          </a:p>
        </p:txBody>
      </p:sp>
      <p:sp>
        <p:nvSpPr>
          <p:cNvPr id="88" name="Google Shape;88;p13"/>
          <p:cNvSpPr txBox="1"/>
          <p:nvPr/>
        </p:nvSpPr>
        <p:spPr>
          <a:xfrm>
            <a:off x="986875" y="10803850"/>
            <a:ext cx="13356900" cy="3270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i="0" lang="en-US" sz="3000" u="none" cap="none" strike="noStrike">
                <a:solidFill>
                  <a:schemeClr val="dk1"/>
                </a:solidFill>
                <a:latin typeface="Times New Roman"/>
                <a:ea typeface="Times New Roman"/>
                <a:cs typeface="Times New Roman"/>
                <a:sym typeface="Times New Roman"/>
              </a:rPr>
              <a:t>On January 25th, 2019, an iron mine dam has collapsed in </a:t>
            </a:r>
            <a:r>
              <a:rPr lang="en-US" sz="3000">
                <a:solidFill>
                  <a:schemeClr val="dk1"/>
                </a:solidFill>
                <a:latin typeface="Times New Roman"/>
                <a:ea typeface="Times New Roman"/>
                <a:cs typeface="Times New Roman"/>
                <a:sym typeface="Times New Roman"/>
              </a:rPr>
              <a:t>Brumadinho</a:t>
            </a:r>
            <a:r>
              <a:rPr i="0" lang="en-US" sz="3000" u="none" cap="none" strike="noStrike">
                <a:solidFill>
                  <a:schemeClr val="dk1"/>
                </a:solidFill>
                <a:latin typeface="Times New Roman"/>
                <a:ea typeface="Times New Roman"/>
                <a:cs typeface="Times New Roman"/>
                <a:sym typeface="Times New Roman"/>
              </a:rPr>
              <a:t>, Brazil. This is the second time in a three years. According to NASA, more than 100 people died in that catastrophic accident. The dam had held back more than 15 million cubic yards of waste material. After the failure, the mud deposits downstream were as thick as 16 feet in some places. More than 290 of people are still missing and extends of the damage is still being calculated, especially in the mining town of </a:t>
            </a:r>
            <a:r>
              <a:rPr lang="en-US" sz="3000">
                <a:solidFill>
                  <a:schemeClr val="dk1"/>
                </a:solidFill>
                <a:latin typeface="Times New Roman"/>
                <a:ea typeface="Times New Roman"/>
                <a:cs typeface="Times New Roman"/>
                <a:sym typeface="Times New Roman"/>
              </a:rPr>
              <a:t>Brumadinho</a:t>
            </a:r>
            <a:r>
              <a:rPr i="0" lang="en-US" sz="3000" u="none" cap="none" strike="noStrike">
                <a:solidFill>
                  <a:schemeClr val="dk1"/>
                </a:solidFill>
                <a:latin typeface="Times New Roman"/>
                <a:ea typeface="Times New Roman"/>
                <a:cs typeface="Times New Roman"/>
                <a:sym typeface="Times New Roman"/>
              </a:rPr>
              <a:t>, which was buried under mud. </a:t>
            </a:r>
            <a:endParaRPr sz="30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sp>
        <p:nvSpPr>
          <p:cNvPr id="89" name="Google Shape;89;p13"/>
          <p:cNvSpPr txBox="1"/>
          <p:nvPr/>
        </p:nvSpPr>
        <p:spPr>
          <a:xfrm>
            <a:off x="880895" y="18668355"/>
            <a:ext cx="13441200" cy="661800"/>
          </a:xfrm>
          <a:prstGeom prst="rect">
            <a:avLst/>
          </a:prstGeom>
          <a:solidFill>
            <a:srgbClr val="9CBEDA"/>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700">
                <a:solidFill>
                  <a:schemeClr val="dk1"/>
                </a:solidFill>
                <a:latin typeface="Times New Roman"/>
                <a:ea typeface="Times New Roman"/>
                <a:cs typeface="Times New Roman"/>
                <a:sym typeface="Times New Roman"/>
              </a:rPr>
              <a:t>Problem Space</a:t>
            </a:r>
            <a:endParaRPr>
              <a:latin typeface="Times New Roman"/>
              <a:ea typeface="Times New Roman"/>
              <a:cs typeface="Times New Roman"/>
              <a:sym typeface="Times New Roman"/>
            </a:endParaRPr>
          </a:p>
        </p:txBody>
      </p:sp>
      <p:sp>
        <p:nvSpPr>
          <p:cNvPr id="90" name="Google Shape;90;p13"/>
          <p:cNvSpPr txBox="1"/>
          <p:nvPr/>
        </p:nvSpPr>
        <p:spPr>
          <a:xfrm>
            <a:off x="972328" y="25212731"/>
            <a:ext cx="13356771" cy="66120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91" name="Google Shape;91;p13"/>
          <p:cNvSpPr txBox="1"/>
          <p:nvPr/>
        </p:nvSpPr>
        <p:spPr>
          <a:xfrm>
            <a:off x="953812" y="21614741"/>
            <a:ext cx="13356900" cy="661800"/>
          </a:xfrm>
          <a:prstGeom prst="rect">
            <a:avLst/>
          </a:prstGeom>
          <a:solidFill>
            <a:srgbClr val="9CBEDA"/>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700">
                <a:solidFill>
                  <a:schemeClr val="dk1"/>
                </a:solidFill>
                <a:latin typeface="Times New Roman"/>
                <a:ea typeface="Times New Roman"/>
                <a:cs typeface="Times New Roman"/>
                <a:sym typeface="Times New Roman"/>
              </a:rPr>
              <a:t>Approach </a:t>
            </a:r>
            <a:endParaRPr sz="3700">
              <a:latin typeface="Times New Roman"/>
              <a:ea typeface="Times New Roman"/>
              <a:cs typeface="Times New Roman"/>
              <a:sym typeface="Times New Roman"/>
            </a:endParaRPr>
          </a:p>
        </p:txBody>
      </p:sp>
      <p:sp>
        <p:nvSpPr>
          <p:cNvPr id="92" name="Google Shape;92;p13"/>
          <p:cNvSpPr txBox="1"/>
          <p:nvPr/>
        </p:nvSpPr>
        <p:spPr>
          <a:xfrm>
            <a:off x="1028063" y="38250174"/>
            <a:ext cx="13368600" cy="2794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3000">
                <a:solidFill>
                  <a:schemeClr val="dk1"/>
                </a:solidFill>
                <a:latin typeface="Times New Roman"/>
                <a:ea typeface="Times New Roman"/>
                <a:cs typeface="Times New Roman"/>
                <a:sym typeface="Times New Roman"/>
              </a:rPr>
              <a:t>Step I: Classification of Water Area</a:t>
            </a:r>
            <a:endParaRPr sz="30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At first, we determine 4 classes, namely, Water, Vegetation, City and Built-up. The water pixels are extracted by the the index method called NDWI. We set the threshold value (&lt;0) to classıfy the water pıxels.</a:t>
            </a:r>
            <a:endParaRPr sz="3000">
              <a:latin typeface="Times New Roman"/>
              <a:ea typeface="Times New Roman"/>
              <a:cs typeface="Times New Roman"/>
              <a:sym typeface="Times New Roman"/>
            </a:endParaRPr>
          </a:p>
        </p:txBody>
      </p:sp>
      <p:sp>
        <p:nvSpPr>
          <p:cNvPr id="93" name="Google Shape;93;p13"/>
          <p:cNvSpPr txBox="1"/>
          <p:nvPr/>
        </p:nvSpPr>
        <p:spPr>
          <a:xfrm>
            <a:off x="15202975" y="10044400"/>
            <a:ext cx="13323900" cy="34227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3000">
                <a:solidFill>
                  <a:schemeClr val="dk1"/>
                </a:solidFill>
                <a:latin typeface="Times New Roman"/>
                <a:ea typeface="Times New Roman"/>
                <a:cs typeface="Times New Roman"/>
                <a:sym typeface="Times New Roman"/>
              </a:rPr>
              <a:t>Step III: Classification of Mine and Build Up Area </a:t>
            </a:r>
            <a:endParaRPr b="1" sz="30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After completing first two steps, we had only mine and city areas. By training each class and </a:t>
            </a:r>
            <a:r>
              <a:rPr lang="en-US" sz="3000">
                <a:solidFill>
                  <a:schemeClr val="dk1"/>
                </a:solidFill>
                <a:latin typeface="Times New Roman"/>
                <a:ea typeface="Times New Roman"/>
                <a:cs typeface="Times New Roman"/>
                <a:sym typeface="Times New Roman"/>
              </a:rPr>
              <a:t>applying</a:t>
            </a:r>
            <a:r>
              <a:rPr lang="en-US" sz="3000">
                <a:solidFill>
                  <a:schemeClr val="dk1"/>
                </a:solidFill>
                <a:latin typeface="Times New Roman"/>
                <a:ea typeface="Times New Roman"/>
                <a:cs typeface="Times New Roman"/>
                <a:sym typeface="Times New Roman"/>
              </a:rPr>
              <a:t> Maximum </a:t>
            </a:r>
            <a:r>
              <a:rPr lang="en-US" sz="3000">
                <a:solidFill>
                  <a:schemeClr val="dk1"/>
                </a:solidFill>
                <a:latin typeface="Times New Roman"/>
                <a:ea typeface="Times New Roman"/>
                <a:cs typeface="Times New Roman"/>
                <a:sym typeface="Times New Roman"/>
              </a:rPr>
              <a:t>Likelihood</a:t>
            </a:r>
            <a:r>
              <a:rPr lang="en-US" sz="3000">
                <a:solidFill>
                  <a:schemeClr val="dk1"/>
                </a:solidFill>
                <a:latin typeface="Times New Roman"/>
                <a:ea typeface="Times New Roman"/>
                <a:cs typeface="Times New Roman"/>
                <a:sym typeface="Times New Roman"/>
              </a:rPr>
              <a:t> which determines the probabilities of classes for each pixel. Then, the label was assigned with respect to the biggest </a:t>
            </a:r>
            <a:r>
              <a:rPr lang="en-US" sz="3000">
                <a:solidFill>
                  <a:schemeClr val="dk1"/>
                </a:solidFill>
                <a:latin typeface="Times New Roman"/>
                <a:ea typeface="Times New Roman"/>
                <a:cs typeface="Times New Roman"/>
                <a:sym typeface="Times New Roman"/>
              </a:rPr>
              <a:t>probability</a:t>
            </a:r>
            <a:r>
              <a:rPr lang="en-US" sz="3000">
                <a:solidFill>
                  <a:schemeClr val="dk1"/>
                </a:solidFill>
                <a:latin typeface="Times New Roman"/>
                <a:ea typeface="Times New Roman"/>
                <a:cs typeface="Times New Roman"/>
                <a:sym typeface="Times New Roman"/>
              </a:rPr>
              <a:t> of each class.  </a:t>
            </a:r>
            <a:endParaRPr sz="30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3000">
              <a:latin typeface="Times New Roman"/>
              <a:ea typeface="Times New Roman"/>
              <a:cs typeface="Times New Roman"/>
              <a:sym typeface="Times New Roman"/>
            </a:endParaRPr>
          </a:p>
        </p:txBody>
      </p:sp>
      <p:sp>
        <p:nvSpPr>
          <p:cNvPr id="94" name="Google Shape;94;p13"/>
          <p:cNvSpPr txBox="1"/>
          <p:nvPr/>
        </p:nvSpPr>
        <p:spPr>
          <a:xfrm>
            <a:off x="29202878" y="38996766"/>
            <a:ext cx="13356900" cy="661800"/>
          </a:xfrm>
          <a:prstGeom prst="rect">
            <a:avLst/>
          </a:prstGeom>
          <a:solidFill>
            <a:srgbClr val="9CBEDA"/>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700">
                <a:solidFill>
                  <a:schemeClr val="dk1"/>
                </a:solidFill>
                <a:latin typeface="Times New Roman"/>
                <a:ea typeface="Times New Roman"/>
                <a:cs typeface="Times New Roman"/>
                <a:sym typeface="Times New Roman"/>
              </a:rPr>
              <a:t>Discussion</a:t>
            </a:r>
            <a:endParaRPr>
              <a:latin typeface="Times New Roman"/>
              <a:ea typeface="Times New Roman"/>
              <a:cs typeface="Times New Roman"/>
              <a:sym typeface="Times New Roman"/>
            </a:endParaRPr>
          </a:p>
        </p:txBody>
      </p:sp>
      <p:sp>
        <p:nvSpPr>
          <p:cNvPr id="95" name="Google Shape;95;p13"/>
          <p:cNvSpPr txBox="1"/>
          <p:nvPr/>
        </p:nvSpPr>
        <p:spPr>
          <a:xfrm>
            <a:off x="29202875" y="39702825"/>
            <a:ext cx="13356900" cy="3556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a:p>
          <a:p>
            <a:pPr indent="-419100" lvl="0" marL="457200" marR="0" rtl="0" algn="just">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This study show the capabilities of Sentinel-2 </a:t>
            </a:r>
            <a:r>
              <a:rPr lang="en-US" sz="3000">
                <a:solidFill>
                  <a:schemeClr val="dk1"/>
                </a:solidFill>
                <a:latin typeface="Times New Roman"/>
                <a:ea typeface="Times New Roman"/>
                <a:cs typeface="Times New Roman"/>
                <a:sym typeface="Times New Roman"/>
              </a:rPr>
              <a:t>imagery using in the disasters.</a:t>
            </a:r>
            <a:endParaRPr sz="3000">
              <a:solidFill>
                <a:schemeClr val="dk1"/>
              </a:solidFill>
              <a:latin typeface="Times New Roman"/>
              <a:ea typeface="Times New Roman"/>
              <a:cs typeface="Times New Roman"/>
              <a:sym typeface="Times New Roman"/>
            </a:endParaRPr>
          </a:p>
          <a:p>
            <a:pPr indent="-419100" lvl="0" marL="457200" marR="0" rtl="0" algn="just">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Moreover, machine learning algorithms are sufficiently classify the satellite imagery,</a:t>
            </a:r>
            <a:endParaRPr sz="3000">
              <a:solidFill>
                <a:schemeClr val="dk1"/>
              </a:solidFill>
              <a:latin typeface="Times New Roman"/>
              <a:ea typeface="Times New Roman"/>
              <a:cs typeface="Times New Roman"/>
              <a:sym typeface="Times New Roman"/>
            </a:endParaRPr>
          </a:p>
          <a:p>
            <a:pPr indent="-419100" lvl="0" marL="457200" marR="0" rtl="0" algn="just">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As a future work, we can implement other algorithms and compare the performances. </a:t>
            </a:r>
            <a:endParaRPr sz="3000">
              <a:solidFill>
                <a:schemeClr val="dk1"/>
              </a:solidFill>
              <a:latin typeface="Times New Roman"/>
              <a:ea typeface="Times New Roman"/>
              <a:cs typeface="Times New Roman"/>
              <a:sym typeface="Times New Roman"/>
            </a:endParaRPr>
          </a:p>
        </p:txBody>
      </p:sp>
      <p:sp>
        <p:nvSpPr>
          <p:cNvPr id="96" name="Google Shape;96;p13"/>
          <p:cNvSpPr txBox="1"/>
          <p:nvPr/>
        </p:nvSpPr>
        <p:spPr>
          <a:xfrm>
            <a:off x="878975" y="18050426"/>
            <a:ext cx="13356900" cy="532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1. </a:t>
            </a:r>
            <a:r>
              <a:rPr lang="en-US" sz="3000">
                <a:solidFill>
                  <a:schemeClr val="dk1"/>
                </a:solidFill>
                <a:latin typeface="Times New Roman"/>
                <a:ea typeface="Times New Roman"/>
                <a:cs typeface="Times New Roman"/>
                <a:sym typeface="Times New Roman"/>
              </a:rPr>
              <a:t>After the Incident</a:t>
            </a:r>
            <a:endParaRPr sz="3000">
              <a:latin typeface="Times New Roman"/>
              <a:ea typeface="Times New Roman"/>
              <a:cs typeface="Times New Roman"/>
              <a:sym typeface="Times New Roman"/>
            </a:endParaRPr>
          </a:p>
        </p:txBody>
      </p:sp>
      <p:sp>
        <p:nvSpPr>
          <p:cNvPr id="97" name="Google Shape;97;p13"/>
          <p:cNvSpPr txBox="1"/>
          <p:nvPr/>
        </p:nvSpPr>
        <p:spPr>
          <a:xfrm>
            <a:off x="851650" y="19562626"/>
            <a:ext cx="13499700" cy="1977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In this study, our aim is to detect the affected area after the disaster with the remote sensing methods and classify the area. Moreover, changes of the area and classes </a:t>
            </a:r>
            <a:r>
              <a:rPr lang="en-US" sz="3000">
                <a:solidFill>
                  <a:schemeClr val="dk1"/>
                </a:solidFill>
                <a:latin typeface="Times New Roman"/>
                <a:ea typeface="Times New Roman"/>
                <a:cs typeface="Times New Roman"/>
                <a:sym typeface="Times New Roman"/>
              </a:rPr>
              <a:t>tried</a:t>
            </a:r>
            <a:r>
              <a:rPr lang="en-US" sz="3000">
                <a:solidFill>
                  <a:schemeClr val="dk1"/>
                </a:solidFill>
                <a:latin typeface="Times New Roman"/>
                <a:ea typeface="Times New Roman"/>
                <a:cs typeface="Times New Roman"/>
                <a:sym typeface="Times New Roman"/>
              </a:rPr>
              <a:t> to be detected. </a:t>
            </a:r>
            <a:endParaRPr sz="30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3000">
              <a:latin typeface="Times New Roman"/>
              <a:ea typeface="Times New Roman"/>
              <a:cs typeface="Times New Roman"/>
              <a:sym typeface="Times New Roman"/>
            </a:endParaRPr>
          </a:p>
        </p:txBody>
      </p:sp>
      <p:sp>
        <p:nvSpPr>
          <p:cNvPr id="98" name="Google Shape;98;p13"/>
          <p:cNvSpPr txBox="1"/>
          <p:nvPr/>
        </p:nvSpPr>
        <p:spPr>
          <a:xfrm>
            <a:off x="972550" y="37482819"/>
            <a:ext cx="13319400" cy="661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3. Suggested Approach</a:t>
            </a:r>
            <a:endParaRPr sz="3000">
              <a:latin typeface="Times New Roman"/>
              <a:ea typeface="Times New Roman"/>
              <a:cs typeface="Times New Roman"/>
              <a:sym typeface="Times New Roman"/>
            </a:endParaRPr>
          </a:p>
        </p:txBody>
      </p:sp>
      <p:sp>
        <p:nvSpPr>
          <p:cNvPr id="99" name="Google Shape;99;p13"/>
          <p:cNvSpPr txBox="1"/>
          <p:nvPr/>
        </p:nvSpPr>
        <p:spPr>
          <a:xfrm>
            <a:off x="1139884" y="41287394"/>
            <a:ext cx="12984600" cy="1951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3000">
                <a:solidFill>
                  <a:schemeClr val="dk1"/>
                </a:solidFill>
                <a:latin typeface="Times New Roman"/>
                <a:ea typeface="Times New Roman"/>
                <a:cs typeface="Times New Roman"/>
                <a:sym typeface="Times New Roman"/>
              </a:rPr>
              <a:t>Step II: Classification of Vegetation Area</a:t>
            </a:r>
            <a:endParaRPr sz="30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We applied threshold (&gt;0.5) for the NDVI index. We named vegetation above the threshold value. </a:t>
            </a:r>
            <a:endParaRPr sz="3000">
              <a:latin typeface="Times New Roman"/>
              <a:ea typeface="Times New Roman"/>
              <a:cs typeface="Times New Roman"/>
              <a:sym typeface="Times New Roman"/>
            </a:endParaRPr>
          </a:p>
        </p:txBody>
      </p:sp>
      <p:sp>
        <p:nvSpPr>
          <p:cNvPr id="100" name="Google Shape;100;p13"/>
          <p:cNvSpPr txBox="1"/>
          <p:nvPr/>
        </p:nvSpPr>
        <p:spPr>
          <a:xfrm>
            <a:off x="15209266" y="29402844"/>
            <a:ext cx="13356771" cy="259782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a:p>
        </p:txBody>
      </p:sp>
      <p:sp>
        <p:nvSpPr>
          <p:cNvPr id="101" name="Google Shape;101;p13"/>
          <p:cNvSpPr txBox="1"/>
          <p:nvPr/>
        </p:nvSpPr>
        <p:spPr>
          <a:xfrm>
            <a:off x="29671019" y="9675058"/>
            <a:ext cx="13356771" cy="195149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a:p>
        </p:txBody>
      </p:sp>
      <p:sp>
        <p:nvSpPr>
          <p:cNvPr id="102" name="Google Shape;102;p13"/>
          <p:cNvSpPr txBox="1"/>
          <p:nvPr/>
        </p:nvSpPr>
        <p:spPr>
          <a:xfrm>
            <a:off x="15172409" y="34986730"/>
            <a:ext cx="13356900" cy="661800"/>
          </a:xfrm>
          <a:prstGeom prst="rect">
            <a:avLst/>
          </a:prstGeom>
          <a:solidFill>
            <a:srgbClr val="9CBEDA"/>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700">
                <a:solidFill>
                  <a:schemeClr val="dk1"/>
                </a:solidFill>
                <a:latin typeface="Times New Roman"/>
                <a:ea typeface="Times New Roman"/>
                <a:cs typeface="Times New Roman"/>
                <a:sym typeface="Times New Roman"/>
              </a:rPr>
              <a:t>Data</a:t>
            </a:r>
            <a:endParaRPr>
              <a:latin typeface="Times New Roman"/>
              <a:ea typeface="Times New Roman"/>
              <a:cs typeface="Times New Roman"/>
              <a:sym typeface="Times New Roman"/>
            </a:endParaRPr>
          </a:p>
        </p:txBody>
      </p:sp>
      <p:sp>
        <p:nvSpPr>
          <p:cNvPr id="103" name="Google Shape;103;p13"/>
          <p:cNvSpPr txBox="1"/>
          <p:nvPr/>
        </p:nvSpPr>
        <p:spPr>
          <a:xfrm>
            <a:off x="29588855" y="9675047"/>
            <a:ext cx="13356900" cy="661800"/>
          </a:xfrm>
          <a:prstGeom prst="rect">
            <a:avLst/>
          </a:prstGeom>
          <a:solidFill>
            <a:srgbClr val="9CBEDA"/>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700">
                <a:solidFill>
                  <a:schemeClr val="dk1"/>
                </a:solidFill>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104" name="Google Shape;104;p13"/>
          <p:cNvPicPr preferRelativeResize="0"/>
          <p:nvPr/>
        </p:nvPicPr>
        <p:blipFill>
          <a:blip r:embed="rId3">
            <a:alphaModFix/>
          </a:blip>
          <a:stretch>
            <a:fillRect/>
          </a:stretch>
        </p:blipFill>
        <p:spPr>
          <a:xfrm>
            <a:off x="1271498" y="14074852"/>
            <a:ext cx="5839250" cy="3890400"/>
          </a:xfrm>
          <a:prstGeom prst="rect">
            <a:avLst/>
          </a:prstGeom>
          <a:noFill/>
          <a:ln cap="flat" cmpd="sng" w="25400">
            <a:solidFill>
              <a:srgbClr val="88A3A5"/>
            </a:solidFill>
            <a:prstDash val="solid"/>
            <a:round/>
            <a:headEnd len="sm" w="sm" type="none"/>
            <a:tailEnd len="sm" w="sm" type="none"/>
          </a:ln>
        </p:spPr>
      </p:pic>
      <p:pic>
        <p:nvPicPr>
          <p:cNvPr id="105" name="Google Shape;105;p13"/>
          <p:cNvPicPr preferRelativeResize="0"/>
          <p:nvPr/>
        </p:nvPicPr>
        <p:blipFill>
          <a:blip r:embed="rId4">
            <a:alphaModFix/>
          </a:blip>
          <a:stretch>
            <a:fillRect/>
          </a:stretch>
        </p:blipFill>
        <p:spPr>
          <a:xfrm>
            <a:off x="7110740" y="14074813"/>
            <a:ext cx="6921060" cy="3890475"/>
          </a:xfrm>
          <a:prstGeom prst="rect">
            <a:avLst/>
          </a:prstGeom>
          <a:noFill/>
          <a:ln cap="flat" cmpd="sng" w="25400">
            <a:solidFill>
              <a:srgbClr val="88A3A5"/>
            </a:solidFill>
            <a:prstDash val="solid"/>
            <a:round/>
            <a:headEnd len="sm" w="sm" type="none"/>
            <a:tailEnd len="sm" w="sm" type="none"/>
          </a:ln>
        </p:spPr>
      </p:pic>
      <p:sp>
        <p:nvSpPr>
          <p:cNvPr id="106" name="Google Shape;106;p13"/>
          <p:cNvSpPr txBox="1"/>
          <p:nvPr/>
        </p:nvSpPr>
        <p:spPr>
          <a:xfrm>
            <a:off x="15492600" y="35993131"/>
            <a:ext cx="12984600" cy="6327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US" sz="3000">
                <a:latin typeface="Times New Roman"/>
                <a:ea typeface="Times New Roman"/>
                <a:cs typeface="Times New Roman"/>
                <a:sym typeface="Times New Roman"/>
              </a:rPr>
              <a:t>The dataset contains two images from affected area, before and after the disaster generating from </a:t>
            </a:r>
            <a:r>
              <a:rPr lang="en-US" sz="3000">
                <a:solidFill>
                  <a:schemeClr val="dk1"/>
                </a:solidFill>
                <a:latin typeface="Times New Roman"/>
                <a:ea typeface="Times New Roman"/>
                <a:cs typeface="Times New Roman"/>
                <a:sym typeface="Times New Roman"/>
              </a:rPr>
              <a:t>Sentinel-2</a:t>
            </a:r>
            <a:r>
              <a:rPr lang="en-US" sz="3000">
                <a:latin typeface="Times New Roman"/>
                <a:ea typeface="Times New Roman"/>
                <a:cs typeface="Times New Roman"/>
                <a:sym typeface="Times New Roman"/>
              </a:rPr>
              <a:t>. Each data set has approximately 14.5M pixels, total of 29M pixels. This satellite has 13 bands which means 13 features per entry. Each feature has a value from 0 to 255. The most interesting features include a red, green and infrared band which will help the discrimination of water and vegetation pixels.</a:t>
            </a:r>
            <a:endParaRPr sz="30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3000">
                <a:latin typeface="Times New Roman"/>
                <a:ea typeface="Times New Roman"/>
                <a:cs typeface="Times New Roman"/>
                <a:sym typeface="Times New Roman"/>
              </a:rPr>
              <a:t>By using these images we generated our train and test data sets. </a:t>
            </a:r>
            <a:r>
              <a:rPr lang="en-US" sz="3000">
                <a:solidFill>
                  <a:schemeClr val="dk1"/>
                </a:solidFill>
                <a:latin typeface="Times New Roman"/>
                <a:ea typeface="Times New Roman"/>
                <a:cs typeface="Times New Roman"/>
                <a:sym typeface="Times New Roman"/>
              </a:rPr>
              <a:t>Lastly, data visualizations for stress field around the tunnel and the displacement vectors on the tunnel face are included in the simulation. Stresses and the displacements are calculated with a numerical analysis software. </a:t>
            </a:r>
            <a:endParaRPr sz="3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3000">
              <a:latin typeface="Times New Roman"/>
              <a:ea typeface="Times New Roman"/>
              <a:cs typeface="Times New Roman"/>
              <a:sym typeface="Times New Roman"/>
            </a:endParaRPr>
          </a:p>
        </p:txBody>
      </p:sp>
      <p:pic>
        <p:nvPicPr>
          <p:cNvPr id="107" name="Google Shape;107;p13"/>
          <p:cNvPicPr preferRelativeResize="0"/>
          <p:nvPr/>
        </p:nvPicPr>
        <p:blipFill rotWithShape="1">
          <a:blip r:embed="rId5">
            <a:alphaModFix/>
          </a:blip>
          <a:srcRect b="15533" l="12733" r="14876" t="5496"/>
          <a:stretch/>
        </p:blipFill>
        <p:spPr>
          <a:xfrm>
            <a:off x="7698750" y="22427275"/>
            <a:ext cx="6800076" cy="4756474"/>
          </a:xfrm>
          <a:prstGeom prst="rect">
            <a:avLst/>
          </a:prstGeom>
          <a:noFill/>
          <a:ln cap="flat" cmpd="sng" w="25400">
            <a:solidFill>
              <a:srgbClr val="88A3A5"/>
            </a:solidFill>
            <a:prstDash val="solid"/>
            <a:round/>
            <a:headEnd len="sm" w="sm" type="none"/>
            <a:tailEnd len="sm" w="sm" type="none"/>
          </a:ln>
        </p:spPr>
      </p:pic>
      <p:pic>
        <p:nvPicPr>
          <p:cNvPr id="108" name="Google Shape;108;p13"/>
          <p:cNvPicPr preferRelativeResize="0"/>
          <p:nvPr/>
        </p:nvPicPr>
        <p:blipFill rotWithShape="1">
          <a:blip r:embed="rId6">
            <a:alphaModFix/>
          </a:blip>
          <a:srcRect b="0" l="5193" r="5256" t="0"/>
          <a:stretch/>
        </p:blipFill>
        <p:spPr>
          <a:xfrm>
            <a:off x="851650" y="22428950"/>
            <a:ext cx="6781800" cy="4771175"/>
          </a:xfrm>
          <a:prstGeom prst="rect">
            <a:avLst/>
          </a:prstGeom>
          <a:noFill/>
          <a:ln cap="flat" cmpd="sng" w="25400">
            <a:solidFill>
              <a:srgbClr val="88A3A5"/>
            </a:solidFill>
            <a:prstDash val="solid"/>
            <a:round/>
            <a:headEnd len="sm" w="sm" type="none"/>
            <a:tailEnd len="sm" w="sm" type="none"/>
          </a:ln>
        </p:spPr>
      </p:pic>
      <p:sp>
        <p:nvSpPr>
          <p:cNvPr id="109" name="Google Shape;109;p13"/>
          <p:cNvSpPr txBox="1"/>
          <p:nvPr/>
        </p:nvSpPr>
        <p:spPr>
          <a:xfrm>
            <a:off x="915475" y="27902772"/>
            <a:ext cx="13499700" cy="14397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We download the data from Sentinel-2 database, 18 days prior the disaster and 6 days after the disaster. Then we suggest the following </a:t>
            </a:r>
            <a:r>
              <a:rPr lang="en-US" sz="3000">
                <a:solidFill>
                  <a:schemeClr val="dk1"/>
                </a:solidFill>
                <a:latin typeface="Times New Roman"/>
                <a:ea typeface="Times New Roman"/>
                <a:cs typeface="Times New Roman"/>
                <a:sym typeface="Times New Roman"/>
              </a:rPr>
              <a:t>approach</a:t>
            </a:r>
            <a:r>
              <a:rPr lang="en-US" sz="3000">
                <a:solidFill>
                  <a:schemeClr val="dk1"/>
                </a:solidFill>
                <a:latin typeface="Times New Roman"/>
                <a:ea typeface="Times New Roman"/>
                <a:cs typeface="Times New Roman"/>
                <a:sym typeface="Times New Roman"/>
              </a:rPr>
              <a:t> shown in Figure 3.</a:t>
            </a:r>
            <a:endParaRPr sz="30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3000">
              <a:latin typeface="Times New Roman"/>
              <a:ea typeface="Times New Roman"/>
              <a:cs typeface="Times New Roman"/>
              <a:sym typeface="Times New Roman"/>
            </a:endParaRPr>
          </a:p>
        </p:txBody>
      </p:sp>
      <p:sp>
        <p:nvSpPr>
          <p:cNvPr id="110" name="Google Shape;110;p13"/>
          <p:cNvSpPr txBox="1"/>
          <p:nvPr/>
        </p:nvSpPr>
        <p:spPr>
          <a:xfrm>
            <a:off x="851650" y="27352526"/>
            <a:ext cx="13356900" cy="532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2. Before (Jan 7th) and after (Feb 1st) images</a:t>
            </a:r>
            <a:endParaRPr sz="3000">
              <a:latin typeface="Times New Roman"/>
              <a:ea typeface="Times New Roman"/>
              <a:cs typeface="Times New Roman"/>
              <a:sym typeface="Times New Roman"/>
            </a:endParaRPr>
          </a:p>
        </p:txBody>
      </p:sp>
      <p:pic>
        <p:nvPicPr>
          <p:cNvPr id="111" name="Google Shape;111;p13"/>
          <p:cNvPicPr preferRelativeResize="0"/>
          <p:nvPr/>
        </p:nvPicPr>
        <p:blipFill rotWithShape="1">
          <a:blip r:embed="rId7">
            <a:alphaModFix/>
          </a:blip>
          <a:srcRect b="0" l="0" r="0" t="5015"/>
          <a:stretch/>
        </p:blipFill>
        <p:spPr>
          <a:xfrm>
            <a:off x="2282000" y="29402850"/>
            <a:ext cx="10496200" cy="7738150"/>
          </a:xfrm>
          <a:prstGeom prst="rect">
            <a:avLst/>
          </a:prstGeom>
          <a:noFill/>
          <a:ln cap="flat" cmpd="sng" w="25400">
            <a:solidFill>
              <a:srgbClr val="88A3A5"/>
            </a:solidFill>
            <a:prstDash val="solid"/>
            <a:round/>
            <a:headEnd len="sm" w="sm" type="none"/>
            <a:tailEnd len="sm" w="sm" type="none"/>
          </a:ln>
        </p:spPr>
      </p:pic>
      <p:sp>
        <p:nvSpPr>
          <p:cNvPr id="112" name="Google Shape;112;p13"/>
          <p:cNvSpPr txBox="1"/>
          <p:nvPr/>
        </p:nvSpPr>
        <p:spPr>
          <a:xfrm>
            <a:off x="29830350" y="10501975"/>
            <a:ext cx="12873900" cy="99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3000">
                <a:latin typeface="Times New Roman"/>
                <a:ea typeface="Times New Roman"/>
                <a:cs typeface="Times New Roman"/>
                <a:sym typeface="Times New Roman"/>
              </a:rPr>
              <a:t>For before image the accuracy is    % and for the after the accuracy is 92.5%.</a:t>
            </a:r>
            <a:endParaRPr sz="3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3000">
              <a:latin typeface="Times New Roman"/>
              <a:ea typeface="Times New Roman"/>
              <a:cs typeface="Times New Roman"/>
              <a:sym typeface="Times New Roman"/>
            </a:endParaRPr>
          </a:p>
        </p:txBody>
      </p:sp>
      <p:pic>
        <p:nvPicPr>
          <p:cNvPr id="113" name="Google Shape;113;p13"/>
          <p:cNvPicPr preferRelativeResize="0"/>
          <p:nvPr/>
        </p:nvPicPr>
        <p:blipFill rotWithShape="1">
          <a:blip r:embed="rId8">
            <a:alphaModFix/>
          </a:blip>
          <a:srcRect b="0" l="5071" r="4846" t="0"/>
          <a:stretch/>
        </p:blipFill>
        <p:spPr>
          <a:xfrm>
            <a:off x="15568500" y="13724500"/>
            <a:ext cx="12228876" cy="8552050"/>
          </a:xfrm>
          <a:prstGeom prst="rect">
            <a:avLst/>
          </a:prstGeom>
          <a:noFill/>
          <a:ln>
            <a:noFill/>
          </a:ln>
        </p:spPr>
      </p:pic>
      <p:sp>
        <p:nvSpPr>
          <p:cNvPr id="114" name="Google Shape;114;p13"/>
          <p:cNvSpPr txBox="1"/>
          <p:nvPr/>
        </p:nvSpPr>
        <p:spPr>
          <a:xfrm>
            <a:off x="15023225" y="23600744"/>
            <a:ext cx="13319400" cy="661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4. Before the disaster classification results. </a:t>
            </a:r>
            <a:endParaRPr sz="3000">
              <a:latin typeface="Times New Roman"/>
              <a:ea typeface="Times New Roman"/>
              <a:cs typeface="Times New Roman"/>
              <a:sym typeface="Times New Roman"/>
            </a:endParaRPr>
          </a:p>
        </p:txBody>
      </p:sp>
      <p:pic>
        <p:nvPicPr>
          <p:cNvPr id="115" name="Google Shape;115;p13"/>
          <p:cNvPicPr preferRelativeResize="0"/>
          <p:nvPr/>
        </p:nvPicPr>
        <p:blipFill rotWithShape="1">
          <a:blip r:embed="rId9">
            <a:alphaModFix/>
          </a:blip>
          <a:srcRect b="0" l="5038" r="4984" t="0"/>
          <a:stretch/>
        </p:blipFill>
        <p:spPr>
          <a:xfrm>
            <a:off x="15568487" y="24666500"/>
            <a:ext cx="12228876" cy="8562975"/>
          </a:xfrm>
          <a:prstGeom prst="rect">
            <a:avLst/>
          </a:prstGeom>
          <a:noFill/>
          <a:ln>
            <a:noFill/>
          </a:ln>
        </p:spPr>
      </p:pic>
      <p:sp>
        <p:nvSpPr>
          <p:cNvPr id="116" name="Google Shape;116;p13"/>
          <p:cNvSpPr txBox="1"/>
          <p:nvPr/>
        </p:nvSpPr>
        <p:spPr>
          <a:xfrm>
            <a:off x="15191150" y="34214019"/>
            <a:ext cx="13319400" cy="661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5. After the disaster classification results. </a:t>
            </a:r>
            <a:endParaRPr sz="3000">
              <a:latin typeface="Times New Roman"/>
              <a:ea typeface="Times New Roman"/>
              <a:cs typeface="Times New Roman"/>
              <a:sym typeface="Times New Roman"/>
            </a:endParaRPr>
          </a:p>
        </p:txBody>
      </p:sp>
      <p:pic>
        <p:nvPicPr>
          <p:cNvPr id="117" name="Google Shape;117;p13"/>
          <p:cNvPicPr preferRelativeResize="0"/>
          <p:nvPr/>
        </p:nvPicPr>
        <p:blipFill>
          <a:blip r:embed="rId10">
            <a:alphaModFix/>
          </a:blip>
          <a:stretch>
            <a:fillRect/>
          </a:stretch>
        </p:blipFill>
        <p:spPr>
          <a:xfrm>
            <a:off x="29791720" y="21774452"/>
            <a:ext cx="13115400" cy="8262608"/>
          </a:xfrm>
          <a:prstGeom prst="rect">
            <a:avLst/>
          </a:prstGeom>
          <a:noFill/>
          <a:ln>
            <a:noFill/>
          </a:ln>
        </p:spPr>
      </p:pic>
      <p:pic>
        <p:nvPicPr>
          <p:cNvPr id="118" name="Google Shape;118;p13"/>
          <p:cNvPicPr preferRelativeResize="0"/>
          <p:nvPr/>
        </p:nvPicPr>
        <p:blipFill>
          <a:blip r:embed="rId11">
            <a:alphaModFix/>
          </a:blip>
          <a:stretch>
            <a:fillRect/>
          </a:stretch>
        </p:blipFill>
        <p:spPr>
          <a:xfrm>
            <a:off x="36135525" y="17628675"/>
            <a:ext cx="7104377" cy="3556725"/>
          </a:xfrm>
          <a:prstGeom prst="rect">
            <a:avLst/>
          </a:prstGeom>
          <a:noFill/>
          <a:ln>
            <a:noFill/>
          </a:ln>
        </p:spPr>
      </p:pic>
      <p:pic>
        <p:nvPicPr>
          <p:cNvPr id="119" name="Google Shape;119;p13"/>
          <p:cNvPicPr preferRelativeResize="0"/>
          <p:nvPr/>
        </p:nvPicPr>
        <p:blipFill>
          <a:blip r:embed="rId12">
            <a:alphaModFix/>
          </a:blip>
          <a:stretch>
            <a:fillRect/>
          </a:stretch>
        </p:blipFill>
        <p:spPr>
          <a:xfrm>
            <a:off x="29588850" y="17620600"/>
            <a:ext cx="6941424" cy="3556725"/>
          </a:xfrm>
          <a:prstGeom prst="rect">
            <a:avLst/>
          </a:prstGeom>
          <a:noFill/>
          <a:ln>
            <a:noFill/>
          </a:ln>
        </p:spPr>
      </p:pic>
      <p:pic>
        <p:nvPicPr>
          <p:cNvPr id="120" name="Google Shape;120;p13"/>
          <p:cNvPicPr preferRelativeResize="0"/>
          <p:nvPr/>
        </p:nvPicPr>
        <p:blipFill>
          <a:blip r:embed="rId13">
            <a:alphaModFix/>
          </a:blip>
          <a:stretch>
            <a:fillRect/>
          </a:stretch>
        </p:blipFill>
        <p:spPr>
          <a:xfrm>
            <a:off x="16253675" y="22440775"/>
            <a:ext cx="10858500" cy="995750"/>
          </a:xfrm>
          <a:prstGeom prst="rect">
            <a:avLst/>
          </a:prstGeom>
          <a:noFill/>
          <a:ln cap="flat" cmpd="sng" w="25400">
            <a:solidFill>
              <a:srgbClr val="88A3A5"/>
            </a:solidFill>
            <a:prstDash val="solid"/>
            <a:round/>
            <a:headEnd len="sm" w="sm" type="none"/>
            <a:tailEnd len="sm" w="sm" type="none"/>
          </a:ln>
        </p:spPr>
      </p:pic>
      <p:pic>
        <p:nvPicPr>
          <p:cNvPr id="121" name="Google Shape;121;p13"/>
          <p:cNvPicPr preferRelativeResize="0"/>
          <p:nvPr/>
        </p:nvPicPr>
        <p:blipFill>
          <a:blip r:embed="rId14">
            <a:alphaModFix/>
          </a:blip>
          <a:stretch>
            <a:fillRect/>
          </a:stretch>
        </p:blipFill>
        <p:spPr>
          <a:xfrm>
            <a:off x="16705475" y="33229463"/>
            <a:ext cx="10553700" cy="1000125"/>
          </a:xfrm>
          <a:prstGeom prst="rect">
            <a:avLst/>
          </a:prstGeom>
          <a:noFill/>
          <a:ln cap="flat" cmpd="sng" w="25400">
            <a:solidFill>
              <a:srgbClr val="88A3A5"/>
            </a:solidFill>
            <a:prstDash val="solid"/>
            <a:round/>
            <a:headEnd len="sm" w="sm" type="none"/>
            <a:tailEnd len="sm" w="sm" type="none"/>
          </a:ln>
        </p:spPr>
      </p:pic>
      <p:sp>
        <p:nvSpPr>
          <p:cNvPr id="122" name="Google Shape;122;p13"/>
          <p:cNvSpPr txBox="1"/>
          <p:nvPr/>
        </p:nvSpPr>
        <p:spPr>
          <a:xfrm>
            <a:off x="29830350" y="21225531"/>
            <a:ext cx="13319400" cy="661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7. </a:t>
            </a:r>
            <a:r>
              <a:rPr lang="en-US" sz="3000">
                <a:solidFill>
                  <a:schemeClr val="dk1"/>
                </a:solidFill>
                <a:latin typeface="Times New Roman"/>
                <a:ea typeface="Times New Roman"/>
                <a:cs typeface="Times New Roman"/>
                <a:sym typeface="Times New Roman"/>
              </a:rPr>
              <a:t>Affected</a:t>
            </a:r>
            <a:r>
              <a:rPr lang="en-US" sz="3000">
                <a:solidFill>
                  <a:schemeClr val="dk1"/>
                </a:solidFill>
                <a:latin typeface="Times New Roman"/>
                <a:ea typeface="Times New Roman"/>
                <a:cs typeface="Times New Roman"/>
                <a:sym typeface="Times New Roman"/>
              </a:rPr>
              <a:t> area before and after image. </a:t>
            </a:r>
            <a:endParaRPr sz="3000">
              <a:latin typeface="Times New Roman"/>
              <a:ea typeface="Times New Roman"/>
              <a:cs typeface="Times New Roman"/>
              <a:sym typeface="Times New Roman"/>
            </a:endParaRPr>
          </a:p>
        </p:txBody>
      </p:sp>
      <p:sp>
        <p:nvSpPr>
          <p:cNvPr id="123" name="Google Shape;123;p13"/>
          <p:cNvSpPr txBox="1"/>
          <p:nvPr/>
        </p:nvSpPr>
        <p:spPr>
          <a:xfrm>
            <a:off x="29689725" y="30044981"/>
            <a:ext cx="13319400" cy="661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8. Detection of changed pixels. </a:t>
            </a:r>
            <a:endParaRPr sz="3000">
              <a:latin typeface="Times New Roman"/>
              <a:ea typeface="Times New Roman"/>
              <a:cs typeface="Times New Roman"/>
              <a:sym typeface="Times New Roman"/>
            </a:endParaRPr>
          </a:p>
        </p:txBody>
      </p:sp>
      <p:pic>
        <p:nvPicPr>
          <p:cNvPr id="124" name="Google Shape;124;p13"/>
          <p:cNvPicPr preferRelativeResize="0"/>
          <p:nvPr/>
        </p:nvPicPr>
        <p:blipFill>
          <a:blip r:embed="rId15">
            <a:alphaModFix/>
          </a:blip>
          <a:stretch>
            <a:fillRect/>
          </a:stretch>
        </p:blipFill>
        <p:spPr>
          <a:xfrm>
            <a:off x="36142363" y="11464361"/>
            <a:ext cx="7243101" cy="5107302"/>
          </a:xfrm>
          <a:prstGeom prst="rect">
            <a:avLst/>
          </a:prstGeom>
          <a:noFill/>
          <a:ln>
            <a:noFill/>
          </a:ln>
        </p:spPr>
      </p:pic>
      <p:sp>
        <p:nvSpPr>
          <p:cNvPr id="125" name="Google Shape;125;p13"/>
          <p:cNvSpPr txBox="1"/>
          <p:nvPr/>
        </p:nvSpPr>
        <p:spPr>
          <a:xfrm>
            <a:off x="30057400" y="16622544"/>
            <a:ext cx="13319400" cy="661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6. Confusion Matrix for before and after image. </a:t>
            </a:r>
            <a:endParaRPr sz="3000">
              <a:latin typeface="Times New Roman"/>
              <a:ea typeface="Times New Roman"/>
              <a:cs typeface="Times New Roman"/>
              <a:sym typeface="Times New Roman"/>
            </a:endParaRPr>
          </a:p>
        </p:txBody>
      </p:sp>
      <p:pic>
        <p:nvPicPr>
          <p:cNvPr id="126" name="Google Shape;126;p13"/>
          <p:cNvPicPr preferRelativeResize="0"/>
          <p:nvPr/>
        </p:nvPicPr>
        <p:blipFill>
          <a:blip r:embed="rId16">
            <a:alphaModFix/>
          </a:blip>
          <a:stretch>
            <a:fillRect/>
          </a:stretch>
        </p:blipFill>
        <p:spPr>
          <a:xfrm>
            <a:off x="31886204" y="31222950"/>
            <a:ext cx="8285359" cy="6768675"/>
          </a:xfrm>
          <a:prstGeom prst="rect">
            <a:avLst/>
          </a:prstGeom>
          <a:noFill/>
          <a:ln>
            <a:noFill/>
          </a:ln>
        </p:spPr>
      </p:pic>
      <p:sp>
        <p:nvSpPr>
          <p:cNvPr id="127" name="Google Shape;127;p13"/>
          <p:cNvSpPr txBox="1"/>
          <p:nvPr/>
        </p:nvSpPr>
        <p:spPr>
          <a:xfrm>
            <a:off x="29805238" y="38163600"/>
            <a:ext cx="12447300" cy="6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Figure 9. Affected area.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