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7" r:id="rId6"/>
    <p:sldId id="259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750C-6B8F-49F3-8277-C50C7BE8C191}" type="datetimeFigureOut">
              <a:rPr lang="pt-BR" smtClean="0"/>
              <a:pPr/>
              <a:t>10/9/2010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027-9799-4DC6-8C24-8F961936D2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750C-6B8F-49F3-8277-C50C7BE8C191}" type="datetimeFigureOut">
              <a:rPr lang="pt-BR" smtClean="0"/>
              <a:pPr/>
              <a:t>10/9/2010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027-9799-4DC6-8C24-8F961936D2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750C-6B8F-49F3-8277-C50C7BE8C191}" type="datetimeFigureOut">
              <a:rPr lang="pt-BR" smtClean="0"/>
              <a:pPr/>
              <a:t>10/9/2010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027-9799-4DC6-8C24-8F961936D2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750C-6B8F-49F3-8277-C50C7BE8C191}" type="datetimeFigureOut">
              <a:rPr lang="pt-BR" smtClean="0"/>
              <a:pPr/>
              <a:t>10/9/2010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027-9799-4DC6-8C24-8F961936D2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750C-6B8F-49F3-8277-C50C7BE8C191}" type="datetimeFigureOut">
              <a:rPr lang="pt-BR" smtClean="0"/>
              <a:pPr/>
              <a:t>10/9/2010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027-9799-4DC6-8C24-8F961936D2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750C-6B8F-49F3-8277-C50C7BE8C191}" type="datetimeFigureOut">
              <a:rPr lang="pt-BR" smtClean="0"/>
              <a:pPr/>
              <a:t>10/9/2010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027-9799-4DC6-8C24-8F961936D2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750C-6B8F-49F3-8277-C50C7BE8C191}" type="datetimeFigureOut">
              <a:rPr lang="pt-BR" smtClean="0"/>
              <a:pPr/>
              <a:t>10/9/2010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027-9799-4DC6-8C24-8F961936D2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750C-6B8F-49F3-8277-C50C7BE8C191}" type="datetimeFigureOut">
              <a:rPr lang="pt-BR" smtClean="0"/>
              <a:pPr/>
              <a:t>10/9/2010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027-9799-4DC6-8C24-8F961936D2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750C-6B8F-49F3-8277-C50C7BE8C191}" type="datetimeFigureOut">
              <a:rPr lang="pt-BR" smtClean="0"/>
              <a:pPr/>
              <a:t>10/9/2010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027-9799-4DC6-8C24-8F961936D2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750C-6B8F-49F3-8277-C50C7BE8C191}" type="datetimeFigureOut">
              <a:rPr lang="pt-BR" smtClean="0"/>
              <a:pPr/>
              <a:t>10/9/2010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027-9799-4DC6-8C24-8F961936D2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750C-6B8F-49F3-8277-C50C7BE8C191}" type="datetimeFigureOut">
              <a:rPr lang="pt-BR" smtClean="0"/>
              <a:pPr/>
              <a:t>10/9/2010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027-9799-4DC6-8C24-8F961936D2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750C-6B8F-49F3-8277-C50C7BE8C191}" type="datetimeFigureOut">
              <a:rPr lang="pt-BR" smtClean="0"/>
              <a:pPr/>
              <a:t>10/9/2010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1027-9799-4DC6-8C24-8F961936D2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2285992"/>
            <a:ext cx="7772400" cy="1470025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Ultra Express </a:t>
            </a:r>
            <a:r>
              <a:rPr lang="pt-BR" dirty="0" err="1" smtClean="0">
                <a:solidFill>
                  <a:schemeClr val="bg1"/>
                </a:solidFill>
              </a:rPr>
              <a:t>Process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Scheduler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José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bg1"/>
                </a:solidFill>
              </a:rPr>
              <a:t>Alberto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2aimaq13\Desktop\gcd-logo-1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702582"/>
            <a:ext cx="4143404" cy="3452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Algoritmos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643182"/>
            <a:ext cx="8229600" cy="2686056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FIFO &gt; </a:t>
            </a:r>
            <a:r>
              <a:rPr lang="pt-BR" dirty="0" err="1" smtClean="0">
                <a:solidFill>
                  <a:schemeClr val="bg1"/>
                </a:solidFill>
              </a:rPr>
              <a:t>First-In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First-Out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SJF &gt; </a:t>
            </a:r>
            <a:r>
              <a:rPr lang="pt-BR" dirty="0" err="1" smtClean="0">
                <a:solidFill>
                  <a:schemeClr val="bg1"/>
                </a:solidFill>
              </a:rPr>
              <a:t>Shortest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Job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First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RR &gt; Round Robin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SRT &gt; </a:t>
            </a:r>
            <a:r>
              <a:rPr lang="pt-BR" dirty="0" err="1" smtClean="0">
                <a:solidFill>
                  <a:schemeClr val="bg1"/>
                </a:solidFill>
              </a:rPr>
              <a:t>Shortest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Remaining</a:t>
            </a:r>
            <a:r>
              <a:rPr lang="pt-BR" dirty="0" smtClean="0">
                <a:solidFill>
                  <a:schemeClr val="bg1"/>
                </a:solidFill>
              </a:rPr>
              <a:t> Time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2aimaq13\Desktop\TerminalApp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9090" y="1393017"/>
            <a:ext cx="4565821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Por que em console?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00514" y="2428868"/>
            <a:ext cx="5229204" cy="328614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Console é arte e não limitação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Exibe apenas as informações necessárias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Usuário final familiarizado com o ambiente</a:t>
            </a:r>
          </a:p>
        </p:txBody>
      </p:sp>
      <p:pic>
        <p:nvPicPr>
          <p:cNvPr id="1026" name="Picture 2" descr="C:\Documents and Settings\2aimaq13\Desktop\TerminalApp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496"/>
            <a:ext cx="3130532" cy="27919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Comandos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Insert</a:t>
            </a:r>
            <a:r>
              <a:rPr lang="pt-BR" dirty="0" smtClean="0">
                <a:solidFill>
                  <a:schemeClr val="bg1"/>
                </a:solidFill>
              </a:rPr>
              <a:t> &gt; insere um processo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setAlgorithm</a:t>
            </a:r>
            <a:r>
              <a:rPr lang="pt-BR" dirty="0" smtClean="0">
                <a:solidFill>
                  <a:schemeClr val="bg1"/>
                </a:solidFill>
              </a:rPr>
              <a:t> &gt; seleciona um algoritmo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Options</a:t>
            </a:r>
            <a:r>
              <a:rPr lang="pt-BR" dirty="0" smtClean="0">
                <a:solidFill>
                  <a:schemeClr val="bg1"/>
                </a:solidFill>
              </a:rPr>
              <a:t> &gt; define algumas opções do simulador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Start &gt; inicia o simulador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Help &gt; exibe uma ajuda a um comando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74</Words>
  <Application>Microsoft Office PowerPoint</Application>
  <PresentationFormat>Apresentação na tela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Ultra Express Process Scheduler</vt:lpstr>
      <vt:lpstr>Slide 2</vt:lpstr>
      <vt:lpstr>Algoritmos</vt:lpstr>
      <vt:lpstr>Slide 4</vt:lpstr>
      <vt:lpstr>Por que em console?</vt:lpstr>
      <vt:lpstr>Comandos</vt:lpstr>
    </vt:vector>
  </TitlesOfParts>
  <Company>FNE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 Express</dc:title>
  <dc:creator>master</dc:creator>
  <cp:lastModifiedBy>master</cp:lastModifiedBy>
  <cp:revision>5</cp:revision>
  <dcterms:created xsi:type="dcterms:W3CDTF">2010-09-10T15:05:36Z</dcterms:created>
  <dcterms:modified xsi:type="dcterms:W3CDTF">2010-09-10T17:37:31Z</dcterms:modified>
</cp:coreProperties>
</file>