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sldIdLst>
    <p:sldId id="256" r:id="rId6"/>
    <p:sldId id="262" r:id="rId7"/>
    <p:sldId id="260" r:id="rId8"/>
    <p:sldId id="266" r:id="rId9"/>
    <p:sldId id="269" r:id="rId10"/>
    <p:sldId id="268" r:id="rId11"/>
    <p:sldId id="267" r:id="rId12"/>
    <p:sldId id="259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E75B6"/>
    <a:srgbClr val="548235"/>
    <a:srgbClr val="FF0000"/>
    <a:srgbClr val="996600"/>
    <a:srgbClr val="20386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E6E5E-E24B-47A2-9D17-8E5FDB532924}" v="289" dt="2020-10-29T18:35:25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08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tjens, R. (Remco)" userId="b4cbdcf7-5f12-4194-833d-5ccf55326142" providerId="ADAL" clId="{532AF004-C274-4C87-8DFE-92284B12128E}"/>
    <pc:docChg chg="undo custSel addSld delSld modSld sldOrd">
      <pc:chgData name="Litjens, R. (Remco)" userId="b4cbdcf7-5f12-4194-833d-5ccf55326142" providerId="ADAL" clId="{532AF004-C274-4C87-8DFE-92284B12128E}" dt="2020-10-05T08:00:21.634" v="3212" actId="1076"/>
      <pc:docMkLst>
        <pc:docMk/>
      </pc:docMkLst>
      <pc:sldChg chg="addSp delSp modSp">
        <pc:chgData name="Litjens, R. (Remco)" userId="b4cbdcf7-5f12-4194-833d-5ccf55326142" providerId="ADAL" clId="{532AF004-C274-4C87-8DFE-92284B12128E}" dt="2020-10-01T14:47:24.612" v="1499" actId="164"/>
        <pc:sldMkLst>
          <pc:docMk/>
          <pc:sldMk cId="3084873921" sldId="256"/>
        </pc:sldMkLst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" creationId="{7ED3505A-1E74-4FAB-9471-3DB649CABF10}"/>
          </ac:spMkLst>
        </pc:spChg>
        <pc:spChg chg="add del">
          <ac:chgData name="Litjens, R. (Remco)" userId="b4cbdcf7-5f12-4194-833d-5ccf55326142" providerId="ADAL" clId="{532AF004-C274-4C87-8DFE-92284B12128E}" dt="2020-10-01T14:33:07.158" v="858"/>
          <ac:spMkLst>
            <pc:docMk/>
            <pc:sldMk cId="3084873921" sldId="256"/>
            <ac:spMk id="3" creationId="{18B6A9B2-0BEB-40AD-9AC2-C2A04968F3F4}"/>
          </ac:spMkLst>
        </pc:spChg>
        <pc:spChg chg="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4" creationId="{7F52C4BA-78CD-4129-8CC0-F94233E1A2F3}"/>
          </ac:spMkLst>
        </pc:spChg>
        <pc:spChg chg="add del mod">
          <ac:chgData name="Litjens, R. (Remco)" userId="b4cbdcf7-5f12-4194-833d-5ccf55326142" providerId="ADAL" clId="{532AF004-C274-4C87-8DFE-92284B12128E}" dt="2020-09-28T12:24:44.001" v="252" actId="478"/>
          <ac:spMkLst>
            <pc:docMk/>
            <pc:sldMk cId="3084873921" sldId="256"/>
            <ac:spMk id="5" creationId="{137C455E-C8E8-4A72-9F0B-2124F4A7E2F9}"/>
          </ac:spMkLst>
        </pc:spChg>
        <pc:spChg chg="add del">
          <ac:chgData name="Litjens, R. (Remco)" userId="b4cbdcf7-5f12-4194-833d-5ccf55326142" providerId="ADAL" clId="{532AF004-C274-4C87-8DFE-92284B12128E}" dt="2020-10-01T14:33:09.147" v="860"/>
          <ac:spMkLst>
            <pc:docMk/>
            <pc:sldMk cId="3084873921" sldId="256"/>
            <ac:spMk id="5" creationId="{3BA6E616-B54E-4DB5-81A9-3574C7230446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6" creationId="{698A32D4-FBC6-46A1-B417-5A62D3A9F5A8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7" creationId="{BA0F24BA-290F-4852-9929-F96416DC13F6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8" creationId="{A83368BB-933A-4B06-A1D7-175B113B5C87}"/>
          </ac:spMkLst>
        </pc:spChg>
        <pc:spChg chg="add del mod">
          <ac:chgData name="Litjens, R. (Remco)" userId="b4cbdcf7-5f12-4194-833d-5ccf55326142" providerId="ADAL" clId="{532AF004-C274-4C87-8DFE-92284B12128E}" dt="2020-09-28T12:25:21.832" v="263" actId="478"/>
          <ac:spMkLst>
            <pc:docMk/>
            <pc:sldMk cId="3084873921" sldId="256"/>
            <ac:spMk id="8" creationId="{C1E9353B-43EE-422B-BE2F-10153CBF165F}"/>
          </ac:spMkLst>
        </pc:spChg>
        <pc:spChg chg="del">
          <ac:chgData name="Litjens, R. (Remco)" userId="b4cbdcf7-5f12-4194-833d-5ccf55326142" providerId="ADAL" clId="{532AF004-C274-4C87-8DFE-92284B12128E}" dt="2020-09-28T12:25:36.094" v="268" actId="478"/>
          <ac:spMkLst>
            <pc:docMk/>
            <pc:sldMk cId="3084873921" sldId="256"/>
            <ac:spMk id="10" creationId="{60E7CB38-8198-4635-9253-59B151FB4762}"/>
          </ac:spMkLst>
        </pc:spChg>
        <pc:spChg chg="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11" creationId="{DD59E88C-69C0-464D-9B7A-7AA3CFBDFCAB}"/>
          </ac:spMkLst>
        </pc:spChg>
        <pc:spChg chg="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12" creationId="{D23A0894-6D27-433C-A8C8-65E344CD1586}"/>
          </ac:spMkLst>
        </pc:spChg>
        <pc:spChg chg="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17" creationId="{B15616F5-1E19-44EC-85B3-76421581BCC7}"/>
          </ac:spMkLst>
        </pc:spChg>
        <pc:spChg chg="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18" creationId="{0C8B1C5A-6410-4E87-B854-5A8AF0AF3DC1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19" creationId="{7BE20E00-6480-4DE3-9FA1-A58923401FAC}"/>
          </ac:spMkLst>
        </pc:spChg>
        <pc:spChg chg="del">
          <ac:chgData name="Litjens, R. (Remco)" userId="b4cbdcf7-5f12-4194-833d-5ccf55326142" providerId="ADAL" clId="{532AF004-C274-4C87-8DFE-92284B12128E}" dt="2020-09-28T12:26:03.709" v="317" actId="478"/>
          <ac:spMkLst>
            <pc:docMk/>
            <pc:sldMk cId="3084873921" sldId="256"/>
            <ac:spMk id="19" creationId="{AE839106-2C2A-4C4E-96C6-6FD1A4D3A8A6}"/>
          </ac:spMkLst>
        </pc:spChg>
        <pc:spChg chg="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0" creationId="{17CC38DF-00B6-4DC6-9F0E-0A47F2391CB7}"/>
          </ac:spMkLst>
        </pc:spChg>
        <pc:spChg chg="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1" creationId="{B8436D05-3A4C-46F3-A09B-CAD0618E5E9E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2" creationId="{492A37CD-16ED-48C0-9160-8E08740CF4D8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3" creationId="{B5BAFE82-2326-4417-9AF3-22F30889EB50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4" creationId="{E0223F3C-4978-4F5B-B2C6-7C3D3388E121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5" creationId="{A237D35C-0374-44A5-876D-677E592AC1A0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6" creationId="{B48FD4DD-BD29-4A01-9634-E210DC1887EB}"/>
          </ac:spMkLst>
        </pc:spChg>
        <pc:spChg chg="add del mod">
          <ac:chgData name="Litjens, R. (Remco)" userId="b4cbdcf7-5f12-4194-833d-5ccf55326142" providerId="ADAL" clId="{532AF004-C274-4C87-8DFE-92284B12128E}" dt="2020-09-28T12:31:42.636" v="399" actId="478"/>
          <ac:spMkLst>
            <pc:docMk/>
            <pc:sldMk cId="3084873921" sldId="256"/>
            <ac:spMk id="27" creationId="{23744F03-A131-4CA3-B622-69453465E93B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7" creationId="{934ED91F-6BB6-4556-A403-CCAF2ED403C1}"/>
          </ac:spMkLst>
        </pc:spChg>
        <pc:spChg chg="add mod topLvl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28" creationId="{88EBCCA0-DDFA-4499-B499-0F2885B0F096}"/>
          </ac:spMkLst>
        </pc:spChg>
        <pc:spChg chg="add mod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36" creationId="{CB277289-92B5-4AF8-8594-9CDC2D7AA385}"/>
          </ac:spMkLst>
        </pc:spChg>
        <pc:spChg chg="add mod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37" creationId="{93F3F146-0F92-43C1-AF20-CA6FB423A8B0}"/>
          </ac:spMkLst>
        </pc:spChg>
        <pc:spChg chg="add mod">
          <ac:chgData name="Litjens, R. (Remco)" userId="b4cbdcf7-5f12-4194-833d-5ccf55326142" providerId="ADAL" clId="{532AF004-C274-4C87-8DFE-92284B12128E}" dt="2020-10-01T14:47:24.612" v="1499" actId="164"/>
          <ac:spMkLst>
            <pc:docMk/>
            <pc:sldMk cId="3084873921" sldId="256"/>
            <ac:spMk id="42" creationId="{F04FE39B-0499-4676-8E27-09BE5AE26BF5}"/>
          </ac:spMkLst>
        </pc:spChg>
        <pc:grpChg chg="add del mod topLvl">
          <ac:chgData name="Litjens, R. (Remco)" userId="b4cbdcf7-5f12-4194-833d-5ccf55326142" providerId="ADAL" clId="{532AF004-C274-4C87-8DFE-92284B12128E}" dt="2020-09-28T12:27:11.071" v="327" actId="165"/>
          <ac:grpSpMkLst>
            <pc:docMk/>
            <pc:sldMk cId="3084873921" sldId="256"/>
            <ac:grpSpMk id="3" creationId="{1114982A-0523-4F4A-B96C-CFFB7897C5B2}"/>
          </ac:grpSpMkLst>
        </pc:grpChg>
        <pc:grpChg chg="add del mod topLvl">
          <ac:chgData name="Litjens, R. (Remco)" userId="b4cbdcf7-5f12-4194-833d-5ccf55326142" providerId="ADAL" clId="{532AF004-C274-4C87-8DFE-92284B12128E}" dt="2020-09-28T12:27:14.469" v="328" actId="165"/>
          <ac:grpSpMkLst>
            <pc:docMk/>
            <pc:sldMk cId="3084873921" sldId="256"/>
            <ac:grpSpMk id="9" creationId="{4D092003-97D9-497B-990F-862655571F5A}"/>
          </ac:grpSpMkLst>
        </pc:grpChg>
        <pc:grpChg chg="add del mod">
          <ac:chgData name="Litjens, R. (Remco)" userId="b4cbdcf7-5f12-4194-833d-5ccf55326142" providerId="ADAL" clId="{532AF004-C274-4C87-8DFE-92284B12128E}" dt="2020-10-01T14:44:47.037" v="1254" actId="165"/>
          <ac:grpSpMkLst>
            <pc:docMk/>
            <pc:sldMk cId="3084873921" sldId="256"/>
            <ac:grpSpMk id="9" creationId="{D324EDBF-AE0C-4681-920C-8E10719177D8}"/>
          </ac:grpSpMkLst>
        </pc:grpChg>
        <pc:grpChg chg="add del mod">
          <ac:chgData name="Litjens, R. (Remco)" userId="b4cbdcf7-5f12-4194-833d-5ccf55326142" providerId="ADAL" clId="{532AF004-C274-4C87-8DFE-92284B12128E}" dt="2020-09-28T12:27:07.693" v="326" actId="165"/>
          <ac:grpSpMkLst>
            <pc:docMk/>
            <pc:sldMk cId="3084873921" sldId="256"/>
            <ac:grpSpMk id="13" creationId="{CDA22315-92F3-409D-BDD6-576B2223E418}"/>
          </ac:grpSpMkLst>
        </pc:grpChg>
        <pc:grpChg chg="add del mod">
          <ac:chgData name="Litjens, R. (Remco)" userId="b4cbdcf7-5f12-4194-833d-5ccf55326142" providerId="ADAL" clId="{532AF004-C274-4C87-8DFE-92284B12128E}" dt="2020-09-28T12:27:26.532" v="330" actId="165"/>
          <ac:grpSpMkLst>
            <pc:docMk/>
            <pc:sldMk cId="3084873921" sldId="256"/>
            <ac:grpSpMk id="14" creationId="{B335AE62-4A6A-4D2B-AC1A-773CA07CF39D}"/>
          </ac:grpSpMkLst>
        </pc:grpChg>
        <pc:grpChg chg="del mod topLvl">
          <ac:chgData name="Litjens, R. (Remco)" userId="b4cbdcf7-5f12-4194-833d-5ccf55326142" providerId="ADAL" clId="{532AF004-C274-4C87-8DFE-92284B12128E}" dt="2020-09-28T12:27:29.877" v="331" actId="165"/>
          <ac:grpSpMkLst>
            <pc:docMk/>
            <pc:sldMk cId="3084873921" sldId="256"/>
            <ac:grpSpMk id="15" creationId="{1768D1ED-C536-423C-9E16-F6C7C29FC75D}"/>
          </ac:grpSpMkLst>
        </pc:grpChg>
        <pc:grpChg chg="del mod topLvl">
          <ac:chgData name="Litjens, R. (Remco)" userId="b4cbdcf7-5f12-4194-833d-5ccf55326142" providerId="ADAL" clId="{532AF004-C274-4C87-8DFE-92284B12128E}" dt="2020-09-28T12:27:33.065" v="332" actId="165"/>
          <ac:grpSpMkLst>
            <pc:docMk/>
            <pc:sldMk cId="3084873921" sldId="256"/>
            <ac:grpSpMk id="16" creationId="{B0AE6FA5-59B3-484A-9448-7F135C10D52E}"/>
          </ac:grpSpMkLst>
        </pc:grpChg>
        <pc:grpChg chg="add del mod topLvl">
          <ac:chgData name="Litjens, R. (Remco)" userId="b4cbdcf7-5f12-4194-833d-5ccf55326142" providerId="ADAL" clId="{532AF004-C274-4C87-8DFE-92284B12128E}" dt="2020-09-28T12:37:52.975" v="497" actId="165"/>
          <ac:grpSpMkLst>
            <pc:docMk/>
            <pc:sldMk cId="3084873921" sldId="256"/>
            <ac:grpSpMk id="22" creationId="{94E0CB2D-A332-4589-B66B-425209C28FF7}"/>
          </ac:grpSpMkLst>
        </pc:grpChg>
        <pc:grpChg chg="add del mod">
          <ac:chgData name="Litjens, R. (Remco)" userId="b4cbdcf7-5f12-4194-833d-5ccf55326142" providerId="ADAL" clId="{532AF004-C274-4C87-8DFE-92284B12128E}" dt="2020-09-28T12:37:46.436" v="494" actId="165"/>
          <ac:grpSpMkLst>
            <pc:docMk/>
            <pc:sldMk cId="3084873921" sldId="256"/>
            <ac:grpSpMk id="29" creationId="{AA43F95D-78F9-4828-8696-D7978834C9C0}"/>
          </ac:grpSpMkLst>
        </pc:grpChg>
        <pc:grpChg chg="add mod">
          <ac:chgData name="Litjens, R. (Remco)" userId="b4cbdcf7-5f12-4194-833d-5ccf55326142" providerId="ADAL" clId="{532AF004-C274-4C87-8DFE-92284B12128E}" dt="2020-10-01T14:47:24.612" v="1499" actId="164"/>
          <ac:grpSpMkLst>
            <pc:docMk/>
            <pc:sldMk cId="3084873921" sldId="256"/>
            <ac:grpSpMk id="33" creationId="{0A4525FD-86AD-4F6B-A6C7-4115C4C76828}"/>
          </ac:grpSpMkLst>
        </pc:grpChg>
        <pc:grpChg chg="add mod">
          <ac:chgData name="Litjens, R. (Remco)" userId="b4cbdcf7-5f12-4194-833d-5ccf55326142" providerId="ADAL" clId="{532AF004-C274-4C87-8DFE-92284B12128E}" dt="2020-10-01T14:47:24.612" v="1499" actId="164"/>
          <ac:grpSpMkLst>
            <pc:docMk/>
            <pc:sldMk cId="3084873921" sldId="256"/>
            <ac:grpSpMk id="34" creationId="{30816632-BCDE-409C-B0EE-BA5450670EB1}"/>
          </ac:grpSpMkLst>
        </pc:grpChg>
        <pc:grpChg chg="add mod ord">
          <ac:chgData name="Litjens, R. (Remco)" userId="b4cbdcf7-5f12-4194-833d-5ccf55326142" providerId="ADAL" clId="{532AF004-C274-4C87-8DFE-92284B12128E}" dt="2020-10-01T14:47:24.612" v="1499" actId="164"/>
          <ac:grpSpMkLst>
            <pc:docMk/>
            <pc:sldMk cId="3084873921" sldId="256"/>
            <ac:grpSpMk id="38" creationId="{7DEF7C02-E714-463C-9452-EF9296071161}"/>
          </ac:grpSpMkLst>
        </pc:grpChg>
        <pc:grpChg chg="add mod">
          <ac:chgData name="Litjens, R. (Remco)" userId="b4cbdcf7-5f12-4194-833d-5ccf55326142" providerId="ADAL" clId="{532AF004-C274-4C87-8DFE-92284B12128E}" dt="2020-10-01T14:47:24.612" v="1499" actId="164"/>
          <ac:grpSpMkLst>
            <pc:docMk/>
            <pc:sldMk cId="3084873921" sldId="256"/>
            <ac:grpSpMk id="43" creationId="{A0FAAC2C-DF54-48F8-B588-AB5B52DD2303}"/>
          </ac:grpSpMkLst>
        </pc:grpChg>
        <pc:cxnChg chg="add mod">
          <ac:chgData name="Litjens, R. (Remco)" userId="b4cbdcf7-5f12-4194-833d-5ccf55326142" providerId="ADAL" clId="{532AF004-C274-4C87-8DFE-92284B12128E}" dt="2020-10-01T14:38:16.354" v="950" actId="164"/>
          <ac:cxnSpMkLst>
            <pc:docMk/>
            <pc:sldMk cId="3084873921" sldId="256"/>
            <ac:cxnSpMk id="13" creationId="{76398F70-AE43-48C7-9B9F-6E2FEF2A3488}"/>
          </ac:cxnSpMkLst>
        </pc:cxnChg>
        <pc:cxnChg chg="add mod">
          <ac:chgData name="Litjens, R. (Remco)" userId="b4cbdcf7-5f12-4194-833d-5ccf55326142" providerId="ADAL" clId="{532AF004-C274-4C87-8DFE-92284B12128E}" dt="2020-10-01T14:38:16.354" v="950" actId="164"/>
          <ac:cxnSpMkLst>
            <pc:docMk/>
            <pc:sldMk cId="3084873921" sldId="256"/>
            <ac:cxnSpMk id="29" creationId="{1F7C17AC-27A3-4B5D-AB5D-6967DB2B525D}"/>
          </ac:cxnSpMkLst>
        </pc:cxnChg>
        <pc:cxnChg chg="add mod">
          <ac:chgData name="Litjens, R. (Remco)" userId="b4cbdcf7-5f12-4194-833d-5ccf55326142" providerId="ADAL" clId="{532AF004-C274-4C87-8DFE-92284B12128E}" dt="2020-10-01T14:38:19.804" v="951" actId="164"/>
          <ac:cxnSpMkLst>
            <pc:docMk/>
            <pc:sldMk cId="3084873921" sldId="256"/>
            <ac:cxnSpMk id="30" creationId="{8ECD68BF-5AFD-40EF-8453-ED8154F63A6D}"/>
          </ac:cxnSpMkLst>
        </pc:cxnChg>
        <pc:cxnChg chg="add mod">
          <ac:chgData name="Litjens, R. (Remco)" userId="b4cbdcf7-5f12-4194-833d-5ccf55326142" providerId="ADAL" clId="{532AF004-C274-4C87-8DFE-92284B12128E}" dt="2020-10-01T14:38:19.804" v="951" actId="164"/>
          <ac:cxnSpMkLst>
            <pc:docMk/>
            <pc:sldMk cId="3084873921" sldId="256"/>
            <ac:cxnSpMk id="31" creationId="{E11E0E0B-AA92-4CCC-9241-413AE1B18215}"/>
          </ac:cxnSpMkLst>
        </pc:cxnChg>
        <pc:cxnChg chg="add mod">
          <ac:chgData name="Litjens, R. (Remco)" userId="b4cbdcf7-5f12-4194-833d-5ccf55326142" providerId="ADAL" clId="{532AF004-C274-4C87-8DFE-92284B12128E}" dt="2020-10-01T14:47:24.612" v="1499" actId="164"/>
          <ac:cxnSpMkLst>
            <pc:docMk/>
            <pc:sldMk cId="3084873921" sldId="256"/>
            <ac:cxnSpMk id="32" creationId="{0F6E01CB-92E6-4BFB-A6FC-202A7DE4FBBC}"/>
          </ac:cxnSpMkLst>
        </pc:cxnChg>
        <pc:cxnChg chg="add mod">
          <ac:chgData name="Litjens, R. (Remco)" userId="b4cbdcf7-5f12-4194-833d-5ccf55326142" providerId="ADAL" clId="{532AF004-C274-4C87-8DFE-92284B12128E}" dt="2020-10-01T14:47:24.612" v="1499" actId="164"/>
          <ac:cxnSpMkLst>
            <pc:docMk/>
            <pc:sldMk cId="3084873921" sldId="256"/>
            <ac:cxnSpMk id="35" creationId="{745FA871-741F-4C26-9D0C-FFE78597D1B6}"/>
          </ac:cxnSpMkLst>
        </pc:cxnChg>
        <pc:cxnChg chg="add mod">
          <ac:chgData name="Litjens, R. (Remco)" userId="b4cbdcf7-5f12-4194-833d-5ccf55326142" providerId="ADAL" clId="{532AF004-C274-4C87-8DFE-92284B12128E}" dt="2020-10-01T14:47:24.612" v="1499" actId="164"/>
          <ac:cxnSpMkLst>
            <pc:docMk/>
            <pc:sldMk cId="3084873921" sldId="256"/>
            <ac:cxnSpMk id="41" creationId="{65F22635-4869-478C-8D4A-5EFB0E758880}"/>
          </ac:cxnSpMkLst>
        </pc:cxnChg>
      </pc:sldChg>
      <pc:sldChg chg="addSp delSp modSp">
        <pc:chgData name="Litjens, R. (Remco)" userId="b4cbdcf7-5f12-4194-833d-5ccf55326142" providerId="ADAL" clId="{532AF004-C274-4C87-8DFE-92284B12128E}" dt="2020-09-28T12:05:56.133" v="9" actId="165"/>
        <pc:sldMkLst>
          <pc:docMk/>
          <pc:sldMk cId="1809884805" sldId="257"/>
        </pc:sldMkLst>
        <pc:spChg chg="mod topLvl">
          <ac:chgData name="Litjens, R. (Remco)" userId="b4cbdcf7-5f12-4194-833d-5ccf55326142" providerId="ADAL" clId="{532AF004-C274-4C87-8DFE-92284B12128E}" dt="2020-09-28T12:05:50.364" v="8" actId="165"/>
          <ac:spMkLst>
            <pc:docMk/>
            <pc:sldMk cId="1809884805" sldId="257"/>
            <ac:spMk id="4" creationId="{65F459BB-4282-455A-AE44-36C00BD5CCEF}"/>
          </ac:spMkLst>
        </pc:spChg>
        <pc:spChg chg="mod topLvl">
          <ac:chgData name="Litjens, R. (Remco)" userId="b4cbdcf7-5f12-4194-833d-5ccf55326142" providerId="ADAL" clId="{532AF004-C274-4C87-8DFE-92284B12128E}" dt="2020-09-28T12:05:50.364" v="8" actId="165"/>
          <ac:spMkLst>
            <pc:docMk/>
            <pc:sldMk cId="1809884805" sldId="257"/>
            <ac:spMk id="28" creationId="{7821B826-862F-439F-9C4B-AA0544BA33FE}"/>
          </ac:spMkLst>
        </pc:spChg>
        <pc:spChg chg="mod topLvl">
          <ac:chgData name="Litjens, R. (Remco)" userId="b4cbdcf7-5f12-4194-833d-5ccf55326142" providerId="ADAL" clId="{532AF004-C274-4C87-8DFE-92284B12128E}" dt="2020-09-28T12:05:50.364" v="8" actId="165"/>
          <ac:spMkLst>
            <pc:docMk/>
            <pc:sldMk cId="1809884805" sldId="257"/>
            <ac:spMk id="29" creationId="{5AE567D9-7486-4F57-8E65-EFE229E2232C}"/>
          </ac:spMkLst>
        </pc:spChg>
        <pc:spChg chg="mod topLvl">
          <ac:chgData name="Litjens, R. (Remco)" userId="b4cbdcf7-5f12-4194-833d-5ccf55326142" providerId="ADAL" clId="{532AF004-C274-4C87-8DFE-92284B12128E}" dt="2020-09-28T12:05:50.364" v="8" actId="165"/>
          <ac:spMkLst>
            <pc:docMk/>
            <pc:sldMk cId="1809884805" sldId="257"/>
            <ac:spMk id="30" creationId="{C3EF478F-4A8C-49EF-8EB8-F8256C7A64F9}"/>
          </ac:spMkLst>
        </pc:spChg>
        <pc:spChg chg="mod topLvl">
          <ac:chgData name="Litjens, R. (Remco)" userId="b4cbdcf7-5f12-4194-833d-5ccf55326142" providerId="ADAL" clId="{532AF004-C274-4C87-8DFE-92284B12128E}" dt="2020-09-28T12:05:50.364" v="8" actId="165"/>
          <ac:spMkLst>
            <pc:docMk/>
            <pc:sldMk cId="1809884805" sldId="257"/>
            <ac:spMk id="31" creationId="{0432FE46-E265-4608-880F-56C935A01BB6}"/>
          </ac:spMkLst>
        </pc:spChg>
        <pc:spChg chg="mod topLvl">
          <ac:chgData name="Litjens, R. (Remco)" userId="b4cbdcf7-5f12-4194-833d-5ccf55326142" providerId="ADAL" clId="{532AF004-C274-4C87-8DFE-92284B12128E}" dt="2020-09-28T12:05:50.364" v="8" actId="165"/>
          <ac:spMkLst>
            <pc:docMk/>
            <pc:sldMk cId="1809884805" sldId="257"/>
            <ac:spMk id="32" creationId="{6287BA61-32CE-4EC6-971B-7C5498B73AF5}"/>
          </ac:spMkLst>
        </pc:spChg>
        <pc:spChg chg="mod topLvl">
          <ac:chgData name="Litjens, R. (Remco)" userId="b4cbdcf7-5f12-4194-833d-5ccf55326142" providerId="ADAL" clId="{532AF004-C274-4C87-8DFE-92284B12128E}" dt="2020-09-28T12:05:50.364" v="8" actId="165"/>
          <ac:spMkLst>
            <pc:docMk/>
            <pc:sldMk cId="1809884805" sldId="257"/>
            <ac:spMk id="33" creationId="{57813417-473B-40B6-8DDB-25279817297A}"/>
          </ac:spMkLst>
        </pc:spChg>
        <pc:spChg chg="mod topLvl">
          <ac:chgData name="Litjens, R. (Remco)" userId="b4cbdcf7-5f12-4194-833d-5ccf55326142" providerId="ADAL" clId="{532AF004-C274-4C87-8DFE-92284B12128E}" dt="2020-09-28T12:05:50.364" v="8" actId="165"/>
          <ac:spMkLst>
            <pc:docMk/>
            <pc:sldMk cId="1809884805" sldId="257"/>
            <ac:spMk id="34" creationId="{F6FE6D87-6B52-411B-B8C1-CFAAF3B053BB}"/>
          </ac:spMkLst>
        </pc:spChg>
        <pc:spChg chg="del mod topLvl">
          <ac:chgData name="Litjens, R. (Remco)" userId="b4cbdcf7-5f12-4194-833d-5ccf55326142" providerId="ADAL" clId="{532AF004-C274-4C87-8DFE-92284B12128E}" dt="2020-09-28T12:05:35.940" v="4" actId="478"/>
          <ac:spMkLst>
            <pc:docMk/>
            <pc:sldMk cId="1809884805" sldId="257"/>
            <ac:spMk id="36" creationId="{3F017406-49D9-41DC-BB2E-9FA368BDBC8E}"/>
          </ac:spMkLst>
        </pc:spChg>
        <pc:spChg chg="del mod topLvl">
          <ac:chgData name="Litjens, R. (Remco)" userId="b4cbdcf7-5f12-4194-833d-5ccf55326142" providerId="ADAL" clId="{532AF004-C274-4C87-8DFE-92284B12128E}" dt="2020-09-28T12:05:34.401" v="3" actId="478"/>
          <ac:spMkLst>
            <pc:docMk/>
            <pc:sldMk cId="1809884805" sldId="257"/>
            <ac:spMk id="38" creationId="{0C0C83E5-9202-41F0-B13A-F0B7493AE1C0}"/>
          </ac:spMkLst>
        </pc:spChg>
        <pc:spChg chg="mod topLvl">
          <ac:chgData name="Litjens, R. (Remco)" userId="b4cbdcf7-5f12-4194-833d-5ccf55326142" providerId="ADAL" clId="{532AF004-C274-4C87-8DFE-92284B12128E}" dt="2020-09-28T12:05:56.133" v="9" actId="165"/>
          <ac:spMkLst>
            <pc:docMk/>
            <pc:sldMk cId="1809884805" sldId="257"/>
            <ac:spMk id="44" creationId="{A3DB2F57-0A1A-4674-B05E-3A56181DD887}"/>
          </ac:spMkLst>
        </pc:spChg>
        <pc:spChg chg="mod topLvl">
          <ac:chgData name="Litjens, R. (Remco)" userId="b4cbdcf7-5f12-4194-833d-5ccf55326142" providerId="ADAL" clId="{532AF004-C274-4C87-8DFE-92284B12128E}" dt="2020-09-28T12:05:56.133" v="9" actId="165"/>
          <ac:spMkLst>
            <pc:docMk/>
            <pc:sldMk cId="1809884805" sldId="257"/>
            <ac:spMk id="63" creationId="{A602BCCE-9791-4728-ABB4-A8D4926AE46C}"/>
          </ac:spMkLst>
        </pc:spChg>
        <pc:spChg chg="mod topLvl">
          <ac:chgData name="Litjens, R. (Remco)" userId="b4cbdcf7-5f12-4194-833d-5ccf55326142" providerId="ADAL" clId="{532AF004-C274-4C87-8DFE-92284B12128E}" dt="2020-09-28T12:05:56.133" v="9" actId="165"/>
          <ac:spMkLst>
            <pc:docMk/>
            <pc:sldMk cId="1809884805" sldId="257"/>
            <ac:spMk id="64" creationId="{363711CF-D56B-439B-A122-B6B3E073067A}"/>
          </ac:spMkLst>
        </pc:spChg>
        <pc:spChg chg="mod topLvl">
          <ac:chgData name="Litjens, R. (Remco)" userId="b4cbdcf7-5f12-4194-833d-5ccf55326142" providerId="ADAL" clId="{532AF004-C274-4C87-8DFE-92284B12128E}" dt="2020-09-28T12:05:56.133" v="9" actId="165"/>
          <ac:spMkLst>
            <pc:docMk/>
            <pc:sldMk cId="1809884805" sldId="257"/>
            <ac:spMk id="65" creationId="{36D3C8F3-716B-40A7-B87E-B93EA92E271E}"/>
          </ac:spMkLst>
        </pc:spChg>
        <pc:spChg chg="mod topLvl">
          <ac:chgData name="Litjens, R. (Remco)" userId="b4cbdcf7-5f12-4194-833d-5ccf55326142" providerId="ADAL" clId="{532AF004-C274-4C87-8DFE-92284B12128E}" dt="2020-09-28T12:05:56.133" v="9" actId="165"/>
          <ac:spMkLst>
            <pc:docMk/>
            <pc:sldMk cId="1809884805" sldId="257"/>
            <ac:spMk id="66" creationId="{BBBC6FD2-A414-4CB8-BF26-0E62D433890B}"/>
          </ac:spMkLst>
        </pc:spChg>
        <pc:spChg chg="mod topLvl">
          <ac:chgData name="Litjens, R. (Remco)" userId="b4cbdcf7-5f12-4194-833d-5ccf55326142" providerId="ADAL" clId="{532AF004-C274-4C87-8DFE-92284B12128E}" dt="2020-09-28T12:05:56.133" v="9" actId="165"/>
          <ac:spMkLst>
            <pc:docMk/>
            <pc:sldMk cId="1809884805" sldId="257"/>
            <ac:spMk id="67" creationId="{FBA96993-3AFD-4C38-8BF4-E21CF7A6A94D}"/>
          </ac:spMkLst>
        </pc:spChg>
        <pc:spChg chg="mod topLvl">
          <ac:chgData name="Litjens, R. (Remco)" userId="b4cbdcf7-5f12-4194-833d-5ccf55326142" providerId="ADAL" clId="{532AF004-C274-4C87-8DFE-92284B12128E}" dt="2020-09-28T12:05:56.133" v="9" actId="165"/>
          <ac:spMkLst>
            <pc:docMk/>
            <pc:sldMk cId="1809884805" sldId="257"/>
            <ac:spMk id="68" creationId="{B32DCB7C-775D-4355-8C1C-6FABDD0C8519}"/>
          </ac:spMkLst>
        </pc:spChg>
        <pc:spChg chg="mod topLvl">
          <ac:chgData name="Litjens, R. (Remco)" userId="b4cbdcf7-5f12-4194-833d-5ccf55326142" providerId="ADAL" clId="{532AF004-C274-4C87-8DFE-92284B12128E}" dt="2020-09-28T12:05:56.133" v="9" actId="165"/>
          <ac:spMkLst>
            <pc:docMk/>
            <pc:sldMk cId="1809884805" sldId="257"/>
            <ac:spMk id="69" creationId="{964F65CE-165B-4441-9EA3-6BAA33FDDE7D}"/>
          </ac:spMkLst>
        </pc:spChg>
        <pc:spChg chg="mod topLvl">
          <ac:chgData name="Litjens, R. (Remco)" userId="b4cbdcf7-5f12-4194-833d-5ccf55326142" providerId="ADAL" clId="{532AF004-C274-4C87-8DFE-92284B12128E}" dt="2020-09-28T12:05:56.133" v="9" actId="165"/>
          <ac:spMkLst>
            <pc:docMk/>
            <pc:sldMk cId="1809884805" sldId="257"/>
            <ac:spMk id="70" creationId="{2D229AE9-6BA4-4F06-A040-D3029DA9913E}"/>
          </ac:spMkLst>
        </pc:spChg>
        <pc:grpChg chg="add del">
          <ac:chgData name="Litjens, R. (Remco)" userId="b4cbdcf7-5f12-4194-833d-5ccf55326142" providerId="ADAL" clId="{532AF004-C274-4C87-8DFE-92284B12128E}" dt="2020-09-28T12:05:31.935" v="2" actId="165"/>
          <ac:grpSpMkLst>
            <pc:docMk/>
            <pc:sldMk cId="1809884805" sldId="257"/>
            <ac:grpSpMk id="3" creationId="{4AA31DF2-8D97-4D07-9A00-6B7664E769BC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5" creationId="{429E71CC-CB00-48B1-9927-EB8A758C25B2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6" creationId="{C6B117D6-4133-42A4-A582-6BBE47D41563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7" creationId="{F5938EF7-69A4-4A94-B41D-5BB78AC00B58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22" creationId="{4018A04E-9F1D-47C4-A78D-A00666105D22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23" creationId="{FE6847BE-671E-4601-B270-7E160E1607D0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24" creationId="{AFE0E0CF-0808-4C5B-A0E8-34A261A005DE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25" creationId="{EA49640F-A7E9-4D02-A3A1-FB00F8871BB9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26" creationId="{E164CB21-5335-4C59-AAEF-45A1264C0E6E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27" creationId="{01437A68-2D4E-420E-A7D3-39C1A878973C}"/>
          </ac:grpSpMkLst>
        </pc:grpChg>
        <pc:grpChg chg="del 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35" creationId="{1F0314BF-8DBE-4616-B9B9-E15AD3891878}"/>
          </ac:grpSpMkLst>
        </pc:grpChg>
        <pc:grpChg chg="del mod topLvl">
          <ac:chgData name="Litjens, R. (Remco)" userId="b4cbdcf7-5f12-4194-833d-5ccf55326142" providerId="ADAL" clId="{532AF004-C274-4C87-8DFE-92284B12128E}" dt="2020-09-28T12:05:34.401" v="3" actId="478"/>
          <ac:grpSpMkLst>
            <pc:docMk/>
            <pc:sldMk cId="1809884805" sldId="257"/>
            <ac:grpSpMk id="37" creationId="{484EB9E8-7483-471E-9005-06735FCB6B68}"/>
          </ac:grpSpMkLst>
        </pc:grpChg>
        <pc:grpChg chg="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45" creationId="{A52345BD-B7ED-4965-A071-765FF1A1C801}"/>
          </ac:grpSpMkLst>
        </pc:grpChg>
        <pc:grpChg chg="mod topLvl">
          <ac:chgData name="Litjens, R. (Remco)" userId="b4cbdcf7-5f12-4194-833d-5ccf55326142" providerId="ADAL" clId="{532AF004-C274-4C87-8DFE-92284B12128E}" dt="2020-09-28T12:05:56.133" v="9" actId="165"/>
          <ac:grpSpMkLst>
            <pc:docMk/>
            <pc:sldMk cId="1809884805" sldId="257"/>
            <ac:grpSpMk id="46" creationId="{7C2CEE74-7CB6-4BC7-8C51-66F644246DD4}"/>
          </ac:grpSpMkLst>
        </pc:grpChg>
        <pc:grpChg chg="add del mod">
          <ac:chgData name="Litjens, R. (Remco)" userId="b4cbdcf7-5f12-4194-833d-5ccf55326142" providerId="ADAL" clId="{532AF004-C274-4C87-8DFE-92284B12128E}" dt="2020-09-28T12:05:50.364" v="8" actId="165"/>
          <ac:grpSpMkLst>
            <pc:docMk/>
            <pc:sldMk cId="1809884805" sldId="257"/>
            <ac:grpSpMk id="183" creationId="{EDD0B38A-9ED8-4BE0-8DA8-CE1CBA25716C}"/>
          </ac:grpSpMkLst>
        </pc:grpChg>
        <pc:picChg chg="del">
          <ac:chgData name="Litjens, R. (Remco)" userId="b4cbdcf7-5f12-4194-833d-5ccf55326142" providerId="ADAL" clId="{532AF004-C274-4C87-8DFE-92284B12128E}" dt="2020-09-28T12:05:28.656" v="0" actId="478"/>
          <ac:picMkLst>
            <pc:docMk/>
            <pc:sldMk cId="1809884805" sldId="257"/>
            <ac:picMk id="2" creationId="{927E4990-7ADC-41B2-802B-33D9002B3A2A}"/>
          </ac:picMkLst>
        </pc:pic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8" creationId="{66213AA1-BEB3-467A-BDB3-4604F7E09DE1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9" creationId="{1E751E9D-8726-4402-8BBB-2851EE512959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0" creationId="{39E3E2A7-0DE1-4E3C-BDEA-4051E8978835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1" creationId="{13DACD91-228E-4BF6-BDB3-28F882B1335D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2" creationId="{1B208829-4CB5-4BE5-9E91-EC74F26E7DA8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3" creationId="{2A4F0265-A29B-4A17-A33F-B333F4BE7B6F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4" creationId="{AF19C908-3095-4BC4-A188-F38959E4F79D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5" creationId="{C2B477CB-BA24-4EF7-8071-ADAE32B86D77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6" creationId="{11CD0550-9520-42F4-8DE6-FF40FF26B319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7" creationId="{9A956BA0-7CF1-4F41-A70D-E15AB240E38A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8" creationId="{5542A618-37BA-4732-A2FE-88DF135B6F13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19" creationId="{D9AB8B75-89A9-4F95-B50B-343359B7204A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20" creationId="{C3814719-33B4-4075-A58F-4C031B55D81D}"/>
          </ac:cxnSpMkLst>
        </pc:cxnChg>
        <pc:cxnChg chg="mod topLvl">
          <ac:chgData name="Litjens, R. (Remco)" userId="b4cbdcf7-5f12-4194-833d-5ccf55326142" providerId="ADAL" clId="{532AF004-C274-4C87-8DFE-92284B12128E}" dt="2020-09-28T12:05:50.364" v="8" actId="165"/>
          <ac:cxnSpMkLst>
            <pc:docMk/>
            <pc:sldMk cId="1809884805" sldId="257"/>
            <ac:cxnSpMk id="21" creationId="{35C1CA36-7CF1-4F46-9904-F5E66BADA621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42" creationId="{88089AA0-00A4-42A4-B990-0BB099CF559B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43" creationId="{C8DF71A4-DEF7-41B7-BF6A-B21D9BCD2EF1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71" creationId="{2CA03B65-F7CD-4220-92FB-38D3304F62BE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72" creationId="{291AE04E-4901-4519-9ABD-DF8C02D4FD4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73" creationId="{112E397F-5EDA-4BDB-A9BB-72467DB14A77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74" creationId="{7676730D-323E-4D4D-A707-7171D7C0A271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75" creationId="{CACBC0FE-DA61-4554-9604-AEFADE4D3B69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76" creationId="{80C9928C-7ED4-4E5A-A483-6D2F594F12FC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77" creationId="{BB829DFA-F095-4A90-AD19-592EA4D85E06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78" creationId="{34F52FBD-4B71-4E7F-96CC-3904E8B8A1B8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79" creationId="{B96FDF01-B5F0-44E2-8E4D-346C041A9A3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0" creationId="{11B9075C-F24E-444E-B012-FFE08E109F75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1" creationId="{BBC85A90-31FD-487B-9630-208AB01325DD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2" creationId="{D654681B-34F4-4BF9-9D5C-5AE2ACF6747E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3" creationId="{7F714657-3E26-4544-BE75-E5D48B894827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4" creationId="{B21C0E6F-8BB1-44A0-86E0-84E9A2C514F2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5" creationId="{0AB9B6C4-D2D4-46E9-8107-0FF9F0F8C59B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6" creationId="{1D2A7C21-BBA7-45DD-B28B-B198C9B228F4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7" creationId="{F7A54407-381D-4DE1-A2B0-4CAB6BC9B0B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8" creationId="{A06D2AA0-6E2B-4526-8FDF-F1EBAFCB5AD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89" creationId="{3E6C870A-1CB9-4FDD-809B-9B4CCD6AE61D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0" creationId="{CDFAB586-1FAB-4FD9-836A-33322D61B4B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1" creationId="{0499F713-889D-4217-B2D0-CCE9F0B54DC7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2" creationId="{04B114A5-E68D-407E-8106-3CE3CA87B293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3" creationId="{04A50EAD-46F8-414C-8BCB-DB9F0AC61BE5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4" creationId="{70083507-1F82-46BE-B236-6D2B1FECD07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5" creationId="{8E210FBC-3627-442B-AB43-ECFAD4D30D45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6" creationId="{C8EA9B65-3371-4504-87ED-8828FFBAF0DB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7" creationId="{6850FB11-E765-44D4-8524-4D952A49B29E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8" creationId="{52AD5318-051B-4973-9757-2D19E13C0226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99" creationId="{F1996C79-74B9-4ADE-92B8-77E264AABA46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0" creationId="{7FC3568A-D0D6-461D-B13B-7B81C68D67F2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1" creationId="{F41E56D6-04FF-4EEC-8537-611DB86E10D5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2" creationId="{D889C914-EB77-48A1-895E-0B6A565D1C72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3" creationId="{5221D134-FC37-4A40-8323-3F0131944222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4" creationId="{CA92F52E-9844-41F1-B1E6-F0F3978311F1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5" creationId="{1E78A881-F23B-4046-84A9-FF38BD2D6D0C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6" creationId="{6EF53481-3312-4437-A88B-AE29F058647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7" creationId="{51BF3DE4-D5C3-4196-ACE1-BA2142956E3A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8" creationId="{1CAA2F17-DFE3-4AAA-9C1B-5289F0C0EFA5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09" creationId="{7EE28AB5-5981-4F3E-A340-8889467FE249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0" creationId="{7BF902D9-1EB5-4C5F-ACDB-3728B351345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1" creationId="{F24D8366-ABB9-415E-9B4B-859CB582645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2" creationId="{44F8D4DB-C74A-46B4-BB43-D49E69BBB014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3" creationId="{E1A1BE1D-BE62-4D05-9B58-5A80A822565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4" creationId="{BCA19276-6F80-42F2-9020-62CD9E4C5A89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5" creationId="{87F82AF8-855A-477B-A11F-D340959964AD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6" creationId="{D53EC6D9-818F-4278-BE4B-8DD394A0CB0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7" creationId="{D73FFC2D-CBCD-418B-B46B-8B8ADA4EBB81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8" creationId="{A0B37DE9-118C-4907-8292-3AA86696EAC7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19" creationId="{E3C25FF5-D0DC-40F9-80EA-F6E121827564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0" creationId="{04F10F13-2A72-439C-BC69-2B99CE163A87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1" creationId="{09ADB98D-299B-47BB-BC7B-93D4926314F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2" creationId="{EDE5874B-2848-4B93-B39A-DF2BDD3921D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3" creationId="{CDEDA946-2BD2-4F34-9A17-4ACF0002F3EE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4" creationId="{7478C25F-5A95-4D37-8045-400921689983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5" creationId="{8418FB5B-AEC1-409B-8E2B-2DCE17CD0B9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6" creationId="{9C19CFDA-95BC-4DD6-8EFE-6426F1C0A60B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7" creationId="{4E3882AB-3843-418C-92BA-1CA6E6A163D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8" creationId="{FDD55CE6-17D6-4C5F-8D1E-8C45D21A2FD4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29" creationId="{7DB594CA-6D35-4F9B-BAE0-77E39B8686CA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0" creationId="{0CCF0705-DBB8-4106-BE54-2B73C8D82D3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1" creationId="{326D658B-2424-4896-AD9D-8722981F59B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2" creationId="{9B86E1B2-9934-4CDE-9285-64216FA5EA88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3" creationId="{90A9888F-68CD-4DAD-9F4C-31EE623E6D15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4" creationId="{261D3004-2D5D-4B2F-9756-A1FD4841CCA5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5" creationId="{8369E45A-0472-4D63-829B-2E7C48387E52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6" creationId="{5D2E066C-3231-4429-AC8B-E2611AB6CCD4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7" creationId="{E0BFB58E-3343-4D21-BB81-4D09C7B58953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8" creationId="{584A4A72-9487-41D8-BA5B-FCFC043F8758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39" creationId="{06294695-525C-4B09-ACBC-3C62174F5EDD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0" creationId="{C4332047-C223-49E7-9ACE-2CB4DED66D5A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1" creationId="{88E5BA5A-393D-40AB-BC7E-64748A32BFF9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2" creationId="{7684E020-E97D-4CCD-A05B-8423E2A20AF4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3" creationId="{B19FD4E7-569F-454D-A8EE-2D68511355AA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4" creationId="{DCF678B9-F7B1-413D-9534-06EF58B71C8A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5" creationId="{04E1B1CF-D854-47FE-9985-34FC298299FA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6" creationId="{43F90898-4FFE-4F7E-8B19-17096EE2238E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7" creationId="{65B53923-4AFA-4D6A-BA6B-7E301702E575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8" creationId="{5512491D-F7EE-47E9-B94D-06E35563916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49" creationId="{F96CE143-7D5A-461C-A0FD-B5695B112797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0" creationId="{97C64BD1-2B74-4108-99D1-8D7ED120A1C4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1" creationId="{81763DED-9A7F-4590-920F-D52DEE6736BD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2" creationId="{42400E31-FA0E-4F77-9E90-800869FE8F8C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3" creationId="{34EC3849-7366-4F12-82F9-2FBC12150FD6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4" creationId="{9D18E7A8-D22B-4EBF-A046-BF3775508B01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5" creationId="{EA5D7E17-A157-4839-9A2E-593B561CF863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6" creationId="{ECCFB973-775D-478B-9DF7-0B64FCBE9AC8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7" creationId="{96F48F69-C007-41DD-9831-DA4ED4B9D6E8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8" creationId="{7838E9D6-8813-4508-845A-739A091280BE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59" creationId="{DDED46F8-CB5D-48A3-A41D-7F79ED73D8C6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0" creationId="{F67D0159-51AC-47A4-A2C1-B947ACB66F27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1" creationId="{6E721EFD-544B-450F-A1D9-6AFA6937B4B5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2" creationId="{FF29EC49-7281-4CFD-BE9D-F4BCEC87B0B7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3" creationId="{7260BCF3-E803-49FD-8BB4-F2C6124F989B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4" creationId="{EBCEAB52-9601-4E2A-9C52-7E3181592081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5" creationId="{ABECBFE2-E65D-415F-9BFF-4EDAA471DB82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6" creationId="{A7288C19-AC6F-49A1-A732-1B51A3A69E3C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7" creationId="{C1EC3978-6554-4B96-96EB-8B4F77B12AAB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8" creationId="{7475F223-10AA-44EA-A5F3-07874FF2CAF4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69" creationId="{3A568ABA-AAC0-4213-A0D4-CA2464DFDEC0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0" creationId="{8021D91C-D664-46E2-8A06-DEB6E27848BF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1" creationId="{2F4B5C35-2563-4868-9439-0BA1AFB76F7E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2" creationId="{C70368A1-16AC-44F5-B524-798334BF4642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3" creationId="{3DF7EDE1-4FFF-4009-91C9-4AA160FECDC7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4" creationId="{C3E4C187-4A65-47ED-8425-B926B712D54E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5" creationId="{9EBAD9F6-A7C1-4E9D-B18E-14F4F80F0AF8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6" creationId="{016933A9-A2FB-44E4-B6F7-B345750D8B4D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7" creationId="{1EEDC390-1A11-447D-BBFB-03CFF32DC9C4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8" creationId="{5BB11A8C-5F06-46C6-962F-A15C3280CEDD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79" creationId="{3BB0A3AB-42FE-4BF5-A497-B144741FC6C3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80" creationId="{00A2684F-A4F7-4154-A06D-076CAD4EEE0D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81" creationId="{B2652A1A-9FF5-4791-862A-28E10C009BC8}"/>
          </ac:cxnSpMkLst>
        </pc:cxnChg>
        <pc:cxnChg chg="mod topLvl">
          <ac:chgData name="Litjens, R. (Remco)" userId="b4cbdcf7-5f12-4194-833d-5ccf55326142" providerId="ADAL" clId="{532AF004-C274-4C87-8DFE-92284B12128E}" dt="2020-09-28T12:05:56.133" v="9" actId="165"/>
          <ac:cxnSpMkLst>
            <pc:docMk/>
            <pc:sldMk cId="1809884805" sldId="257"/>
            <ac:cxnSpMk id="182" creationId="{3EC9D536-875D-4DF6-84E9-441E8667A6C8}"/>
          </ac:cxnSpMkLst>
        </pc:cxnChg>
      </pc:sldChg>
      <pc:sldChg chg="addSp delSp modSp add">
        <pc:chgData name="Litjens, R. (Remco)" userId="b4cbdcf7-5f12-4194-833d-5ccf55326142" providerId="ADAL" clId="{532AF004-C274-4C87-8DFE-92284B12128E}" dt="2020-09-28T12:13:09.180" v="113" actId="14100"/>
        <pc:sldMkLst>
          <pc:docMk/>
          <pc:sldMk cId="692763946" sldId="258"/>
        </pc:sldMkLst>
        <pc:spChg chg="add del mod">
          <ac:chgData name="Litjens, R. (Remco)" userId="b4cbdcf7-5f12-4194-833d-5ccf55326142" providerId="ADAL" clId="{532AF004-C274-4C87-8DFE-92284B12128E}" dt="2020-09-28T12:07:50.173" v="36" actId="478"/>
          <ac:spMkLst>
            <pc:docMk/>
            <pc:sldMk cId="692763946" sldId="258"/>
            <ac:spMk id="2" creationId="{22C78141-5FCB-43A1-8C8A-3BD61A228500}"/>
          </ac:spMkLst>
        </pc:spChg>
        <pc:spChg chg="del">
          <ac:chgData name="Litjens, R. (Remco)" userId="b4cbdcf7-5f12-4194-833d-5ccf55326142" providerId="ADAL" clId="{532AF004-C274-4C87-8DFE-92284B12128E}" dt="2020-09-28T12:06:21.549" v="11" actId="478"/>
          <ac:spMkLst>
            <pc:docMk/>
            <pc:sldMk cId="692763946" sldId="258"/>
            <ac:spMk id="4" creationId="{65F459BB-4282-455A-AE44-36C00BD5CCEF}"/>
          </ac:spMkLst>
        </pc:spChg>
        <pc:spChg chg="del">
          <ac:chgData name="Litjens, R. (Remco)" userId="b4cbdcf7-5f12-4194-833d-5ccf55326142" providerId="ADAL" clId="{532AF004-C274-4C87-8DFE-92284B12128E}" dt="2020-09-28T12:09:51.475" v="46" actId="478"/>
          <ac:spMkLst>
            <pc:docMk/>
            <pc:sldMk cId="692763946" sldId="258"/>
            <ac:spMk id="28" creationId="{7821B826-862F-439F-9C4B-AA0544BA33FE}"/>
          </ac:spMkLst>
        </pc:spChg>
        <pc:spChg chg="del">
          <ac:chgData name="Litjens, R. (Remco)" userId="b4cbdcf7-5f12-4194-833d-5ccf55326142" providerId="ADAL" clId="{532AF004-C274-4C87-8DFE-92284B12128E}" dt="2020-09-28T12:09:58.551" v="49" actId="478"/>
          <ac:spMkLst>
            <pc:docMk/>
            <pc:sldMk cId="692763946" sldId="258"/>
            <ac:spMk id="29" creationId="{5AE567D9-7486-4F57-8E65-EFE229E2232C}"/>
          </ac:spMkLst>
        </pc:spChg>
        <pc:spChg chg="del">
          <ac:chgData name="Litjens, R. (Remco)" userId="b4cbdcf7-5f12-4194-833d-5ccf55326142" providerId="ADAL" clId="{532AF004-C274-4C87-8DFE-92284B12128E}" dt="2020-09-28T12:10:05.883" v="52" actId="478"/>
          <ac:spMkLst>
            <pc:docMk/>
            <pc:sldMk cId="692763946" sldId="258"/>
            <ac:spMk id="30" creationId="{C3EF478F-4A8C-49EF-8EB8-F8256C7A64F9}"/>
          </ac:spMkLst>
        </pc:spChg>
        <pc:spChg chg="add del mod">
          <ac:chgData name="Litjens, R. (Remco)" userId="b4cbdcf7-5f12-4194-833d-5ccf55326142" providerId="ADAL" clId="{532AF004-C274-4C87-8DFE-92284B12128E}" dt="2020-09-28T12:12:22.766" v="93" actId="14100"/>
          <ac:spMkLst>
            <pc:docMk/>
            <pc:sldMk cId="692763946" sldId="258"/>
            <ac:spMk id="31" creationId="{0432FE46-E265-4608-880F-56C935A01BB6}"/>
          </ac:spMkLst>
        </pc:spChg>
        <pc:spChg chg="add del">
          <ac:chgData name="Litjens, R. (Remco)" userId="b4cbdcf7-5f12-4194-833d-5ccf55326142" providerId="ADAL" clId="{532AF004-C274-4C87-8DFE-92284B12128E}" dt="2020-09-28T12:12:10.924" v="87" actId="478"/>
          <ac:spMkLst>
            <pc:docMk/>
            <pc:sldMk cId="692763946" sldId="258"/>
            <ac:spMk id="32" creationId="{6287BA61-32CE-4EC6-971B-7C5498B73AF5}"/>
          </ac:spMkLst>
        </pc:spChg>
        <pc:spChg chg="add del">
          <ac:chgData name="Litjens, R. (Remco)" userId="b4cbdcf7-5f12-4194-833d-5ccf55326142" providerId="ADAL" clId="{532AF004-C274-4C87-8DFE-92284B12128E}" dt="2020-09-28T12:12:16.308" v="89" actId="478"/>
          <ac:spMkLst>
            <pc:docMk/>
            <pc:sldMk cId="692763946" sldId="258"/>
            <ac:spMk id="33" creationId="{57813417-473B-40B6-8DDB-25279817297A}"/>
          </ac:spMkLst>
        </pc:spChg>
        <pc:spChg chg="del">
          <ac:chgData name="Litjens, R. (Remco)" userId="b4cbdcf7-5f12-4194-833d-5ccf55326142" providerId="ADAL" clId="{532AF004-C274-4C87-8DFE-92284B12128E}" dt="2020-09-28T12:11:52.060" v="80" actId="478"/>
          <ac:spMkLst>
            <pc:docMk/>
            <pc:sldMk cId="692763946" sldId="258"/>
            <ac:spMk id="34" creationId="{F6FE6D87-6B52-411B-B8C1-CFAAF3B053BB}"/>
          </ac:spMkLst>
        </pc:spChg>
        <pc:spChg chg="del">
          <ac:chgData name="Litjens, R. (Remco)" userId="b4cbdcf7-5f12-4194-833d-5ccf55326142" providerId="ADAL" clId="{532AF004-C274-4C87-8DFE-92284B12128E}" dt="2020-09-28T12:11:54.204" v="82" actId="478"/>
          <ac:spMkLst>
            <pc:docMk/>
            <pc:sldMk cId="692763946" sldId="258"/>
            <ac:spMk id="44" creationId="{A3DB2F57-0A1A-4674-B05E-3A56181DD887}"/>
          </ac:spMkLst>
        </pc:spChg>
        <pc:spChg chg="del mod topLvl">
          <ac:chgData name="Litjens, R. (Remco)" userId="b4cbdcf7-5f12-4194-833d-5ccf55326142" providerId="ADAL" clId="{532AF004-C274-4C87-8DFE-92284B12128E}" dt="2020-09-28T12:10:09.214" v="53" actId="478"/>
          <ac:spMkLst>
            <pc:docMk/>
            <pc:sldMk cId="692763946" sldId="258"/>
            <ac:spMk id="47" creationId="{C80026CC-76C2-4666-9FD4-2CDDA1EBF240}"/>
          </ac:spMkLst>
        </pc:spChg>
        <pc:spChg chg="del mod topLvl">
          <ac:chgData name="Litjens, R. (Remco)" userId="b4cbdcf7-5f12-4194-833d-5ccf55326142" providerId="ADAL" clId="{532AF004-C274-4C87-8DFE-92284B12128E}" dt="2020-09-28T12:10:10.038" v="54" actId="478"/>
          <ac:spMkLst>
            <pc:docMk/>
            <pc:sldMk cId="692763946" sldId="258"/>
            <ac:spMk id="48" creationId="{1285C61C-A041-4A05-95B3-BF17AB38F9DB}"/>
          </ac:spMkLst>
        </pc:spChg>
        <pc:spChg chg="del mod topLvl">
          <ac:chgData name="Litjens, R. (Remco)" userId="b4cbdcf7-5f12-4194-833d-5ccf55326142" providerId="ADAL" clId="{532AF004-C274-4C87-8DFE-92284B12128E}" dt="2020-09-28T12:10:10.964" v="55" actId="478"/>
          <ac:spMkLst>
            <pc:docMk/>
            <pc:sldMk cId="692763946" sldId="258"/>
            <ac:spMk id="49" creationId="{50358246-83EE-4F9A-9F24-9F3605DE07E0}"/>
          </ac:spMkLst>
        </pc:spChg>
        <pc:spChg chg="add del mod topLvl">
          <ac:chgData name="Litjens, R. (Remco)" userId="b4cbdcf7-5f12-4194-833d-5ccf55326142" providerId="ADAL" clId="{532AF004-C274-4C87-8DFE-92284B12128E}" dt="2020-09-28T12:11:34.301" v="76" actId="478"/>
          <ac:spMkLst>
            <pc:docMk/>
            <pc:sldMk cId="692763946" sldId="258"/>
            <ac:spMk id="50" creationId="{5548603A-45AC-4B3A-BCD3-48187AB84B6F}"/>
          </ac:spMkLst>
        </pc:spChg>
        <pc:spChg chg="add del mod topLvl">
          <ac:chgData name="Litjens, R. (Remco)" userId="b4cbdcf7-5f12-4194-833d-5ccf55326142" providerId="ADAL" clId="{532AF004-C274-4C87-8DFE-92284B12128E}" dt="2020-09-28T12:11:34.301" v="76" actId="478"/>
          <ac:spMkLst>
            <pc:docMk/>
            <pc:sldMk cId="692763946" sldId="258"/>
            <ac:spMk id="51" creationId="{CD57C0E9-2B02-4D56-A6DE-0C912971579C}"/>
          </ac:spMkLst>
        </pc:spChg>
        <pc:spChg chg="add del mod topLvl">
          <ac:chgData name="Litjens, R. (Remco)" userId="b4cbdcf7-5f12-4194-833d-5ccf55326142" providerId="ADAL" clId="{532AF004-C274-4C87-8DFE-92284B12128E}" dt="2020-09-28T12:11:34.301" v="76" actId="478"/>
          <ac:spMkLst>
            <pc:docMk/>
            <pc:sldMk cId="692763946" sldId="258"/>
            <ac:spMk id="52" creationId="{DBF91819-B3EF-4528-B6A7-F58230B647B4}"/>
          </ac:spMkLst>
        </pc:spChg>
        <pc:spChg chg="add del mod topLvl">
          <ac:chgData name="Litjens, R. (Remco)" userId="b4cbdcf7-5f12-4194-833d-5ccf55326142" providerId="ADAL" clId="{532AF004-C274-4C87-8DFE-92284B12128E}" dt="2020-09-28T12:11:43.618" v="78" actId="478"/>
          <ac:spMkLst>
            <pc:docMk/>
            <pc:sldMk cId="692763946" sldId="258"/>
            <ac:spMk id="53" creationId="{F220D795-9354-4980-AEBC-26D4B9395BCE}"/>
          </ac:spMkLst>
        </pc:spChg>
        <pc:spChg chg="add del mod topLvl">
          <ac:chgData name="Litjens, R. (Remco)" userId="b4cbdcf7-5f12-4194-833d-5ccf55326142" providerId="ADAL" clId="{532AF004-C274-4C87-8DFE-92284B12128E}" dt="2020-09-28T12:11:41.970" v="77" actId="478"/>
          <ac:spMkLst>
            <pc:docMk/>
            <pc:sldMk cId="692763946" sldId="258"/>
            <ac:spMk id="54" creationId="{9EFB8C42-A094-46F2-8F74-00B85938AEEF}"/>
          </ac:spMkLst>
        </pc:spChg>
        <pc:spChg chg="del mod topLvl">
          <ac:chgData name="Litjens, R. (Remco)" userId="b4cbdcf7-5f12-4194-833d-5ccf55326142" providerId="ADAL" clId="{532AF004-C274-4C87-8DFE-92284B12128E}" dt="2020-09-28T12:07:15.048" v="27" actId="478"/>
          <ac:spMkLst>
            <pc:docMk/>
            <pc:sldMk cId="692763946" sldId="258"/>
            <ac:spMk id="55" creationId="{AB4E0B73-AD78-49F3-BBD6-45DA6907ECBD}"/>
          </ac:spMkLst>
        </pc:spChg>
        <pc:spChg chg="del mod topLvl">
          <ac:chgData name="Litjens, R. (Remco)" userId="b4cbdcf7-5f12-4194-833d-5ccf55326142" providerId="ADAL" clId="{532AF004-C274-4C87-8DFE-92284B12128E}" dt="2020-09-28T12:07:13.273" v="26" actId="478"/>
          <ac:spMkLst>
            <pc:docMk/>
            <pc:sldMk cId="692763946" sldId="258"/>
            <ac:spMk id="56" creationId="{09DB9104-6EA0-4CA1-8060-D283D4D24C1C}"/>
          </ac:spMkLst>
        </pc:spChg>
        <pc:spChg chg="add del mod topLvl">
          <ac:chgData name="Litjens, R. (Remco)" userId="b4cbdcf7-5f12-4194-833d-5ccf55326142" providerId="ADAL" clId="{532AF004-C274-4C87-8DFE-92284B12128E}" dt="2020-09-28T12:07:23.176" v="30" actId="478"/>
          <ac:spMkLst>
            <pc:docMk/>
            <pc:sldMk cId="692763946" sldId="258"/>
            <ac:spMk id="57" creationId="{364E6317-737F-41EE-9FF3-EE30C905C734}"/>
          </ac:spMkLst>
        </pc:spChg>
        <pc:spChg chg="add del mod topLvl">
          <ac:chgData name="Litjens, R. (Remco)" userId="b4cbdcf7-5f12-4194-833d-5ccf55326142" providerId="ADAL" clId="{532AF004-C274-4C87-8DFE-92284B12128E}" dt="2020-09-28T12:12:55.253" v="107" actId="478"/>
          <ac:spMkLst>
            <pc:docMk/>
            <pc:sldMk cId="692763946" sldId="258"/>
            <ac:spMk id="58" creationId="{B21AF968-89E1-473B-9678-FC79408E0419}"/>
          </ac:spMkLst>
        </pc:spChg>
        <pc:spChg chg="add del mod topLvl">
          <ac:chgData name="Litjens, R. (Remco)" userId="b4cbdcf7-5f12-4194-833d-5ccf55326142" providerId="ADAL" clId="{532AF004-C274-4C87-8DFE-92284B12128E}" dt="2020-09-28T12:12:56.437" v="108" actId="478"/>
          <ac:spMkLst>
            <pc:docMk/>
            <pc:sldMk cId="692763946" sldId="258"/>
            <ac:spMk id="59" creationId="{DE36D673-FA0B-4073-BA75-7477171E1279}"/>
          </ac:spMkLst>
        </pc:spChg>
        <pc:spChg chg="add del mod topLvl">
          <ac:chgData name="Litjens, R. (Remco)" userId="b4cbdcf7-5f12-4194-833d-5ccf55326142" providerId="ADAL" clId="{532AF004-C274-4C87-8DFE-92284B12128E}" dt="2020-09-28T12:12:57.276" v="109" actId="478"/>
          <ac:spMkLst>
            <pc:docMk/>
            <pc:sldMk cId="692763946" sldId="258"/>
            <ac:spMk id="60" creationId="{4B09FD8B-3B5E-4AB8-A647-466871E8B086}"/>
          </ac:spMkLst>
        </pc:spChg>
        <pc:spChg chg="del mod topLvl">
          <ac:chgData name="Litjens, R. (Remco)" userId="b4cbdcf7-5f12-4194-833d-5ccf55326142" providerId="ADAL" clId="{532AF004-C274-4C87-8DFE-92284B12128E}" dt="2020-09-28T12:10:29.455" v="61" actId="478"/>
          <ac:spMkLst>
            <pc:docMk/>
            <pc:sldMk cId="692763946" sldId="258"/>
            <ac:spMk id="61" creationId="{1493FF55-FE12-4A0A-A62D-8A948055E5A8}"/>
          </ac:spMkLst>
        </pc:spChg>
        <pc:spChg chg="del mod topLvl">
          <ac:chgData name="Litjens, R. (Remco)" userId="b4cbdcf7-5f12-4194-833d-5ccf55326142" providerId="ADAL" clId="{532AF004-C274-4C87-8DFE-92284B12128E}" dt="2020-09-28T12:10:28.458" v="60" actId="478"/>
          <ac:spMkLst>
            <pc:docMk/>
            <pc:sldMk cId="692763946" sldId="258"/>
            <ac:spMk id="62" creationId="{3D0D8B96-D30E-44FE-A3C0-9456D38CA17B}"/>
          </ac:spMkLst>
        </pc:spChg>
        <pc:spChg chg="mod">
          <ac:chgData name="Litjens, R. (Remco)" userId="b4cbdcf7-5f12-4194-833d-5ccf55326142" providerId="ADAL" clId="{532AF004-C274-4C87-8DFE-92284B12128E}" dt="2020-09-28T12:07:10.426" v="25" actId="14100"/>
          <ac:spMkLst>
            <pc:docMk/>
            <pc:sldMk cId="692763946" sldId="258"/>
            <ac:spMk id="63" creationId="{A602BCCE-9791-4728-ABB4-A8D4926AE46C}"/>
          </ac:spMkLst>
        </pc:spChg>
        <pc:spChg chg="del">
          <ac:chgData name="Litjens, R. (Remco)" userId="b4cbdcf7-5f12-4194-833d-5ccf55326142" providerId="ADAL" clId="{532AF004-C274-4C87-8DFE-92284B12128E}" dt="2020-09-28T12:06:30.006" v="13" actId="478"/>
          <ac:spMkLst>
            <pc:docMk/>
            <pc:sldMk cId="692763946" sldId="258"/>
            <ac:spMk id="64" creationId="{363711CF-D56B-439B-A122-B6B3E073067A}"/>
          </ac:spMkLst>
        </pc:spChg>
        <pc:spChg chg="del">
          <ac:chgData name="Litjens, R. (Remco)" userId="b4cbdcf7-5f12-4194-833d-5ccf55326142" providerId="ADAL" clId="{532AF004-C274-4C87-8DFE-92284B12128E}" dt="2020-09-28T12:06:31.277" v="14" actId="478"/>
          <ac:spMkLst>
            <pc:docMk/>
            <pc:sldMk cId="692763946" sldId="258"/>
            <ac:spMk id="65" creationId="{36D3C8F3-716B-40A7-B87E-B93EA92E271E}"/>
          </ac:spMkLst>
        </pc:spChg>
        <pc:spChg chg="add del mod">
          <ac:chgData name="Litjens, R. (Remco)" userId="b4cbdcf7-5f12-4194-833d-5ccf55326142" providerId="ADAL" clId="{532AF004-C274-4C87-8DFE-92284B12128E}" dt="2020-09-28T12:13:09.180" v="113" actId="14100"/>
          <ac:spMkLst>
            <pc:docMk/>
            <pc:sldMk cId="692763946" sldId="258"/>
            <ac:spMk id="66" creationId="{BBBC6FD2-A414-4CB8-BF26-0E62D433890B}"/>
          </ac:spMkLst>
        </pc:spChg>
        <pc:spChg chg="add del">
          <ac:chgData name="Litjens, R. (Remco)" userId="b4cbdcf7-5f12-4194-833d-5ccf55326142" providerId="ADAL" clId="{532AF004-C274-4C87-8DFE-92284B12128E}" dt="2020-09-28T12:13:03.053" v="112" actId="478"/>
          <ac:spMkLst>
            <pc:docMk/>
            <pc:sldMk cId="692763946" sldId="258"/>
            <ac:spMk id="67" creationId="{FBA96993-3AFD-4C38-8BF4-E21CF7A6A94D}"/>
          </ac:spMkLst>
        </pc:spChg>
        <pc:spChg chg="add del">
          <ac:chgData name="Litjens, R. (Remco)" userId="b4cbdcf7-5f12-4194-833d-5ccf55326142" providerId="ADAL" clId="{532AF004-C274-4C87-8DFE-92284B12128E}" dt="2020-09-28T12:13:02.029" v="111" actId="478"/>
          <ac:spMkLst>
            <pc:docMk/>
            <pc:sldMk cId="692763946" sldId="258"/>
            <ac:spMk id="68" creationId="{B32DCB7C-775D-4355-8C1C-6FABDD0C8519}"/>
          </ac:spMkLst>
        </pc:spChg>
        <pc:spChg chg="del">
          <ac:chgData name="Litjens, R. (Remco)" userId="b4cbdcf7-5f12-4194-833d-5ccf55326142" providerId="ADAL" clId="{532AF004-C274-4C87-8DFE-92284B12128E}" dt="2020-09-28T12:10:21.562" v="58" actId="478"/>
          <ac:spMkLst>
            <pc:docMk/>
            <pc:sldMk cId="692763946" sldId="258"/>
            <ac:spMk id="69" creationId="{964F65CE-165B-4441-9EA3-6BAA33FDDE7D}"/>
          </ac:spMkLst>
        </pc:spChg>
        <pc:spChg chg="del">
          <ac:chgData name="Litjens, R. (Remco)" userId="b4cbdcf7-5f12-4194-833d-5ccf55326142" providerId="ADAL" clId="{532AF004-C274-4C87-8DFE-92284B12128E}" dt="2020-09-28T12:10:20.559" v="57" actId="478"/>
          <ac:spMkLst>
            <pc:docMk/>
            <pc:sldMk cId="692763946" sldId="258"/>
            <ac:spMk id="70" creationId="{2D229AE9-6BA4-4F06-A040-D3029DA9913E}"/>
          </ac:spMkLst>
        </pc:spChg>
        <pc:spChg chg="add del mod">
          <ac:chgData name="Litjens, R. (Remco)" userId="b4cbdcf7-5f12-4194-833d-5ccf55326142" providerId="ADAL" clId="{532AF004-C274-4C87-8DFE-92284B12128E}" dt="2020-09-28T12:08:56.765" v="40" actId="478"/>
          <ac:spMkLst>
            <pc:docMk/>
            <pc:sldMk cId="692763946" sldId="258"/>
            <ac:spMk id="213" creationId="{71F9D944-A1F5-4EC8-BE65-007B814C6391}"/>
          </ac:spMkLst>
        </pc:spChg>
        <pc:spChg chg="add mod">
          <ac:chgData name="Litjens, R. (Remco)" userId="b4cbdcf7-5f12-4194-833d-5ccf55326142" providerId="ADAL" clId="{532AF004-C274-4C87-8DFE-92284B12128E}" dt="2020-09-28T12:11:16.797" v="72" actId="14100"/>
          <ac:spMkLst>
            <pc:docMk/>
            <pc:sldMk cId="692763946" sldId="258"/>
            <ac:spMk id="214" creationId="{A90062A5-1C57-4F9D-ABB7-58C2EA0F96FD}"/>
          </ac:spMkLst>
        </pc:spChg>
        <pc:spChg chg="add del mod">
          <ac:chgData name="Litjens, R. (Remco)" userId="b4cbdcf7-5f12-4194-833d-5ccf55326142" providerId="ADAL" clId="{532AF004-C274-4C87-8DFE-92284B12128E}" dt="2020-09-28T12:08:56.765" v="40" actId="478"/>
          <ac:spMkLst>
            <pc:docMk/>
            <pc:sldMk cId="692763946" sldId="258"/>
            <ac:spMk id="215" creationId="{C8BB1530-886E-4220-8F22-B96B66DDFAFE}"/>
          </ac:spMkLst>
        </pc:spChg>
        <pc:spChg chg="add del mod">
          <ac:chgData name="Litjens, R. (Remco)" userId="b4cbdcf7-5f12-4194-833d-5ccf55326142" providerId="ADAL" clId="{532AF004-C274-4C87-8DFE-92284B12128E}" dt="2020-09-28T12:10:30.521" v="62" actId="478"/>
          <ac:spMkLst>
            <pc:docMk/>
            <pc:sldMk cId="692763946" sldId="258"/>
            <ac:spMk id="216" creationId="{7358CE70-1C18-4E0C-8D26-026CA0B92308}"/>
          </ac:spMkLst>
        </pc:spChg>
        <pc:spChg chg="add del mod">
          <ac:chgData name="Litjens, R. (Remco)" userId="b4cbdcf7-5f12-4194-833d-5ccf55326142" providerId="ADAL" clId="{532AF004-C274-4C87-8DFE-92284B12128E}" dt="2020-09-28T12:08:56.765" v="40" actId="478"/>
          <ac:spMkLst>
            <pc:docMk/>
            <pc:sldMk cId="692763946" sldId="258"/>
            <ac:spMk id="217" creationId="{3B04CB3E-AED4-43DA-98A6-EE7854067D2E}"/>
          </ac:spMkLst>
        </pc:spChg>
        <pc:spChg chg="add del mod">
          <ac:chgData name="Litjens, R. (Remco)" userId="b4cbdcf7-5f12-4194-833d-5ccf55326142" providerId="ADAL" clId="{532AF004-C274-4C87-8DFE-92284B12128E}" dt="2020-09-28T12:11:50.294" v="79" actId="14100"/>
          <ac:spMkLst>
            <pc:docMk/>
            <pc:sldMk cId="692763946" sldId="258"/>
            <ac:spMk id="218" creationId="{F0F14D03-9764-4BD9-B057-EC9338E391F1}"/>
          </ac:spMkLst>
        </pc:spChg>
        <pc:spChg chg="add del mod">
          <ac:chgData name="Litjens, R. (Remco)" userId="b4cbdcf7-5f12-4194-833d-5ccf55326142" providerId="ADAL" clId="{532AF004-C274-4C87-8DFE-92284B12128E}" dt="2020-09-28T12:08:56.765" v="40" actId="478"/>
          <ac:spMkLst>
            <pc:docMk/>
            <pc:sldMk cId="692763946" sldId="258"/>
            <ac:spMk id="219" creationId="{AB17CFDC-14E5-4E2A-A1EC-907549227518}"/>
          </ac:spMkLst>
        </pc:spChg>
        <pc:spChg chg="add mod">
          <ac:chgData name="Litjens, R. (Remco)" userId="b4cbdcf7-5f12-4194-833d-5ccf55326142" providerId="ADAL" clId="{532AF004-C274-4C87-8DFE-92284B12128E}" dt="2020-09-28T12:12:07.478" v="86" actId="14100"/>
          <ac:spMkLst>
            <pc:docMk/>
            <pc:sldMk cId="692763946" sldId="258"/>
            <ac:spMk id="222" creationId="{D862484A-9C12-4E51-AC6E-0EAAF700083E}"/>
          </ac:spMkLst>
        </pc:spChg>
        <pc:spChg chg="add del mod">
          <ac:chgData name="Litjens, R. (Remco)" userId="b4cbdcf7-5f12-4194-833d-5ccf55326142" providerId="ADAL" clId="{532AF004-C274-4C87-8DFE-92284B12128E}" dt="2020-09-28T12:10:15.416" v="56" actId="14100"/>
          <ac:spMkLst>
            <pc:docMk/>
            <pc:sldMk cId="692763946" sldId="258"/>
            <ac:spMk id="253" creationId="{9054EA7D-EA0A-4E84-973F-80CD2B0EC95F}"/>
          </ac:spMkLst>
        </pc:spChg>
        <pc:spChg chg="add del mod">
          <ac:chgData name="Litjens, R. (Remco)" userId="b4cbdcf7-5f12-4194-833d-5ccf55326142" providerId="ADAL" clId="{532AF004-C274-4C87-8DFE-92284B12128E}" dt="2020-09-28T12:09:57.005" v="48" actId="478"/>
          <ac:spMkLst>
            <pc:docMk/>
            <pc:sldMk cId="692763946" sldId="258"/>
            <ac:spMk id="254" creationId="{571CEFF3-B659-4B71-AF1B-08ED686A214A}"/>
          </ac:spMkLst>
        </pc:spChg>
        <pc:spChg chg="add del mod">
          <ac:chgData name="Litjens, R. (Remco)" userId="b4cbdcf7-5f12-4194-833d-5ccf55326142" providerId="ADAL" clId="{532AF004-C274-4C87-8DFE-92284B12128E}" dt="2020-09-28T12:09:59.630" v="50" actId="478"/>
          <ac:spMkLst>
            <pc:docMk/>
            <pc:sldMk cId="692763946" sldId="258"/>
            <ac:spMk id="255" creationId="{E17900E3-2A61-419A-89F7-B4AD323C65BB}"/>
          </ac:spMkLst>
        </pc:spChg>
        <pc:spChg chg="add del mod">
          <ac:chgData name="Litjens, R. (Remco)" userId="b4cbdcf7-5f12-4194-833d-5ccf55326142" providerId="ADAL" clId="{532AF004-C274-4C87-8DFE-92284B12128E}" dt="2020-09-28T12:12:20.251" v="92" actId="478"/>
          <ac:spMkLst>
            <pc:docMk/>
            <pc:sldMk cId="692763946" sldId="258"/>
            <ac:spMk id="256" creationId="{B3BC30FF-4BF9-49A8-9487-F69D881E3262}"/>
          </ac:spMkLst>
        </pc:spChg>
        <pc:spChg chg="add del mod">
          <ac:chgData name="Litjens, R. (Remco)" userId="b4cbdcf7-5f12-4194-833d-5ccf55326142" providerId="ADAL" clId="{532AF004-C274-4C87-8DFE-92284B12128E}" dt="2020-09-28T12:12:17.787" v="90" actId="478"/>
          <ac:spMkLst>
            <pc:docMk/>
            <pc:sldMk cId="692763946" sldId="258"/>
            <ac:spMk id="257" creationId="{EF6B2039-E3B3-41ED-8E99-06CD9D92CB40}"/>
          </ac:spMkLst>
        </pc:spChg>
        <pc:spChg chg="add del mod">
          <ac:chgData name="Litjens, R. (Remco)" userId="b4cbdcf7-5f12-4194-833d-5ccf55326142" providerId="ADAL" clId="{532AF004-C274-4C87-8DFE-92284B12128E}" dt="2020-09-28T12:12:19.148" v="91" actId="478"/>
          <ac:spMkLst>
            <pc:docMk/>
            <pc:sldMk cId="692763946" sldId="258"/>
            <ac:spMk id="258" creationId="{5DE873F7-D32E-44EC-A8A1-C839705F645D}"/>
          </ac:spMkLst>
        </pc:spChg>
        <pc:spChg chg="add del mod">
          <ac:chgData name="Litjens, R. (Remco)" userId="b4cbdcf7-5f12-4194-833d-5ccf55326142" providerId="ADAL" clId="{532AF004-C274-4C87-8DFE-92284B12128E}" dt="2020-09-28T12:11:53.291" v="81" actId="478"/>
          <ac:spMkLst>
            <pc:docMk/>
            <pc:sldMk cId="692763946" sldId="258"/>
            <ac:spMk id="259" creationId="{80C7F8A5-8952-40CF-BA71-264E372D1FDC}"/>
          </ac:spMkLst>
        </pc:spChg>
        <pc:spChg chg="add del mod">
          <ac:chgData name="Litjens, R. (Remco)" userId="b4cbdcf7-5f12-4194-833d-5ccf55326142" providerId="ADAL" clId="{532AF004-C274-4C87-8DFE-92284B12128E}" dt="2020-09-28T12:12:03.907" v="85" actId="478"/>
          <ac:spMkLst>
            <pc:docMk/>
            <pc:sldMk cId="692763946" sldId="258"/>
            <ac:spMk id="262" creationId="{FB5510DD-C761-43E8-AE76-3D9C242D67E9}"/>
          </ac:spMkLst>
        </pc:spChg>
        <pc:spChg chg="add del mod">
          <ac:chgData name="Litjens, R. (Remco)" userId="b4cbdcf7-5f12-4194-833d-5ccf55326142" providerId="ADAL" clId="{532AF004-C274-4C87-8DFE-92284B12128E}" dt="2020-09-28T12:11:59.427" v="83" actId="478"/>
          <ac:spMkLst>
            <pc:docMk/>
            <pc:sldMk cId="692763946" sldId="258"/>
            <ac:spMk id="267" creationId="{2DB03D24-95EE-4B25-8BB1-2F47BE37CEAB}"/>
          </ac:spMkLst>
        </pc:spChg>
        <pc:grpChg chg="del">
          <ac:chgData name="Litjens, R. (Remco)" userId="b4cbdcf7-5f12-4194-833d-5ccf55326142" providerId="ADAL" clId="{532AF004-C274-4C87-8DFE-92284B12128E}" dt="2020-09-28T12:06:41.573" v="15" actId="165"/>
          <ac:grpSpMkLst>
            <pc:docMk/>
            <pc:sldMk cId="692763946" sldId="258"/>
            <ac:grpSpMk id="45" creationId="{A52345BD-B7ED-4965-A071-765FF1A1C801}"/>
          </ac:grpSpMkLst>
        </pc:grpChg>
        <pc:grpChg chg="del">
          <ac:chgData name="Litjens, R. (Remco)" userId="b4cbdcf7-5f12-4194-833d-5ccf55326142" providerId="ADAL" clId="{532AF004-C274-4C87-8DFE-92284B12128E}" dt="2020-09-28T12:08:36.028" v="37" actId="165"/>
          <ac:grpSpMkLst>
            <pc:docMk/>
            <pc:sldMk cId="692763946" sldId="258"/>
            <ac:grpSpMk id="46" creationId="{7C2CEE74-7CB6-4BC7-8C51-66F644246DD4}"/>
          </ac:grpSpMkLst>
        </pc:grp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5" creationId="{C2B477CB-BA24-4EF7-8071-ADAE32B86D77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6" creationId="{11CD0550-9520-42F4-8DE6-FF40FF26B319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7" creationId="{9A956BA0-7CF1-4F41-A70D-E15AB240E38A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8" creationId="{5542A618-37BA-4732-A2FE-88DF135B6F13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9" creationId="{D9AB8B75-89A9-4F95-B50B-343359B7204A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20" creationId="{C3814719-33B4-4075-A58F-4C031B55D81D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71" creationId="{2CA03B65-F7CD-4220-92FB-38D3304F62BE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72" creationId="{291AE04E-4901-4519-9ABD-DF8C02D4FD40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73" creationId="{112E397F-5EDA-4BDB-A9BB-72467DB14A77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74" creationId="{7676730D-323E-4D4D-A707-7171D7C0A271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75" creationId="{CACBC0FE-DA61-4554-9604-AEFADE4D3B69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76" creationId="{80C9928C-7ED4-4E5A-A483-6D2F594F12FC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77" creationId="{BB829DFA-F095-4A90-AD19-592EA4D85E06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78" creationId="{34F52FBD-4B71-4E7F-96CC-3904E8B8A1B8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79" creationId="{B96FDF01-B5F0-44E2-8E4D-346C041A9A30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80" creationId="{11B9075C-F24E-444E-B012-FFE08E109F75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81" creationId="{BBC85A90-31FD-487B-9630-208AB01325DD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82" creationId="{D654681B-34F4-4BF9-9D5C-5AE2ACF6747E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83" creationId="{7F714657-3E26-4544-BE75-E5D48B894827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84" creationId="{B21C0E6F-8BB1-44A0-86E0-84E9A2C514F2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85" creationId="{0AB9B6C4-D2D4-46E9-8107-0FF9F0F8C59B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86" creationId="{1D2A7C21-BBA7-45DD-B28B-B198C9B228F4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95" creationId="{8E210FBC-3627-442B-AB43-ECFAD4D30D45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96" creationId="{C8EA9B65-3371-4504-87ED-8828FFBAF0DB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97" creationId="{6850FB11-E765-44D4-8524-4D952A49B29E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98" creationId="{52AD5318-051B-4973-9757-2D19E13C0226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99" creationId="{F1996C79-74B9-4ADE-92B8-77E264AABA46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00" creationId="{7FC3568A-D0D6-461D-B13B-7B81C68D67F2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11" creationId="{F24D8366-ABB9-415E-9B4B-859CB582645F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12" creationId="{44F8D4DB-C74A-46B4-BB43-D49E69BBB014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13" creationId="{E1A1BE1D-BE62-4D05-9B58-5A80A8225650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14" creationId="{BCA19276-6F80-42F2-9020-62CD9E4C5A89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15" creationId="{87F82AF8-855A-477B-A11F-D340959964AD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16" creationId="{D53EC6D9-818F-4278-BE4B-8DD394A0CB00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27" creationId="{4E3882AB-3843-418C-92BA-1CA6E6A163DF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28" creationId="{FDD55CE6-17D6-4C5F-8D1E-8C45D21A2FD4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29" creationId="{7DB594CA-6D35-4F9B-BAE0-77E39B8686CA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30" creationId="{0CCF0705-DBB8-4106-BE54-2B73C8D82D30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31" creationId="{326D658B-2424-4896-AD9D-8722981F59BF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32" creationId="{9B86E1B2-9934-4CDE-9285-64216FA5EA88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43" creationId="{B19FD4E7-569F-454D-A8EE-2D68511355AA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44" creationId="{DCF678B9-F7B1-413D-9534-06EF58B71C8A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45" creationId="{04E1B1CF-D854-47FE-9985-34FC298299FA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46" creationId="{43F90898-4FFE-4F7E-8B19-17096EE2238E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47" creationId="{65B53923-4AFA-4D6A-BA6B-7E301702E575}"/>
          </ac:cxnSpMkLst>
        </pc:cxnChg>
        <pc:cxnChg chg="add del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148" creationId="{5512491D-F7EE-47E9-B94D-06E35563916F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151" creationId="{81763DED-9A7F-4590-920F-D52DEE6736BD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152" creationId="{42400E31-FA0E-4F77-9E90-800869FE8F8C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53" creationId="{34EC3849-7366-4F12-82F9-2FBC12150FD6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54" creationId="{9D18E7A8-D22B-4EBF-A046-BF3775508B01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55" creationId="{EA5D7E17-A157-4839-9A2E-593B561CF863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56" creationId="{ECCFB973-775D-478B-9DF7-0B64FCBE9AC8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57" creationId="{96F48F69-C007-41DD-9831-DA4ED4B9D6E8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58" creationId="{7838E9D6-8813-4508-845A-739A091280BE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59" creationId="{DDED46F8-CB5D-48A3-A41D-7F79ED73D8C6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60" creationId="{F67D0159-51AC-47A4-A2C1-B947ACB66F27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61" creationId="{6E721EFD-544B-450F-A1D9-6AFA6937B4B5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62" creationId="{FF29EC49-7281-4CFD-BE9D-F4BCEC87B0B7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63" creationId="{7260BCF3-E803-49FD-8BB4-F2C6124F989B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64" creationId="{EBCEAB52-9601-4E2A-9C52-7E3181592081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165" creationId="{ABECBFE2-E65D-415F-9BFF-4EDAA471DB82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166" creationId="{A7288C19-AC6F-49A1-A732-1B51A3A69E3C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167" creationId="{C1EC3978-6554-4B96-96EB-8B4F77B12AAB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168" creationId="{7475F223-10AA-44EA-A5F3-07874FF2CAF4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69" creationId="{3A568ABA-AAC0-4213-A0D4-CA2464DFDEC0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0" creationId="{8021D91C-D664-46E2-8A06-DEB6E27848BF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1" creationId="{2F4B5C35-2563-4868-9439-0BA1AFB76F7E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2" creationId="{C70368A1-16AC-44F5-B524-798334BF4642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3" creationId="{3DF7EDE1-4FFF-4009-91C9-4AA160FECDC7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4" creationId="{C3E4C187-4A65-47ED-8425-B926B712D54E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5" creationId="{9EBAD9F6-A7C1-4E9D-B18E-14F4F80F0AF8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6" creationId="{016933A9-A2FB-44E4-B6F7-B345750D8B4D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7" creationId="{1EEDC390-1A11-447D-BBFB-03CFF32DC9C4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8" creationId="{5BB11A8C-5F06-46C6-962F-A15C3280CEDD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79" creationId="{3BB0A3AB-42FE-4BF5-A497-B144741FC6C3}"/>
          </ac:cxnSpMkLst>
        </pc:cxnChg>
        <pc:cxnChg chg="add del">
          <ac:chgData name="Litjens, R. (Remco)" userId="b4cbdcf7-5f12-4194-833d-5ccf55326142" providerId="ADAL" clId="{532AF004-C274-4C87-8DFE-92284B12128E}" dt="2020-09-28T12:11:34.301" v="76" actId="478"/>
          <ac:cxnSpMkLst>
            <pc:docMk/>
            <pc:sldMk cId="692763946" sldId="258"/>
            <ac:cxnSpMk id="180" creationId="{00A2684F-A4F7-4154-A06D-076CAD4EEE0D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181" creationId="{B2652A1A-9FF5-4791-862A-28E10C009BC8}"/>
          </ac:cxnSpMkLst>
        </pc:cxnChg>
        <pc:cxnChg chg="add del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182" creationId="{3EC9D536-875D-4DF6-84E9-441E8667A6C8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83" creationId="{D2C7ACDB-29D9-47E0-914A-FF2864C1E9A8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84" creationId="{523B148B-2E77-4BE9-8561-7255892F7889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85" creationId="{ACBA3A94-D839-4AA8-9D93-4A2C96EC55BB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86" creationId="{F06F1BE1-04CA-41AD-802E-944BD46DC2BD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87" creationId="{250B7F8C-646A-49C5-9AC7-3883C40E99B3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88" creationId="{6C821246-F146-4A18-BF51-BF8AD3295C3F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89" creationId="{3E6E802B-3C79-400C-BBDA-6A8699BC34D9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90" creationId="{61D4F0BE-6C4C-477A-BA5B-19D2B7D4E0BE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91" creationId="{E16EAFE0-1439-4F9D-8C99-221613B0812E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92" creationId="{218F1F60-3B9A-4BC3-AF13-558AEA91404D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93" creationId="{6C0994CC-FF90-4C9C-8154-AD240FD1075F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94" creationId="{4E935A68-E119-492F-A5CF-9E00A96546FF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95" creationId="{AB233ABF-4C8B-468E-9F9E-96A9EAD6B01C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96" creationId="{88C3CF36-FF5D-4864-AFB4-677093AFCBCA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97" creationId="{719D7B30-84B0-4FDA-85B0-E04F26232FED}"/>
          </ac:cxnSpMkLst>
        </pc:cxnChg>
        <pc:cxnChg chg="add del mod">
          <ac:chgData name="Litjens, R. (Remco)" userId="b4cbdcf7-5f12-4194-833d-5ccf55326142" providerId="ADAL" clId="{532AF004-C274-4C87-8DFE-92284B12128E}" dt="2020-09-28T12:08:56.765" v="40" actId="478"/>
          <ac:cxnSpMkLst>
            <pc:docMk/>
            <pc:sldMk cId="692763946" sldId="258"/>
            <ac:cxnSpMk id="198" creationId="{5FC138C4-138B-443C-9A35-D55F62284948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199" creationId="{8E66F59A-73F9-4E72-A514-2B7FAE91F879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200" creationId="{B6648E45-AD74-4E47-934E-E8118E0440F9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201" creationId="{DC381E97-C589-43D0-841C-86AE6917EC77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202" creationId="{97C5BD80-595F-4B77-9B84-2D13C3D63952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203" creationId="{14037CAE-F078-4A8B-86F0-9C2934BE553F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204" creationId="{2C6523F1-E1B3-4A1F-A901-4F5FEA2B7529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205" creationId="{BBAA747A-8DF3-4D20-B186-C1A1B889A3D9}"/>
          </ac:cxnSpMkLst>
        </pc:cxnChg>
        <pc:cxnChg chg="add del mod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206" creationId="{DDC11E04-558A-4C6F-9325-263C8519C690}"/>
          </ac:cxnSpMkLst>
        </pc:cxnChg>
        <pc:cxnChg chg="add del mod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207" creationId="{060D1610-5259-4AD1-BFBB-CDC531D7B997}"/>
          </ac:cxnSpMkLst>
        </pc:cxnChg>
        <pc:cxnChg chg="add del mod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208" creationId="{EFA82DE7-669E-41C7-AB26-EF6314B6D820}"/>
          </ac:cxnSpMkLst>
        </pc:cxnChg>
        <pc:cxnChg chg="add del mod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209" creationId="{4E12D669-E9DA-43F0-9320-5A47697EA932}"/>
          </ac:cxnSpMkLst>
        </pc:cxnChg>
        <pc:cxnChg chg="add del mod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210" creationId="{88FB29FC-F013-417D-843F-08E8DEDCA562}"/>
          </ac:cxnSpMkLst>
        </pc:cxnChg>
        <pc:cxnChg chg="add del mod">
          <ac:chgData name="Litjens, R. (Remco)" userId="b4cbdcf7-5f12-4194-833d-5ccf55326142" providerId="ADAL" clId="{532AF004-C274-4C87-8DFE-92284B12128E}" dt="2020-09-28T12:11:33.827" v="75" actId="478"/>
          <ac:cxnSpMkLst>
            <pc:docMk/>
            <pc:sldMk cId="692763946" sldId="258"/>
            <ac:cxnSpMk id="211" creationId="{CD679B76-2223-49CB-95DA-DC9CEC533F0B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212" creationId="{1C152EB5-4BC8-44C2-8B31-6BCD7B279D77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220" creationId="{92AB7627-5B5E-4F97-91B9-3E299BD60040}"/>
          </ac:cxnSpMkLst>
        </pc:cxnChg>
        <pc:cxnChg chg="add mod">
          <ac:chgData name="Litjens, R. (Remco)" userId="b4cbdcf7-5f12-4194-833d-5ccf55326142" providerId="ADAL" clId="{532AF004-C274-4C87-8DFE-92284B12128E}" dt="2020-09-28T12:08:50.726" v="39" actId="1076"/>
          <ac:cxnSpMkLst>
            <pc:docMk/>
            <pc:sldMk cId="692763946" sldId="258"/>
            <ac:cxnSpMk id="221" creationId="{10311902-6A3C-46AD-9B6C-4ECB29DA00F8}"/>
          </ac:cxnSpMkLst>
        </pc:cxnChg>
        <pc:cxnChg chg="add del mod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223" creationId="{75DDFCEF-8365-4C14-8ED9-07235641A340}"/>
          </ac:cxnSpMkLst>
        </pc:cxnChg>
        <pc:cxnChg chg="add del mod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224" creationId="{15136F89-4D40-4EFF-8718-23E44F2C7EBE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25" creationId="{165E56E7-3BB9-42E2-9A4A-E5ED40935FB2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26" creationId="{944D928D-1E87-4416-A89B-BE78B78B1398}"/>
          </ac:cxnSpMkLst>
        </pc:cxnChg>
        <pc:cxnChg chg="add del mod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227" creationId="{EFABF65E-A9F0-4A59-A34C-167EA69B8B73}"/>
          </ac:cxnSpMkLst>
        </pc:cxnChg>
        <pc:cxnChg chg="add del mod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228" creationId="{D52224C5-2590-4D04-AE34-B40974AE0F82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29" creationId="{DA01E416-6F96-45B5-9D8B-33D104BC1241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30" creationId="{C117A792-8B97-490F-8D63-24F99FE48444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31" creationId="{B41CED00-11AA-4B70-8C7E-955F9BA985AE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32" creationId="{AD036E77-E702-4388-A028-01986E27725C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33" creationId="{F3482E2D-B02A-4C4F-8827-1C3E02F262FE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34" creationId="{6C459186-3266-4D14-B0E6-57FCBABA1E48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35" creationId="{0860BC1F-BA4C-4319-8A76-F64F81DA9DBB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36" creationId="{3F881429-61AB-4FEA-84C6-20402AD1F222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37" creationId="{64E914ED-FDA7-4BC6-94F7-AC1EF38233CD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38" creationId="{64215B9E-B03C-40A4-9AC7-489BBE4E47CC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39" creationId="{3F3776AC-0835-4D6F-BFFB-6A02FA89DF37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40" creationId="{BA9A6C7B-259C-46EC-9497-9FD18F97881A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41" creationId="{AEE7A540-7F52-42EA-8CF2-6965E79D2B97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42" creationId="{2FB52CC0-EEB2-421C-BF2C-F1D3305C781C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43" creationId="{1CA3A743-C412-41B8-B404-E00ECF57F042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44" creationId="{67390123-41C3-4704-869E-642B725083D2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45" creationId="{C4AD6677-A3B8-45EA-AACD-F8159B6D4458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46" creationId="{8E2B6648-E2F3-46A5-8382-0F34148A5030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47" creationId="{7DA1A6B1-53E8-4AD6-8895-3C077B6338A9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48" creationId="{731C7507-89EB-4C21-A6C3-C7A9E34E7AEA}"/>
          </ac:cxnSpMkLst>
        </pc:cxnChg>
        <pc:cxnChg chg="add del mod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249" creationId="{B69E2278-32BD-44EE-8D6C-821D45D89158}"/>
          </ac:cxnSpMkLst>
        </pc:cxnChg>
        <pc:cxnChg chg="add del mod">
          <ac:chgData name="Litjens, R. (Remco)" userId="b4cbdcf7-5f12-4194-833d-5ccf55326142" providerId="ADAL" clId="{532AF004-C274-4C87-8DFE-92284B12128E}" dt="2020-09-28T12:12:30.015" v="94" actId="478"/>
          <ac:cxnSpMkLst>
            <pc:docMk/>
            <pc:sldMk cId="692763946" sldId="258"/>
            <ac:cxnSpMk id="250" creationId="{D43E4388-C619-43DB-A648-6D1B9BE4720E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51" creationId="{AE41F1EC-2A39-47FA-8DBC-810EBBFC6AB9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52" creationId="{E0ECC1D9-7595-4CCF-87DB-0EAAD4A00366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60" creationId="{8D9165E9-388D-4A85-9567-A4E6D4C5B20E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61" creationId="{57FD1B34-2F36-473B-A337-128E6A7A16D1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63" creationId="{A6B7F87A-C562-4C3C-B307-D5EE42262074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64" creationId="{61E196B8-B7EA-4BA7-89B5-DDF907D3AEC3}"/>
          </ac:cxnSpMkLst>
        </pc:cxnChg>
        <pc:cxnChg chg="add mod">
          <ac:chgData name="Litjens, R. (Remco)" userId="b4cbdcf7-5f12-4194-833d-5ccf55326142" providerId="ADAL" clId="{532AF004-C274-4C87-8DFE-92284B12128E}" dt="2020-09-28T12:09:16.212" v="42" actId="1076"/>
          <ac:cxnSpMkLst>
            <pc:docMk/>
            <pc:sldMk cId="692763946" sldId="258"/>
            <ac:cxnSpMk id="265" creationId="{D0520099-27EC-4F2B-BC0A-B175632EAB86}"/>
          </ac:cxnSpMkLst>
        </pc:cxnChg>
        <pc:cxnChg chg="add del mod">
          <ac:chgData name="Litjens, R. (Remco)" userId="b4cbdcf7-5f12-4194-833d-5ccf55326142" providerId="ADAL" clId="{532AF004-C274-4C87-8DFE-92284B12128E}" dt="2020-09-28T12:09:39.449" v="45" actId="478"/>
          <ac:cxnSpMkLst>
            <pc:docMk/>
            <pc:sldMk cId="692763946" sldId="258"/>
            <ac:cxnSpMk id="266" creationId="{02509E97-7919-4A24-851B-CA3ADE8F3D71}"/>
          </ac:cxnSpMkLst>
        </pc:cxnChg>
      </pc:sldChg>
      <pc:sldChg chg="addSp delSp modSp add ord">
        <pc:chgData name="Litjens, R. (Remco)" userId="b4cbdcf7-5f12-4194-833d-5ccf55326142" providerId="ADAL" clId="{532AF004-C274-4C87-8DFE-92284B12128E}" dt="2020-10-05T07:57:25.114" v="3188" actId="1035"/>
        <pc:sldMkLst>
          <pc:docMk/>
          <pc:sldMk cId="3644065524" sldId="259"/>
        </pc:sldMkLst>
        <pc:spChg chg="add del mod">
          <ac:chgData name="Litjens, R. (Remco)" userId="b4cbdcf7-5f12-4194-833d-5ccf55326142" providerId="ADAL" clId="{532AF004-C274-4C87-8DFE-92284B12128E}" dt="2020-10-01T14:14:09.356" v="851" actId="478"/>
          <ac:spMkLst>
            <pc:docMk/>
            <pc:sldMk cId="3644065524" sldId="259"/>
            <ac:spMk id="2" creationId="{71F37D43-93C4-495F-B00D-C0CC071F9294}"/>
          </ac:spMkLst>
        </pc:spChg>
        <pc:spChg chg="add mod ord topLvl">
          <ac:chgData name="Litjens, R. (Remco)" userId="b4cbdcf7-5f12-4194-833d-5ccf55326142" providerId="ADAL" clId="{532AF004-C274-4C87-8DFE-92284B12128E}" dt="2020-10-05T07:42:36.330" v="2658" actId="207"/>
          <ac:spMkLst>
            <pc:docMk/>
            <pc:sldMk cId="3644065524" sldId="259"/>
            <ac:spMk id="3" creationId="{5F8DA769-168A-471E-963A-C3133C8BAFE0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3" creationId="{7E1B96B0-42C6-4323-B1AF-357A171BA3D7}"/>
          </ac:spMkLst>
        </pc:spChg>
        <pc:spChg chg="del">
          <ac:chgData name="Litjens, R. (Remco)" userId="b4cbdcf7-5f12-4194-833d-5ccf55326142" providerId="ADAL" clId="{532AF004-C274-4C87-8DFE-92284B12128E}" dt="2020-09-28T12:14:55.448" v="119" actId="478"/>
          <ac:spMkLst>
            <pc:docMk/>
            <pc:sldMk cId="3644065524" sldId="259"/>
            <ac:spMk id="4" creationId="{7F52C4BA-78CD-4129-8CC0-F94233E1A2F3}"/>
          </ac:spMkLst>
        </pc:spChg>
        <pc:spChg chg="add del mod">
          <ac:chgData name="Litjens, R. (Remco)" userId="b4cbdcf7-5f12-4194-833d-5ccf55326142" providerId="ADAL" clId="{532AF004-C274-4C87-8DFE-92284B12128E}" dt="2020-10-01T16:31:29.228" v="2497" actId="478"/>
          <ac:spMkLst>
            <pc:docMk/>
            <pc:sldMk cId="3644065524" sldId="259"/>
            <ac:spMk id="4" creationId="{8B094A77-B544-45B9-B4D0-832404E8AED4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5" creationId="{7D919502-CB8D-4DE9-8AE5-15602C125E83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6" creationId="{BE032EB9-435D-4492-9A5F-11086945FC8A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7" creationId="{EC6A1E67-3837-44CD-9E9D-4E5A11378A08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9" creationId="{9A172620-4F4C-4A5F-A2CE-5A49BAC1F568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10" creationId="{8389CF72-B894-459F-8215-28B0ECC48C10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11" creationId="{74FD1746-FA3C-40CC-8594-86347A4F7479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12" creationId="{96AAA534-3086-49B0-925B-F54A98E0772C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13" creationId="{C6C56ED2-79B3-4E18-B5ED-E636F9B58EBE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14" creationId="{A1663BEA-529A-44A4-BE56-5720D2B6DA13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15" creationId="{E4EAC144-4652-4CD2-9B25-A69D4340450B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16" creationId="{8AD83CA8-A515-4CB4-A5FE-11E037686CD0}"/>
          </ac:spMkLst>
        </pc:spChg>
        <pc:spChg chg="add del">
          <ac:chgData name="Litjens, R. (Remco)" userId="b4cbdcf7-5f12-4194-833d-5ccf55326142" providerId="ADAL" clId="{532AF004-C274-4C87-8DFE-92284B12128E}" dt="2020-09-28T12:15:15.095" v="121" actId="478"/>
          <ac:spMkLst>
            <pc:docMk/>
            <pc:sldMk cId="3644065524" sldId="259"/>
            <ac:spMk id="17" creationId="{40AF0B88-AD19-4F61-B2BC-4DCD0DC1DC92}"/>
          </ac:spMkLst>
        </pc:spChg>
        <pc:spChg chg="add mod">
          <ac:chgData name="Litjens, R. (Remco)" userId="b4cbdcf7-5f12-4194-833d-5ccf55326142" providerId="ADAL" clId="{532AF004-C274-4C87-8DFE-92284B12128E}" dt="2020-10-01T15:15:15.116" v="1870" actId="164"/>
          <ac:spMkLst>
            <pc:docMk/>
            <pc:sldMk cId="3644065524" sldId="259"/>
            <ac:spMk id="17" creationId="{CA6F687C-AB7A-4BAB-B1F0-ADF892E3B150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18" creationId="{3FC6E755-6B00-464A-B346-B5F1988E8750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19" creationId="{080D4C53-0CF3-4069-9B90-5D6E042558AA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20" creationId="{14809685-2C6E-493F-9A77-480289273AEC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21" creationId="{3F57B442-52CC-41CA-AEAD-3911DB03BD71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23" creationId="{00BB554B-577A-4D5B-AFD3-A33BF0EBE0A4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24" creationId="{E9C6D000-D6CB-4AF3-BD05-3FC03AD6C4E5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25" creationId="{0DA7D7FB-B706-4172-9F4D-3EE8DED4CD84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26" creationId="{61540C57-AC7A-4AE5-8688-8F6011A34959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27" creationId="{EA38EFA5-8943-46C9-812D-FEA39243AB0F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28" creationId="{C63D7EF0-A4CF-4746-B1E6-37D554A72645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29" creationId="{F7C0755B-9F1F-4C6F-A4E3-2BE11EC02E7A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30" creationId="{3D103477-313D-486C-895A-23CA9DCF8B68}"/>
          </ac:spMkLst>
        </pc:spChg>
        <pc:spChg chg="add del mod">
          <ac:chgData name="Litjens, R. (Remco)" userId="b4cbdcf7-5f12-4194-833d-5ccf55326142" providerId="ADAL" clId="{532AF004-C274-4C87-8DFE-92284B12128E}" dt="2020-09-28T12:34:48.205" v="446"/>
          <ac:spMkLst>
            <pc:docMk/>
            <pc:sldMk cId="3644065524" sldId="259"/>
            <ac:spMk id="31" creationId="{DBB0F969-454A-4F6A-9050-1BF44F6F1A03}"/>
          </ac:spMkLst>
        </pc:spChg>
        <pc:spChg chg="add mod">
          <ac:chgData name="Litjens, R. (Remco)" userId="b4cbdcf7-5f12-4194-833d-5ccf55326142" providerId="ADAL" clId="{532AF004-C274-4C87-8DFE-92284B12128E}" dt="2020-10-05T07:41:02.135" v="2565" actId="1035"/>
          <ac:spMkLst>
            <pc:docMk/>
            <pc:sldMk cId="3644065524" sldId="259"/>
            <ac:spMk id="33" creationId="{AEAADFF7-F887-4A24-B904-769B202C7EAE}"/>
          </ac:spMkLst>
        </pc:spChg>
        <pc:spChg chg="add del mod">
          <ac:chgData name="Litjens, R. (Remco)" userId="b4cbdcf7-5f12-4194-833d-5ccf55326142" providerId="ADAL" clId="{532AF004-C274-4C87-8DFE-92284B12128E}" dt="2020-10-01T16:29:58.219" v="2435" actId="478"/>
          <ac:spMkLst>
            <pc:docMk/>
            <pc:sldMk cId="3644065524" sldId="259"/>
            <ac:spMk id="34" creationId="{BD412955-FD3D-4E9D-81A1-25E12343B551}"/>
          </ac:spMkLst>
        </pc:spChg>
        <pc:spChg chg="add mod">
          <ac:chgData name="Litjens, R. (Remco)" userId="b4cbdcf7-5f12-4194-833d-5ccf55326142" providerId="ADAL" clId="{532AF004-C274-4C87-8DFE-92284B12128E}" dt="2020-10-05T07:48:45.917" v="2978" actId="1076"/>
          <ac:spMkLst>
            <pc:docMk/>
            <pc:sldMk cId="3644065524" sldId="259"/>
            <ac:spMk id="35" creationId="{B0AC7B10-3D31-431A-A207-5E38E2067852}"/>
          </ac:spMkLst>
        </pc:spChg>
        <pc:spChg chg="add mod">
          <ac:chgData name="Litjens, R. (Remco)" userId="b4cbdcf7-5f12-4194-833d-5ccf55326142" providerId="ADAL" clId="{532AF004-C274-4C87-8DFE-92284B12128E}" dt="2020-10-05T07:52:28.479" v="3069" actId="12789"/>
          <ac:spMkLst>
            <pc:docMk/>
            <pc:sldMk cId="3644065524" sldId="259"/>
            <ac:spMk id="36" creationId="{8E90B41F-295B-4081-B177-B4564366A5F5}"/>
          </ac:spMkLst>
        </pc:spChg>
        <pc:spChg chg="add mod">
          <ac:chgData name="Litjens, R. (Remco)" userId="b4cbdcf7-5f12-4194-833d-5ccf55326142" providerId="ADAL" clId="{532AF004-C274-4C87-8DFE-92284B12128E}" dt="2020-10-05T07:52:28.479" v="3069" actId="12789"/>
          <ac:spMkLst>
            <pc:docMk/>
            <pc:sldMk cId="3644065524" sldId="259"/>
            <ac:spMk id="37" creationId="{C723347C-77DF-4AE8-9040-033C917744E1}"/>
          </ac:spMkLst>
        </pc:spChg>
        <pc:spChg chg="add mod">
          <ac:chgData name="Litjens, R. (Remco)" userId="b4cbdcf7-5f12-4194-833d-5ccf55326142" providerId="ADAL" clId="{532AF004-C274-4C87-8DFE-92284B12128E}" dt="2020-10-05T07:56:12.920" v="3146" actId="1038"/>
          <ac:spMkLst>
            <pc:docMk/>
            <pc:sldMk cId="3644065524" sldId="259"/>
            <ac:spMk id="44" creationId="{D8508352-6D49-407D-A354-B7226C5E2CC8}"/>
          </ac:spMkLst>
        </pc:spChg>
        <pc:spChg chg="add mod">
          <ac:chgData name="Litjens, R. (Remco)" userId="b4cbdcf7-5f12-4194-833d-5ccf55326142" providerId="ADAL" clId="{532AF004-C274-4C87-8DFE-92284B12128E}" dt="2020-10-05T07:56:34.993" v="3172" actId="20577"/>
          <ac:spMkLst>
            <pc:docMk/>
            <pc:sldMk cId="3644065524" sldId="259"/>
            <ac:spMk id="67" creationId="{88595AF9-2E87-45A3-9DCF-6A53995241D6}"/>
          </ac:spMkLst>
        </pc:spChg>
        <pc:spChg chg="add mod">
          <ac:chgData name="Litjens, R. (Remco)" userId="b4cbdcf7-5f12-4194-833d-5ccf55326142" providerId="ADAL" clId="{532AF004-C274-4C87-8DFE-92284B12128E}" dt="2020-10-05T07:57:25.114" v="3188" actId="1035"/>
          <ac:spMkLst>
            <pc:docMk/>
            <pc:sldMk cId="3644065524" sldId="259"/>
            <ac:spMk id="86" creationId="{415018E7-F062-40DA-81C8-846DAD2F2345}"/>
          </ac:spMkLst>
        </pc:spChg>
        <pc:spChg chg="add del mod">
          <ac:chgData name="Litjens, R. (Remco)" userId="b4cbdcf7-5f12-4194-833d-5ccf55326142" providerId="ADAL" clId="{532AF004-C274-4C87-8DFE-92284B12128E}" dt="2020-10-05T07:57:09.749" v="3181" actId="478"/>
          <ac:spMkLst>
            <pc:docMk/>
            <pc:sldMk cId="3644065524" sldId="259"/>
            <ac:spMk id="87" creationId="{E87AD966-17D4-4A70-B322-41E9030BA76D}"/>
          </ac:spMkLst>
        </pc:spChg>
        <pc:grpChg chg="add del mod">
          <ac:chgData name="Litjens, R. (Remco)" userId="b4cbdcf7-5f12-4194-833d-5ccf55326142" providerId="ADAL" clId="{532AF004-C274-4C87-8DFE-92284B12128E}" dt="2020-10-01T15:13:13.032" v="1796" actId="165"/>
          <ac:grpSpMkLst>
            <pc:docMk/>
            <pc:sldMk cId="3644065524" sldId="259"/>
            <ac:grpSpMk id="7" creationId="{0F10F5C7-B294-4D7F-85F5-F9372FABA3A0}"/>
          </ac:grpSpMkLst>
        </pc:grpChg>
        <pc:grpChg chg="add mod">
          <ac:chgData name="Litjens, R. (Remco)" userId="b4cbdcf7-5f12-4194-833d-5ccf55326142" providerId="ADAL" clId="{532AF004-C274-4C87-8DFE-92284B12128E}" dt="2020-10-05T07:41:49.570" v="2649" actId="1036"/>
          <ac:grpSpMkLst>
            <pc:docMk/>
            <pc:sldMk cId="3644065524" sldId="259"/>
            <ac:grpSpMk id="18" creationId="{899E9A12-F5F8-45FA-ADF3-65FB33A3365E}"/>
          </ac:grpSpMkLst>
        </pc:grpChg>
        <pc:grpChg chg="add mod">
          <ac:chgData name="Litjens, R. (Remco)" userId="b4cbdcf7-5f12-4194-833d-5ccf55326142" providerId="ADAL" clId="{532AF004-C274-4C87-8DFE-92284B12128E}" dt="2020-10-05T07:41:56.622" v="2655" actId="1036"/>
          <ac:grpSpMkLst>
            <pc:docMk/>
            <pc:sldMk cId="3644065524" sldId="259"/>
            <ac:grpSpMk id="19" creationId="{8F6413E8-24C7-49ED-AB87-555EA4AF68C4}"/>
          </ac:grpSpMkLst>
        </pc:grpChg>
        <pc:graphicFrameChg chg="add del mod">
          <ac:chgData name="Litjens, R. (Remco)" userId="b4cbdcf7-5f12-4194-833d-5ccf55326142" providerId="ADAL" clId="{532AF004-C274-4C87-8DFE-92284B12128E}" dt="2020-10-01T16:24:41.620" v="2306" actId="478"/>
          <ac:graphicFrameMkLst>
            <pc:docMk/>
            <pc:sldMk cId="3644065524" sldId="259"/>
            <ac:graphicFrameMk id="31" creationId="{3B197B5A-B9E8-4BFE-942D-E16F0DA5C716}"/>
          </ac:graphicFrameMkLst>
        </pc:graphicFrameChg>
        <pc:graphicFrameChg chg="add del mod modGraphic">
          <ac:chgData name="Litjens, R. (Remco)" userId="b4cbdcf7-5f12-4194-833d-5ccf55326142" providerId="ADAL" clId="{532AF004-C274-4C87-8DFE-92284B12128E}" dt="2020-10-01T16:25:39.294" v="2313"/>
          <ac:graphicFrameMkLst>
            <pc:docMk/>
            <pc:sldMk cId="3644065524" sldId="259"/>
            <ac:graphicFrameMk id="32" creationId="{1AC783F2-F988-4F6C-B859-C278B02DCA11}"/>
          </ac:graphicFrameMkLst>
        </pc:graphicFrameChg>
        <pc:graphicFrameChg chg="add del mod modGraphic">
          <ac:chgData name="Litjens, R. (Remco)" userId="b4cbdcf7-5f12-4194-833d-5ccf55326142" providerId="ADAL" clId="{532AF004-C274-4C87-8DFE-92284B12128E}" dt="2020-10-05T07:43:56.120" v="2668" actId="478"/>
          <ac:graphicFrameMkLst>
            <pc:docMk/>
            <pc:sldMk cId="3644065524" sldId="259"/>
            <ac:graphicFrameMk id="38" creationId="{0470111F-3679-4A28-BD32-3087C39ADC16}"/>
          </ac:graphicFrameMkLst>
        </pc:graphicFrameChg>
        <pc:graphicFrameChg chg="add mod ord modGraphic">
          <ac:chgData name="Litjens, R. (Remco)" userId="b4cbdcf7-5f12-4194-833d-5ccf55326142" providerId="ADAL" clId="{532AF004-C274-4C87-8DFE-92284B12128E}" dt="2020-10-05T07:44:31.515" v="2703" actId="1037"/>
          <ac:graphicFrameMkLst>
            <pc:docMk/>
            <pc:sldMk cId="3644065524" sldId="259"/>
            <ac:graphicFrameMk id="39" creationId="{C2093A6E-4C7D-4396-86B8-F4BA552FA703}"/>
          </ac:graphicFrameMkLst>
        </pc:graphicFrameChg>
        <pc:graphicFrameChg chg="add mod modGraphic">
          <ac:chgData name="Litjens, R. (Remco)" userId="b4cbdcf7-5f12-4194-833d-5ccf55326142" providerId="ADAL" clId="{532AF004-C274-4C87-8DFE-92284B12128E}" dt="2020-10-05T07:44:15.805" v="2674" actId="1076"/>
          <ac:graphicFrameMkLst>
            <pc:docMk/>
            <pc:sldMk cId="3644065524" sldId="259"/>
            <ac:graphicFrameMk id="41" creationId="{2ED85954-7FE0-4EDE-B4FA-85BC0AB35997}"/>
          </ac:graphicFrameMkLst>
        </pc:graphicFrameChg>
        <pc:cxnChg chg="add del mod topLvl">
          <ac:chgData name="Litjens, R. (Remco)" userId="b4cbdcf7-5f12-4194-833d-5ccf55326142" providerId="ADAL" clId="{532AF004-C274-4C87-8DFE-92284B12128E}" dt="2020-10-05T07:43:13.800" v="2665" actId="208"/>
          <ac:cxnSpMkLst>
            <pc:docMk/>
            <pc:sldMk cId="3644065524" sldId="259"/>
            <ac:cxnSpMk id="6" creationId="{7060956C-7DC1-40A4-8462-02421BD2D07C}"/>
          </ac:cxnSpMkLst>
        </pc:cxnChg>
        <pc:cxnChg chg="add del mod">
          <ac:chgData name="Litjens, R. (Remco)" userId="b4cbdcf7-5f12-4194-833d-5ccf55326142" providerId="ADAL" clId="{532AF004-C274-4C87-8DFE-92284B12128E}" dt="2020-10-05T07:44:23.253" v="2684" actId="1038"/>
          <ac:cxnSpMkLst>
            <pc:docMk/>
            <pc:sldMk cId="3644065524" sldId="259"/>
            <ac:cxnSpMk id="8" creationId="{714F790D-FBC4-492F-B287-7E9E5A97F54E}"/>
          </ac:cxnSpMkLst>
        </pc:cxnChg>
        <pc:cxnChg chg="add del">
          <ac:chgData name="Litjens, R. (Remco)" userId="b4cbdcf7-5f12-4194-833d-5ccf55326142" providerId="ADAL" clId="{532AF004-C274-4C87-8DFE-92284B12128E}" dt="2020-09-28T12:15:15.095" v="121" actId="478"/>
          <ac:cxnSpMkLst>
            <pc:docMk/>
            <pc:sldMk cId="3644065524" sldId="259"/>
            <ac:cxnSpMk id="8" creationId="{ADB056D5-79DB-47B7-8275-6441F37B2608}"/>
          </ac:cxnSpMkLst>
        </pc:cxnChg>
        <pc:cxnChg chg="add del mod">
          <ac:chgData name="Litjens, R. (Remco)" userId="b4cbdcf7-5f12-4194-833d-5ccf55326142" providerId="ADAL" clId="{532AF004-C274-4C87-8DFE-92284B12128E}" dt="2020-10-05T07:44:23.253" v="2684" actId="1038"/>
          <ac:cxnSpMkLst>
            <pc:docMk/>
            <pc:sldMk cId="3644065524" sldId="259"/>
            <ac:cxnSpMk id="9" creationId="{C4187116-E52F-406B-BBA0-5EE8432C817B}"/>
          </ac:cxnSpMkLst>
        </pc:cxnChg>
        <pc:cxnChg chg="add del mod">
          <ac:chgData name="Litjens, R. (Remco)" userId="b4cbdcf7-5f12-4194-833d-5ccf55326142" providerId="ADAL" clId="{532AF004-C274-4C87-8DFE-92284B12128E}" dt="2020-10-05T07:44:23.253" v="2684" actId="1038"/>
          <ac:cxnSpMkLst>
            <pc:docMk/>
            <pc:sldMk cId="3644065524" sldId="259"/>
            <ac:cxnSpMk id="11" creationId="{AA54EC8A-DF87-4CC0-94E1-CBDD5A44E192}"/>
          </ac:cxnSpMkLst>
        </pc:cxnChg>
        <pc:cxnChg chg="add del mod">
          <ac:chgData name="Litjens, R. (Remco)" userId="b4cbdcf7-5f12-4194-833d-5ccf55326142" providerId="ADAL" clId="{532AF004-C274-4C87-8DFE-92284B12128E}" dt="2020-10-01T15:13:07.432" v="1795" actId="478"/>
          <ac:cxnSpMkLst>
            <pc:docMk/>
            <pc:sldMk cId="3644065524" sldId="259"/>
            <ac:cxnSpMk id="13" creationId="{EDE4DA83-6AB5-479C-9099-1F56A8692074}"/>
          </ac:cxnSpMkLst>
        </pc:cxnChg>
        <pc:cxnChg chg="add del mod">
          <ac:chgData name="Litjens, R. (Remco)" userId="b4cbdcf7-5f12-4194-833d-5ccf55326142" providerId="ADAL" clId="{532AF004-C274-4C87-8DFE-92284B12128E}" dt="2020-10-01T15:14:41.952" v="1864" actId="478"/>
          <ac:cxnSpMkLst>
            <pc:docMk/>
            <pc:sldMk cId="3644065524" sldId="259"/>
            <ac:cxnSpMk id="15" creationId="{92561B47-1B0F-4950-823C-582C53F56FC1}"/>
          </ac:cxnSpMkLst>
        </pc:cxnChg>
        <pc:cxnChg chg="add mod">
          <ac:chgData name="Litjens, R. (Remco)" userId="b4cbdcf7-5f12-4194-833d-5ccf55326142" providerId="ADAL" clId="{532AF004-C274-4C87-8DFE-92284B12128E}" dt="2020-10-05T07:41:43.888" v="2648" actId="14100"/>
          <ac:cxnSpMkLst>
            <pc:docMk/>
            <pc:sldMk cId="3644065524" sldId="259"/>
            <ac:cxnSpMk id="16" creationId="{6FFF5447-B8AF-4EFB-AA45-C8A80C06A7A5}"/>
          </ac:cxnSpMkLst>
        </pc:cxnChg>
        <pc:cxnChg chg="mod">
          <ac:chgData name="Litjens, R. (Remco)" userId="b4cbdcf7-5f12-4194-833d-5ccf55326142" providerId="ADAL" clId="{532AF004-C274-4C87-8DFE-92284B12128E}" dt="2020-10-05T07:41:28.746" v="2623" actId="14100"/>
          <ac:cxnSpMkLst>
            <pc:docMk/>
            <pc:sldMk cId="3644065524" sldId="259"/>
            <ac:cxnSpMk id="20" creationId="{6455D5F9-02D3-413E-A657-4C5DB2A041C2}"/>
          </ac:cxnSpMkLst>
        </pc:cxnChg>
        <pc:cxnChg chg="add del">
          <ac:chgData name="Litjens, R. (Remco)" userId="b4cbdcf7-5f12-4194-833d-5ccf55326142" providerId="ADAL" clId="{532AF004-C274-4C87-8DFE-92284B12128E}" dt="2020-09-28T12:34:48.205" v="446"/>
          <ac:cxnSpMkLst>
            <pc:docMk/>
            <pc:sldMk cId="3644065524" sldId="259"/>
            <ac:cxnSpMk id="22" creationId="{F1C3106E-9CF9-46A9-A42A-F01478B57B55}"/>
          </ac:cxnSpMkLst>
        </pc:cxnChg>
        <pc:cxnChg chg="add mod">
          <ac:chgData name="Litjens, R. (Remco)" userId="b4cbdcf7-5f12-4194-833d-5ccf55326142" providerId="ADAL" clId="{532AF004-C274-4C87-8DFE-92284B12128E}" dt="2020-10-05T07:41:02.135" v="2565" actId="1035"/>
          <ac:cxnSpMkLst>
            <pc:docMk/>
            <pc:sldMk cId="3644065524" sldId="259"/>
            <ac:cxnSpMk id="23" creationId="{AEBC4441-74A6-4A49-BF63-2BE2848DC705}"/>
          </ac:cxnSpMkLst>
        </pc:cxnChg>
        <pc:cxnChg chg="add del mod">
          <ac:chgData name="Litjens, R. (Remco)" userId="b4cbdcf7-5f12-4194-833d-5ccf55326142" providerId="ADAL" clId="{532AF004-C274-4C87-8DFE-92284B12128E}" dt="2020-10-01T15:15:41.103" v="1877" actId="478"/>
          <ac:cxnSpMkLst>
            <pc:docMk/>
            <pc:sldMk cId="3644065524" sldId="259"/>
            <ac:cxnSpMk id="24" creationId="{9070C7BA-EE7A-4077-8EF1-2F546B34E0DC}"/>
          </ac:cxnSpMkLst>
        </pc:cxnChg>
        <pc:cxnChg chg="add del mod">
          <ac:chgData name="Litjens, R. (Remco)" userId="b4cbdcf7-5f12-4194-833d-5ccf55326142" providerId="ADAL" clId="{532AF004-C274-4C87-8DFE-92284B12128E}" dt="2020-10-01T15:15:48.095" v="1879" actId="478"/>
          <ac:cxnSpMkLst>
            <pc:docMk/>
            <pc:sldMk cId="3644065524" sldId="259"/>
            <ac:cxnSpMk id="27" creationId="{89423FA5-8921-46A5-838F-47EACAA0FD32}"/>
          </ac:cxnSpMkLst>
        </pc:cxnChg>
        <pc:cxnChg chg="add mod">
          <ac:chgData name="Litjens, R. (Remco)" userId="b4cbdcf7-5f12-4194-833d-5ccf55326142" providerId="ADAL" clId="{532AF004-C274-4C87-8DFE-92284B12128E}" dt="2020-10-05T07:41:02.135" v="2565" actId="1035"/>
          <ac:cxnSpMkLst>
            <pc:docMk/>
            <pc:sldMk cId="3644065524" sldId="259"/>
            <ac:cxnSpMk id="29" creationId="{BE679B3D-20C0-4A49-A135-12C23042FD05}"/>
          </ac:cxnSpMkLst>
        </pc:cxnChg>
        <pc:cxnChg chg="add mod ord">
          <ac:chgData name="Litjens, R. (Remco)" userId="b4cbdcf7-5f12-4194-833d-5ccf55326142" providerId="ADAL" clId="{532AF004-C274-4C87-8DFE-92284B12128E}" dt="2020-10-05T07:56:15.693" v="3147" actId="14100"/>
          <ac:cxnSpMkLst>
            <pc:docMk/>
            <pc:sldMk cId="3644065524" sldId="259"/>
            <ac:cxnSpMk id="42" creationId="{1E90CBC8-8D95-4C97-A673-60711A8B0424}"/>
          </ac:cxnSpMkLst>
        </pc:cxnChg>
        <pc:cxnChg chg="add del mod">
          <ac:chgData name="Litjens, R. (Remco)" userId="b4cbdcf7-5f12-4194-833d-5ccf55326142" providerId="ADAL" clId="{532AF004-C274-4C87-8DFE-92284B12128E}" dt="2020-10-05T07:46:15.236" v="2743" actId="478"/>
          <ac:cxnSpMkLst>
            <pc:docMk/>
            <pc:sldMk cId="3644065524" sldId="259"/>
            <ac:cxnSpMk id="43" creationId="{E42CBEBC-1ABB-425C-AC84-FD24FFC65AE5}"/>
          </ac:cxnSpMkLst>
        </pc:cxnChg>
        <pc:cxnChg chg="add mod ord">
          <ac:chgData name="Litjens, R. (Remco)" userId="b4cbdcf7-5f12-4194-833d-5ccf55326142" providerId="ADAL" clId="{532AF004-C274-4C87-8DFE-92284B12128E}" dt="2020-10-05T07:56:18.320" v="3148" actId="14100"/>
          <ac:cxnSpMkLst>
            <pc:docMk/>
            <pc:sldMk cId="3644065524" sldId="259"/>
            <ac:cxnSpMk id="51" creationId="{2083FAFC-8E9B-4866-96F9-9D7F47E9F6EE}"/>
          </ac:cxnSpMkLst>
        </pc:cxnChg>
        <pc:cxnChg chg="add mod">
          <ac:chgData name="Litjens, R. (Remco)" userId="b4cbdcf7-5f12-4194-833d-5ccf55326142" providerId="ADAL" clId="{532AF004-C274-4C87-8DFE-92284B12128E}" dt="2020-10-05T07:53:06.616" v="3077" actId="14100"/>
          <ac:cxnSpMkLst>
            <pc:docMk/>
            <pc:sldMk cId="3644065524" sldId="259"/>
            <ac:cxnSpMk id="53" creationId="{A14DF577-99CB-4685-B4D7-01E772AB6B40}"/>
          </ac:cxnSpMkLst>
        </pc:cxnChg>
        <pc:cxnChg chg="add mod">
          <ac:chgData name="Litjens, R. (Remco)" userId="b4cbdcf7-5f12-4194-833d-5ccf55326142" providerId="ADAL" clId="{532AF004-C274-4C87-8DFE-92284B12128E}" dt="2020-10-05T07:53:03.032" v="3076" actId="14100"/>
          <ac:cxnSpMkLst>
            <pc:docMk/>
            <pc:sldMk cId="3644065524" sldId="259"/>
            <ac:cxnSpMk id="56" creationId="{A4C56D45-B5DC-40B0-9684-3A5533C94842}"/>
          </ac:cxnSpMkLst>
        </pc:cxnChg>
        <pc:cxnChg chg="add mod">
          <ac:chgData name="Litjens, R. (Remco)" userId="b4cbdcf7-5f12-4194-833d-5ccf55326142" providerId="ADAL" clId="{532AF004-C274-4C87-8DFE-92284B12128E}" dt="2020-10-05T07:52:28.479" v="3069" actId="12789"/>
          <ac:cxnSpMkLst>
            <pc:docMk/>
            <pc:sldMk cId="3644065524" sldId="259"/>
            <ac:cxnSpMk id="59" creationId="{F64632ED-A8A6-4286-ADE1-3BD5A80F50B5}"/>
          </ac:cxnSpMkLst>
        </pc:cxnChg>
        <pc:cxnChg chg="add mod">
          <ac:chgData name="Litjens, R. (Remco)" userId="b4cbdcf7-5f12-4194-833d-5ccf55326142" providerId="ADAL" clId="{532AF004-C274-4C87-8DFE-92284B12128E}" dt="2020-10-05T07:49:57.514" v="2997" actId="14100"/>
          <ac:cxnSpMkLst>
            <pc:docMk/>
            <pc:sldMk cId="3644065524" sldId="259"/>
            <ac:cxnSpMk id="62" creationId="{03DF75A7-32C0-4560-BE82-8179648115D8}"/>
          </ac:cxnSpMkLst>
        </pc:cxnChg>
        <pc:cxnChg chg="add mod">
          <ac:chgData name="Litjens, R. (Remco)" userId="b4cbdcf7-5f12-4194-833d-5ccf55326142" providerId="ADAL" clId="{532AF004-C274-4C87-8DFE-92284B12128E}" dt="2020-10-05T07:56:34.993" v="3172" actId="20577"/>
          <ac:cxnSpMkLst>
            <pc:docMk/>
            <pc:sldMk cId="3644065524" sldId="259"/>
            <ac:cxnSpMk id="66" creationId="{29DDA0D5-360C-4F1B-8D79-24C3D259FD81}"/>
          </ac:cxnSpMkLst>
        </pc:cxnChg>
        <pc:cxnChg chg="add mod">
          <ac:chgData name="Litjens, R. (Remco)" userId="b4cbdcf7-5f12-4194-833d-5ccf55326142" providerId="ADAL" clId="{532AF004-C274-4C87-8DFE-92284B12128E}" dt="2020-10-05T07:55:35.199" v="3100" actId="1036"/>
          <ac:cxnSpMkLst>
            <pc:docMk/>
            <pc:sldMk cId="3644065524" sldId="259"/>
            <ac:cxnSpMk id="81" creationId="{0FA8EB1A-1C90-4237-B7B6-B5A9BA3B01F6}"/>
          </ac:cxnSpMkLst>
        </pc:cxnChg>
        <pc:cxnChg chg="add mod">
          <ac:chgData name="Litjens, R. (Remco)" userId="b4cbdcf7-5f12-4194-833d-5ccf55326142" providerId="ADAL" clId="{532AF004-C274-4C87-8DFE-92284B12128E}" dt="2020-10-05T07:57:19.183" v="3184" actId="14100"/>
          <ac:cxnSpMkLst>
            <pc:docMk/>
            <pc:sldMk cId="3644065524" sldId="259"/>
            <ac:cxnSpMk id="88" creationId="{1F1C0403-9918-4E7B-9266-B207634C590D}"/>
          </ac:cxnSpMkLst>
        </pc:cxnChg>
      </pc:sldChg>
      <pc:sldChg chg="addSp delSp modSp add">
        <pc:chgData name="Litjens, R. (Remco)" userId="b4cbdcf7-5f12-4194-833d-5ccf55326142" providerId="ADAL" clId="{532AF004-C274-4C87-8DFE-92284B12128E}" dt="2020-10-05T08:00:21.634" v="3212" actId="1076"/>
        <pc:sldMkLst>
          <pc:docMk/>
          <pc:sldMk cId="28435703" sldId="260"/>
        </pc:sldMkLst>
        <pc:spChg chg="del">
          <ac:chgData name="Litjens, R. (Remco)" userId="b4cbdcf7-5f12-4194-833d-5ccf55326142" providerId="ADAL" clId="{532AF004-C274-4C87-8DFE-92284B12128E}" dt="2020-09-28T12:15:51.280" v="126" actId="478"/>
          <ac:spMkLst>
            <pc:docMk/>
            <pc:sldMk cId="28435703" sldId="260"/>
            <ac:spMk id="4" creationId="{7F52C4BA-78CD-4129-8CC0-F94233E1A2F3}"/>
          </ac:spMkLst>
        </pc:spChg>
        <pc:spChg chg="add mod topLvl">
          <ac:chgData name="Litjens, R. (Remco)" userId="b4cbdcf7-5f12-4194-833d-5ccf55326142" providerId="ADAL" clId="{532AF004-C274-4C87-8DFE-92284B12128E}" dt="2020-10-05T07:59:44.027" v="3190" actId="165"/>
          <ac:spMkLst>
            <pc:docMk/>
            <pc:sldMk cId="28435703" sldId="260"/>
            <ac:spMk id="19" creationId="{B9CE5E96-36D8-47CE-B775-2F794EA8BD97}"/>
          </ac:spMkLst>
        </pc:spChg>
        <pc:spChg chg="add mod topLvl">
          <ac:chgData name="Litjens, R. (Remco)" userId="b4cbdcf7-5f12-4194-833d-5ccf55326142" providerId="ADAL" clId="{532AF004-C274-4C87-8DFE-92284B12128E}" dt="2020-10-05T07:59:44.027" v="3190" actId="165"/>
          <ac:spMkLst>
            <pc:docMk/>
            <pc:sldMk cId="28435703" sldId="260"/>
            <ac:spMk id="20" creationId="{05F6DCC2-C841-43CD-B2EB-278AF4996F09}"/>
          </ac:spMkLst>
        </pc:spChg>
        <pc:spChg chg="add mod topLvl">
          <ac:chgData name="Litjens, R. (Remco)" userId="b4cbdcf7-5f12-4194-833d-5ccf55326142" providerId="ADAL" clId="{532AF004-C274-4C87-8DFE-92284B12128E}" dt="2020-10-05T07:59:44.027" v="3190" actId="165"/>
          <ac:spMkLst>
            <pc:docMk/>
            <pc:sldMk cId="28435703" sldId="260"/>
            <ac:spMk id="21" creationId="{FAC73A00-DB8B-41BA-8869-C3A0070F092E}"/>
          </ac:spMkLst>
        </pc:spChg>
        <pc:spChg chg="add mod topLvl">
          <ac:chgData name="Litjens, R. (Remco)" userId="b4cbdcf7-5f12-4194-833d-5ccf55326142" providerId="ADAL" clId="{532AF004-C274-4C87-8DFE-92284B12128E}" dt="2020-10-05T07:59:44.027" v="3190" actId="165"/>
          <ac:spMkLst>
            <pc:docMk/>
            <pc:sldMk cId="28435703" sldId="260"/>
            <ac:spMk id="36" creationId="{6830FE73-1C60-4EDB-83B4-3318D3D3ED5E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39" creationId="{A059EF76-E6BC-442F-ACE0-2B85E2A132AC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40" creationId="{DD2241C0-B6D5-4CD7-BD96-52556E895B50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41" creationId="{A19F9A71-8589-4C6D-80BD-7F07B997ACD3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42" creationId="{83AF842C-9488-40A7-AB31-EF2578EDF38C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44" creationId="{EFB8F7DD-FAC0-4A1B-9E57-ABB35EBCB357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45" creationId="{F4252CD7-C3CF-4702-AB5F-1A122979AC71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46" creationId="{522922FE-F5F3-4827-9CDF-505A731EFECA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47" creationId="{58DFE7DD-6F31-46A1-8BC5-0F3777932152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48" creationId="{68E1A603-3012-4723-A110-EE5917375F82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49" creationId="{03E3614F-7641-4F67-882C-2229883A2B8E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50" creationId="{5B13F518-3D82-4D6B-B6A8-820B9F9783C6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51" creationId="{6CADC68A-CEBC-48F7-A902-BEAA5DA32602}"/>
          </ac:spMkLst>
        </pc:spChg>
        <pc:spChg chg="add mod">
          <ac:chgData name="Litjens, R. (Remco)" userId="b4cbdcf7-5f12-4194-833d-5ccf55326142" providerId="ADAL" clId="{532AF004-C274-4C87-8DFE-92284B12128E}" dt="2020-09-28T12:39:15.106" v="502" actId="164"/>
          <ac:spMkLst>
            <pc:docMk/>
            <pc:sldMk cId="28435703" sldId="260"/>
            <ac:spMk id="52" creationId="{135D1C10-8617-42A9-AE4F-C28AD5CBCEC7}"/>
          </ac:spMkLst>
        </pc:spChg>
        <pc:spChg chg="add mod">
          <ac:chgData name="Litjens, R. (Remco)" userId="b4cbdcf7-5f12-4194-833d-5ccf55326142" providerId="ADAL" clId="{532AF004-C274-4C87-8DFE-92284B12128E}" dt="2020-10-05T08:00:00.794" v="3194" actId="14100"/>
          <ac:spMkLst>
            <pc:docMk/>
            <pc:sldMk cId="28435703" sldId="260"/>
            <ac:spMk id="53" creationId="{BACF931D-5847-4C94-A9F1-84FC06F2CA8A}"/>
          </ac:spMkLst>
        </pc:spChg>
        <pc:spChg chg="add mod topLvl">
          <ac:chgData name="Litjens, R. (Remco)" userId="b4cbdcf7-5f12-4194-833d-5ccf55326142" providerId="ADAL" clId="{532AF004-C274-4C87-8DFE-92284B12128E}" dt="2020-10-05T07:59:44.027" v="3190" actId="165"/>
          <ac:spMkLst>
            <pc:docMk/>
            <pc:sldMk cId="28435703" sldId="260"/>
            <ac:spMk id="54" creationId="{294D1D6A-1C3C-4799-84EF-28EC8FEAF888}"/>
          </ac:spMkLst>
        </pc:spChg>
        <pc:spChg chg="add mod">
          <ac:chgData name="Litjens, R. (Remco)" userId="b4cbdcf7-5f12-4194-833d-5ccf55326142" providerId="ADAL" clId="{532AF004-C274-4C87-8DFE-92284B12128E}" dt="2020-10-05T08:00:21.634" v="3212" actId="1076"/>
          <ac:spMkLst>
            <pc:docMk/>
            <pc:sldMk cId="28435703" sldId="260"/>
            <ac:spMk id="57" creationId="{F8F05D2E-720F-4039-AFC8-905AAD5A175E}"/>
          </ac:spMkLst>
        </pc:spChg>
        <pc:grpChg chg="add del mod">
          <ac:chgData name="Litjens, R. (Remco)" userId="b4cbdcf7-5f12-4194-833d-5ccf55326142" providerId="ADAL" clId="{532AF004-C274-4C87-8DFE-92284B12128E}" dt="2020-09-28T12:17:46.622" v="171" actId="478"/>
          <ac:grpSpMkLst>
            <pc:docMk/>
            <pc:sldMk cId="28435703" sldId="260"/>
            <ac:grpSpMk id="12" creationId="{01E8F04F-0F24-48ED-B815-B6067D50A9A9}"/>
          </ac:grpSpMkLst>
        </pc:grpChg>
        <pc:grpChg chg="add mod topLvl">
          <ac:chgData name="Litjens, R. (Remco)" userId="b4cbdcf7-5f12-4194-833d-5ccf55326142" providerId="ADAL" clId="{532AF004-C274-4C87-8DFE-92284B12128E}" dt="2020-10-05T07:59:44.027" v="3190" actId="165"/>
          <ac:grpSpMkLst>
            <pc:docMk/>
            <pc:sldMk cId="28435703" sldId="260"/>
            <ac:grpSpMk id="13" creationId="{116E84CB-6E77-4756-8523-24C58153C308}"/>
          </ac:grpSpMkLst>
        </pc:grpChg>
        <pc:grpChg chg="add mod ord topLvl">
          <ac:chgData name="Litjens, R. (Remco)" userId="b4cbdcf7-5f12-4194-833d-5ccf55326142" providerId="ADAL" clId="{532AF004-C274-4C87-8DFE-92284B12128E}" dt="2020-10-05T07:59:44.027" v="3190" actId="165"/>
          <ac:grpSpMkLst>
            <pc:docMk/>
            <pc:sldMk cId="28435703" sldId="260"/>
            <ac:grpSpMk id="23" creationId="{1897B847-6544-4CCD-B488-96E48D7526D7}"/>
          </ac:grpSpMkLst>
        </pc:grpChg>
        <pc:grpChg chg="add mod topLvl">
          <ac:chgData name="Litjens, R. (Remco)" userId="b4cbdcf7-5f12-4194-833d-5ccf55326142" providerId="ADAL" clId="{532AF004-C274-4C87-8DFE-92284B12128E}" dt="2020-10-05T07:59:44.027" v="3190" actId="165"/>
          <ac:grpSpMkLst>
            <pc:docMk/>
            <pc:sldMk cId="28435703" sldId="260"/>
            <ac:grpSpMk id="30" creationId="{9C135537-6D8F-49CE-9A2F-4CCB373A5D03}"/>
          </ac:grpSpMkLst>
        </pc:grpChg>
        <pc:grpChg chg="add del mod">
          <ac:chgData name="Litjens, R. (Remco)" userId="b4cbdcf7-5f12-4194-833d-5ccf55326142" providerId="ADAL" clId="{532AF004-C274-4C87-8DFE-92284B12128E}" dt="2020-09-28T12:37:19.447" v="489" actId="165"/>
          <ac:grpSpMkLst>
            <pc:docMk/>
            <pc:sldMk cId="28435703" sldId="260"/>
            <ac:grpSpMk id="38" creationId="{A25D35D7-38CE-408B-97D9-1BB9D57B174C}"/>
          </ac:grpSpMkLst>
        </pc:grpChg>
        <pc:grpChg chg="add del mod">
          <ac:chgData name="Litjens, R. (Remco)" userId="b4cbdcf7-5f12-4194-833d-5ccf55326142" providerId="ADAL" clId="{532AF004-C274-4C87-8DFE-92284B12128E}" dt="2020-10-05T07:59:44.027" v="3190" actId="165"/>
          <ac:grpSpMkLst>
            <pc:docMk/>
            <pc:sldMk cId="28435703" sldId="260"/>
            <ac:grpSpMk id="55" creationId="{1D909785-1E65-4E43-8104-410CECA7B5A4}"/>
          </ac:grpSpMkLst>
        </pc:grpChg>
        <pc:grpChg chg="add mod">
          <ac:chgData name="Litjens, R. (Remco)" userId="b4cbdcf7-5f12-4194-833d-5ccf55326142" providerId="ADAL" clId="{532AF004-C274-4C87-8DFE-92284B12128E}" dt="2020-10-05T07:59:20.615" v="3189" actId="1076"/>
          <ac:grpSpMkLst>
            <pc:docMk/>
            <pc:sldMk cId="28435703" sldId="260"/>
            <ac:grpSpMk id="56" creationId="{3D934345-15B9-462F-A0C9-DE8F13A9FF9F}"/>
          </ac:grpSpMkLst>
        </pc:grpChg>
        <pc:cxnChg chg="add mod ord topLvl">
          <ac:chgData name="Litjens, R. (Remco)" userId="b4cbdcf7-5f12-4194-833d-5ccf55326142" providerId="ADAL" clId="{532AF004-C274-4C87-8DFE-92284B12128E}" dt="2020-10-05T07:59:44.027" v="3190" actId="165"/>
          <ac:cxnSpMkLst>
            <pc:docMk/>
            <pc:sldMk cId="28435703" sldId="260"/>
            <ac:cxnSpMk id="3" creationId="{65D6AA6F-F371-4709-AC6B-3B35E013699F}"/>
          </ac:cxnSpMkLst>
        </pc:cxnChg>
        <pc:cxnChg chg="add mod topLvl">
          <ac:chgData name="Litjens, R. (Remco)" userId="b4cbdcf7-5f12-4194-833d-5ccf55326142" providerId="ADAL" clId="{532AF004-C274-4C87-8DFE-92284B12128E}" dt="2020-10-05T07:59:44.027" v="3190" actId="165"/>
          <ac:cxnSpMkLst>
            <pc:docMk/>
            <pc:sldMk cId="28435703" sldId="260"/>
            <ac:cxnSpMk id="5" creationId="{4BA3DA0F-D1FA-4662-862F-3EB164D32878}"/>
          </ac:cxnSpMkLst>
        </pc:cxnChg>
        <pc:cxnChg chg="add mod">
          <ac:chgData name="Litjens, R. (Remco)" userId="b4cbdcf7-5f12-4194-833d-5ccf55326142" providerId="ADAL" clId="{532AF004-C274-4C87-8DFE-92284B12128E}" dt="2020-09-28T12:17:16.869" v="163" actId="164"/>
          <ac:cxnSpMkLst>
            <pc:docMk/>
            <pc:sldMk cId="28435703" sldId="260"/>
            <ac:cxnSpMk id="7" creationId="{F427B91C-A280-4CB2-AEDD-95DD79B1EAC6}"/>
          </ac:cxnSpMkLst>
        </pc:cxnChg>
        <pc:cxnChg chg="add mod">
          <ac:chgData name="Litjens, R. (Remco)" userId="b4cbdcf7-5f12-4194-833d-5ccf55326142" providerId="ADAL" clId="{532AF004-C274-4C87-8DFE-92284B12128E}" dt="2020-09-28T12:17:16.869" v="163" actId="164"/>
          <ac:cxnSpMkLst>
            <pc:docMk/>
            <pc:sldMk cId="28435703" sldId="260"/>
            <ac:cxnSpMk id="8" creationId="{D67829F3-CD58-44B2-95AB-D0C125495142}"/>
          </ac:cxnSpMkLst>
        </pc:cxnChg>
        <pc:cxnChg chg="add mod">
          <ac:chgData name="Litjens, R. (Remco)" userId="b4cbdcf7-5f12-4194-833d-5ccf55326142" providerId="ADAL" clId="{532AF004-C274-4C87-8DFE-92284B12128E}" dt="2020-09-28T12:17:16.869" v="163" actId="164"/>
          <ac:cxnSpMkLst>
            <pc:docMk/>
            <pc:sldMk cId="28435703" sldId="260"/>
            <ac:cxnSpMk id="9" creationId="{60412674-307A-4505-AD29-306EE44B8D5B}"/>
          </ac:cxnSpMkLst>
        </pc:cxnChg>
        <pc:cxnChg chg="add mod">
          <ac:chgData name="Litjens, R. (Remco)" userId="b4cbdcf7-5f12-4194-833d-5ccf55326142" providerId="ADAL" clId="{532AF004-C274-4C87-8DFE-92284B12128E}" dt="2020-09-28T12:17:16.869" v="163" actId="164"/>
          <ac:cxnSpMkLst>
            <pc:docMk/>
            <pc:sldMk cId="28435703" sldId="260"/>
            <ac:cxnSpMk id="10" creationId="{9A94003F-01B8-4ACE-BE18-B664246F98AE}"/>
          </ac:cxnSpMkLst>
        </pc:cxnChg>
        <pc:cxnChg chg="add mod">
          <ac:chgData name="Litjens, R. (Remco)" userId="b4cbdcf7-5f12-4194-833d-5ccf55326142" providerId="ADAL" clId="{532AF004-C274-4C87-8DFE-92284B12128E}" dt="2020-09-28T12:17:16.869" v="163" actId="164"/>
          <ac:cxnSpMkLst>
            <pc:docMk/>
            <pc:sldMk cId="28435703" sldId="260"/>
            <ac:cxnSpMk id="11" creationId="{51C905B2-581D-46CA-88E2-AFE1BC61863C}"/>
          </ac:cxnSpMkLst>
        </pc:cxnChg>
        <pc:cxnChg chg="mod">
          <ac:chgData name="Litjens, R. (Remco)" userId="b4cbdcf7-5f12-4194-833d-5ccf55326142" providerId="ADAL" clId="{532AF004-C274-4C87-8DFE-92284B12128E}" dt="2020-09-28T12:37:28.801" v="490" actId="208"/>
          <ac:cxnSpMkLst>
            <pc:docMk/>
            <pc:sldMk cId="28435703" sldId="260"/>
            <ac:cxnSpMk id="14" creationId="{E9E935BF-01DC-42D3-9EE2-B28D1E824E5C}"/>
          </ac:cxnSpMkLst>
        </pc:cxnChg>
        <pc:cxnChg chg="mod">
          <ac:chgData name="Litjens, R. (Remco)" userId="b4cbdcf7-5f12-4194-833d-5ccf55326142" providerId="ADAL" clId="{532AF004-C274-4C87-8DFE-92284B12128E}" dt="2020-09-28T12:37:28.801" v="490" actId="208"/>
          <ac:cxnSpMkLst>
            <pc:docMk/>
            <pc:sldMk cId="28435703" sldId="260"/>
            <ac:cxnSpMk id="15" creationId="{F61F1D53-3D90-4D7E-B4C7-D34C9443ACB2}"/>
          </ac:cxnSpMkLst>
        </pc:cxnChg>
        <pc:cxnChg chg="mod">
          <ac:chgData name="Litjens, R. (Remco)" userId="b4cbdcf7-5f12-4194-833d-5ccf55326142" providerId="ADAL" clId="{532AF004-C274-4C87-8DFE-92284B12128E}" dt="2020-09-28T12:37:28.801" v="490" actId="208"/>
          <ac:cxnSpMkLst>
            <pc:docMk/>
            <pc:sldMk cId="28435703" sldId="260"/>
            <ac:cxnSpMk id="16" creationId="{C50D173D-90AF-439D-85DF-9CFDC1202022}"/>
          </ac:cxnSpMkLst>
        </pc:cxnChg>
        <pc:cxnChg chg="mod">
          <ac:chgData name="Litjens, R. (Remco)" userId="b4cbdcf7-5f12-4194-833d-5ccf55326142" providerId="ADAL" clId="{532AF004-C274-4C87-8DFE-92284B12128E}" dt="2020-09-28T12:37:28.801" v="490" actId="208"/>
          <ac:cxnSpMkLst>
            <pc:docMk/>
            <pc:sldMk cId="28435703" sldId="260"/>
            <ac:cxnSpMk id="17" creationId="{F50E7E30-C24D-4231-A43F-FAFC3A7C89E5}"/>
          </ac:cxnSpMkLst>
        </pc:cxnChg>
        <pc:cxnChg chg="mod">
          <ac:chgData name="Litjens, R. (Remco)" userId="b4cbdcf7-5f12-4194-833d-5ccf55326142" providerId="ADAL" clId="{532AF004-C274-4C87-8DFE-92284B12128E}" dt="2020-09-28T12:37:28.801" v="490" actId="208"/>
          <ac:cxnSpMkLst>
            <pc:docMk/>
            <pc:sldMk cId="28435703" sldId="260"/>
            <ac:cxnSpMk id="18" creationId="{377AF1C9-EC4D-444C-9DA5-30D6B0798C20}"/>
          </ac:cxnSpMkLst>
        </pc:cxnChg>
        <pc:cxnChg chg="mod">
          <ac:chgData name="Litjens, R. (Remco)" userId="b4cbdcf7-5f12-4194-833d-5ccf55326142" providerId="ADAL" clId="{532AF004-C274-4C87-8DFE-92284B12128E}" dt="2020-09-28T12:37:28.801" v="490" actId="208"/>
          <ac:cxnSpMkLst>
            <pc:docMk/>
            <pc:sldMk cId="28435703" sldId="260"/>
            <ac:cxnSpMk id="24" creationId="{BB2E3598-B6AF-4485-9054-764EF0460A5B}"/>
          </ac:cxnSpMkLst>
        </pc:cxnChg>
        <pc:cxnChg chg="mod">
          <ac:chgData name="Litjens, R. (Remco)" userId="b4cbdcf7-5f12-4194-833d-5ccf55326142" providerId="ADAL" clId="{532AF004-C274-4C87-8DFE-92284B12128E}" dt="2020-09-28T12:37:28.801" v="490" actId="208"/>
          <ac:cxnSpMkLst>
            <pc:docMk/>
            <pc:sldMk cId="28435703" sldId="260"/>
            <ac:cxnSpMk id="25" creationId="{2D06A158-017E-4CAE-84B1-BBBC1DF87D06}"/>
          </ac:cxnSpMkLst>
        </pc:cxnChg>
        <pc:cxnChg chg="mod">
          <ac:chgData name="Litjens, R. (Remco)" userId="b4cbdcf7-5f12-4194-833d-5ccf55326142" providerId="ADAL" clId="{532AF004-C274-4C87-8DFE-92284B12128E}" dt="2020-09-28T12:37:28.801" v="490" actId="208"/>
          <ac:cxnSpMkLst>
            <pc:docMk/>
            <pc:sldMk cId="28435703" sldId="260"/>
            <ac:cxnSpMk id="26" creationId="{1E7CD599-9FE3-4226-BE3E-1708A74162D0}"/>
          </ac:cxnSpMkLst>
        </pc:cxnChg>
        <pc:cxnChg chg="mod">
          <ac:chgData name="Litjens, R. (Remco)" userId="b4cbdcf7-5f12-4194-833d-5ccf55326142" providerId="ADAL" clId="{532AF004-C274-4C87-8DFE-92284B12128E}" dt="2020-09-28T12:37:28.801" v="490" actId="208"/>
          <ac:cxnSpMkLst>
            <pc:docMk/>
            <pc:sldMk cId="28435703" sldId="260"/>
            <ac:cxnSpMk id="27" creationId="{E2157FC8-FCBD-439A-8AD7-F0802AF81B02}"/>
          </ac:cxnSpMkLst>
        </pc:cxnChg>
        <pc:cxnChg chg="del">
          <ac:chgData name="Litjens, R. (Remco)" userId="b4cbdcf7-5f12-4194-833d-5ccf55326142" providerId="ADAL" clId="{532AF004-C274-4C87-8DFE-92284B12128E}" dt="2020-09-28T12:21:34.685" v="232" actId="478"/>
          <ac:cxnSpMkLst>
            <pc:docMk/>
            <pc:sldMk cId="28435703" sldId="260"/>
            <ac:cxnSpMk id="28" creationId="{9A0F1497-EC68-484B-B8BF-D0728F362CDB}"/>
          </ac:cxnSpMkLst>
        </pc:cxnChg>
        <pc:cxnChg chg="add del mod topLvl">
          <ac:chgData name="Litjens, R. (Remco)" userId="b4cbdcf7-5f12-4194-833d-5ccf55326142" providerId="ADAL" clId="{532AF004-C274-4C87-8DFE-92284B12128E}" dt="2020-10-05T07:59:44.027" v="3190" actId="165"/>
          <ac:cxnSpMkLst>
            <pc:docMk/>
            <pc:sldMk cId="28435703" sldId="260"/>
            <ac:cxnSpMk id="29" creationId="{138B03C6-5A55-42B9-9BC2-E66184E559E6}"/>
          </ac:cxnSpMkLst>
        </pc:cxnChg>
        <pc:cxnChg chg="mod">
          <ac:chgData name="Litjens, R. (Remco)" userId="b4cbdcf7-5f12-4194-833d-5ccf55326142" providerId="ADAL" clId="{532AF004-C274-4C87-8DFE-92284B12128E}" dt="2020-09-28T12:37:31.263" v="491" actId="208"/>
          <ac:cxnSpMkLst>
            <pc:docMk/>
            <pc:sldMk cId="28435703" sldId="260"/>
            <ac:cxnSpMk id="31" creationId="{F71A928C-E99D-46ED-8721-FEC0C76993F4}"/>
          </ac:cxnSpMkLst>
        </pc:cxnChg>
        <pc:cxnChg chg="mod">
          <ac:chgData name="Litjens, R. (Remco)" userId="b4cbdcf7-5f12-4194-833d-5ccf55326142" providerId="ADAL" clId="{532AF004-C274-4C87-8DFE-92284B12128E}" dt="2020-09-28T12:37:31.263" v="491" actId="208"/>
          <ac:cxnSpMkLst>
            <pc:docMk/>
            <pc:sldMk cId="28435703" sldId="260"/>
            <ac:cxnSpMk id="32" creationId="{70D03815-4D10-4C4F-BFA2-55D1E006ED67}"/>
          </ac:cxnSpMkLst>
        </pc:cxnChg>
        <pc:cxnChg chg="mod">
          <ac:chgData name="Litjens, R. (Remco)" userId="b4cbdcf7-5f12-4194-833d-5ccf55326142" providerId="ADAL" clId="{532AF004-C274-4C87-8DFE-92284B12128E}" dt="2020-09-28T12:37:31.263" v="491" actId="208"/>
          <ac:cxnSpMkLst>
            <pc:docMk/>
            <pc:sldMk cId="28435703" sldId="260"/>
            <ac:cxnSpMk id="33" creationId="{35FD8053-7D44-485F-89EE-AE9064B8BE0F}"/>
          </ac:cxnSpMkLst>
        </pc:cxnChg>
        <pc:cxnChg chg="mod">
          <ac:chgData name="Litjens, R. (Remco)" userId="b4cbdcf7-5f12-4194-833d-5ccf55326142" providerId="ADAL" clId="{532AF004-C274-4C87-8DFE-92284B12128E}" dt="2020-09-28T12:37:31.263" v="491" actId="208"/>
          <ac:cxnSpMkLst>
            <pc:docMk/>
            <pc:sldMk cId="28435703" sldId="260"/>
            <ac:cxnSpMk id="34" creationId="{06E8B012-4E2E-45C6-8956-EF851B181647}"/>
          </ac:cxnSpMkLst>
        </pc:cxnChg>
        <pc:cxnChg chg="mod">
          <ac:chgData name="Litjens, R. (Remco)" userId="b4cbdcf7-5f12-4194-833d-5ccf55326142" providerId="ADAL" clId="{532AF004-C274-4C87-8DFE-92284B12128E}" dt="2020-09-28T12:37:31.263" v="491" actId="208"/>
          <ac:cxnSpMkLst>
            <pc:docMk/>
            <pc:sldMk cId="28435703" sldId="260"/>
            <ac:cxnSpMk id="35" creationId="{6C237927-733F-432E-931A-E98762B8B63A}"/>
          </ac:cxnSpMkLst>
        </pc:cxnChg>
        <pc:cxnChg chg="add mod ord">
          <ac:chgData name="Litjens, R. (Remco)" userId="b4cbdcf7-5f12-4194-833d-5ccf55326142" providerId="ADAL" clId="{532AF004-C274-4C87-8DFE-92284B12128E}" dt="2020-09-28T12:39:15.106" v="502" actId="164"/>
          <ac:cxnSpMkLst>
            <pc:docMk/>
            <pc:sldMk cId="28435703" sldId="260"/>
            <ac:cxnSpMk id="43" creationId="{BA6468E5-CD66-48F8-ACC7-09E111D064D6}"/>
          </ac:cxnSpMkLst>
        </pc:cxnChg>
        <pc:cxnChg chg="add del mod">
          <ac:chgData name="Litjens, R. (Remco)" userId="b4cbdcf7-5f12-4194-833d-5ccf55326142" providerId="ADAL" clId="{532AF004-C274-4C87-8DFE-92284B12128E}" dt="2020-09-28T12:35:53.309" v="466" actId="478"/>
          <ac:cxnSpMkLst>
            <pc:docMk/>
            <pc:sldMk cId="28435703" sldId="260"/>
            <ac:cxnSpMk id="53" creationId="{38DEE95F-843B-4667-9E38-9DE08288E0C3}"/>
          </ac:cxnSpMkLst>
        </pc:cxnChg>
      </pc:sldChg>
      <pc:sldChg chg="addSp delSp modSp add del">
        <pc:chgData name="Litjens, R. (Remco)" userId="b4cbdcf7-5f12-4194-833d-5ccf55326142" providerId="ADAL" clId="{532AF004-C274-4C87-8DFE-92284B12128E}" dt="2020-10-01T14:56:27.636" v="1562" actId="2696"/>
        <pc:sldMkLst>
          <pc:docMk/>
          <pc:sldMk cId="2029788109" sldId="261"/>
        </pc:sldMkLst>
        <pc:spChg chg="add del 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2" creationId="{7ED3505A-1E74-4FAB-9471-3DB649CABF10}"/>
          </ac:spMkLst>
        </pc:spChg>
        <pc:spChg chg="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4" creationId="{7F52C4BA-78CD-4129-8CC0-F94233E1A2F3}"/>
          </ac:spMkLst>
        </pc:spChg>
        <pc:spChg chg="add del 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6" creationId="{698A32D4-FBC6-46A1-B417-5A62D3A9F5A8}"/>
          </ac:spMkLst>
        </pc:spChg>
        <pc:spChg chg="add del 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7" creationId="{BA0F24BA-290F-4852-9929-F96416DC13F6}"/>
          </ac:spMkLst>
        </pc:spChg>
        <pc:spChg chg="add del 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11" creationId="{DD59E88C-69C0-464D-9B7A-7AA3CFBDFCAB}"/>
          </ac:spMkLst>
        </pc:spChg>
        <pc:spChg chg="add del 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12" creationId="{D23A0894-6D27-433C-A8C8-65E344CD1586}"/>
          </ac:spMkLst>
        </pc:spChg>
        <pc:spChg chg="add del 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17" creationId="{B15616F5-1E19-44EC-85B3-76421581BCC7}"/>
          </ac:spMkLst>
        </pc:spChg>
        <pc:spChg chg="add del 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18" creationId="{0C8B1C5A-6410-4E87-B854-5A8AF0AF3DC1}"/>
          </ac:spMkLst>
        </pc:spChg>
        <pc:spChg chg="add del 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20" creationId="{17CC38DF-00B6-4DC6-9F0E-0A47F2391CB7}"/>
          </ac:spMkLst>
        </pc:spChg>
        <pc:spChg chg="add del 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21" creationId="{B8436D05-3A4C-46F3-A09B-CAD0618E5E9E}"/>
          </ac:spMkLst>
        </pc:spChg>
        <pc:spChg chg="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22" creationId="{68175AF1-4908-4CB1-A846-4718A5F780CB}"/>
          </ac:spMkLst>
        </pc:spChg>
        <pc:spChg chg="del mod topLvl">
          <ac:chgData name="Litjens, R. (Remco)" userId="b4cbdcf7-5f12-4194-833d-5ccf55326142" providerId="ADAL" clId="{532AF004-C274-4C87-8DFE-92284B12128E}" dt="2020-09-28T12:47:09.719" v="520" actId="478"/>
          <ac:spMkLst>
            <pc:docMk/>
            <pc:sldMk cId="2029788109" sldId="261"/>
            <ac:spMk id="23" creationId="{B5BAFE82-2326-4417-9AF3-22F30889EB50}"/>
          </ac:spMkLst>
        </pc:spChg>
        <pc:spChg chg="del mod topLvl">
          <ac:chgData name="Litjens, R. (Remco)" userId="b4cbdcf7-5f12-4194-833d-5ccf55326142" providerId="ADAL" clId="{532AF004-C274-4C87-8DFE-92284B12128E}" dt="2020-09-28T12:47:09.719" v="520" actId="478"/>
          <ac:spMkLst>
            <pc:docMk/>
            <pc:sldMk cId="2029788109" sldId="261"/>
            <ac:spMk id="24" creationId="{E0223F3C-4978-4F5B-B2C6-7C3D3388E121}"/>
          </ac:spMkLst>
        </pc:spChg>
        <pc:spChg chg="del mod topLvl">
          <ac:chgData name="Litjens, R. (Remco)" userId="b4cbdcf7-5f12-4194-833d-5ccf55326142" providerId="ADAL" clId="{532AF004-C274-4C87-8DFE-92284B12128E}" dt="2020-09-28T12:47:12.597" v="521" actId="478"/>
          <ac:spMkLst>
            <pc:docMk/>
            <pc:sldMk cId="2029788109" sldId="261"/>
            <ac:spMk id="25" creationId="{A237D35C-0374-44A5-876D-677E592AC1A0}"/>
          </ac:spMkLst>
        </pc:spChg>
        <pc:spChg chg="del mod topLvl">
          <ac:chgData name="Litjens, R. (Remco)" userId="b4cbdcf7-5f12-4194-833d-5ccf55326142" providerId="ADAL" clId="{532AF004-C274-4C87-8DFE-92284B12128E}" dt="2020-09-28T12:47:12.597" v="521" actId="478"/>
          <ac:spMkLst>
            <pc:docMk/>
            <pc:sldMk cId="2029788109" sldId="261"/>
            <ac:spMk id="26" creationId="{B48FD4DD-BD29-4A01-9634-E210DC1887EB}"/>
          </ac:spMkLst>
        </pc:spChg>
        <pc:spChg chg="add del 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27" creationId="{259C8FDD-8E48-4E27-88BA-5AA6DAD79148}"/>
          </ac:spMkLst>
        </pc:spChg>
        <pc:spChg chg="mod topLvl">
          <ac:chgData name="Litjens, R. (Remco)" userId="b4cbdcf7-5f12-4194-833d-5ccf55326142" providerId="ADAL" clId="{532AF004-C274-4C87-8DFE-92284B12128E}" dt="2020-10-01T12:49:49.685" v="698" actId="164"/>
          <ac:spMkLst>
            <pc:docMk/>
            <pc:sldMk cId="2029788109" sldId="261"/>
            <ac:spMk id="28" creationId="{88EBCCA0-DDFA-4499-B499-0F2885B0F096}"/>
          </ac:spMkLst>
        </pc:spChg>
        <pc:spChg chg="add del 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29" creationId="{AB164D20-79B3-43DA-9A2C-FB451CC87710}"/>
          </ac:spMkLst>
        </pc:spChg>
        <pc:spChg chg="add del 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30" creationId="{2C8339C0-A813-47FB-B613-EFC35275D0E5}"/>
          </ac:spMkLst>
        </pc:spChg>
        <pc:spChg chg="add del 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31" creationId="{1FD30C76-9136-42B4-82FA-EA452CEFDA7D}"/>
          </ac:spMkLst>
        </pc:spChg>
        <pc:spChg chg="add del 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32" creationId="{6F0C8F5B-0F3C-4BC6-A595-2F20751E4A33}"/>
          </ac:spMkLst>
        </pc:spChg>
        <pc:spChg chg="add del 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33" creationId="{681EBAB7-22BE-4943-A2C5-D524DDD905D9}"/>
          </ac:spMkLst>
        </pc:spChg>
        <pc:spChg chg="add del 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34" creationId="{6B84C22E-57D6-4CE4-87C8-9604E95F70B9}"/>
          </ac:spMkLst>
        </pc:spChg>
        <pc:spChg chg="add del 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35" creationId="{3CC9AEFD-AF98-405B-99BE-07F0FFAC7BB8}"/>
          </ac:spMkLst>
        </pc:spChg>
        <pc:spChg chg="add del 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36" creationId="{48DBA93A-6BE1-4C32-BE0E-D6D682671231}"/>
          </ac:spMkLst>
        </pc:spChg>
        <pc:spChg chg="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37" creationId="{3FF52343-B220-47E0-AB00-5C70A5300EF2}"/>
          </ac:spMkLst>
        </pc:spChg>
        <pc:spChg chg="del mod topLvl">
          <ac:chgData name="Litjens, R. (Remco)" userId="b4cbdcf7-5f12-4194-833d-5ccf55326142" providerId="ADAL" clId="{532AF004-C274-4C87-8DFE-92284B12128E}" dt="2020-09-28T12:51:46.685" v="526" actId="478"/>
          <ac:spMkLst>
            <pc:docMk/>
            <pc:sldMk cId="2029788109" sldId="261"/>
            <ac:spMk id="38" creationId="{018CB3AC-6CB5-4C67-86D6-22F4D4A44AEB}"/>
          </ac:spMkLst>
        </pc:spChg>
        <pc:spChg chg="del mod topLvl">
          <ac:chgData name="Litjens, R. (Remco)" userId="b4cbdcf7-5f12-4194-833d-5ccf55326142" providerId="ADAL" clId="{532AF004-C274-4C87-8DFE-92284B12128E}" dt="2020-09-28T12:51:46.685" v="526" actId="478"/>
          <ac:spMkLst>
            <pc:docMk/>
            <pc:sldMk cId="2029788109" sldId="261"/>
            <ac:spMk id="39" creationId="{BE65F1AE-0460-4828-83C5-4F043DD845DA}"/>
          </ac:spMkLst>
        </pc:spChg>
        <pc:spChg chg="mod topLvl">
          <ac:chgData name="Litjens, R. (Remco)" userId="b4cbdcf7-5f12-4194-833d-5ccf55326142" providerId="ADAL" clId="{532AF004-C274-4C87-8DFE-92284B12128E}" dt="2020-10-01T12:51:33.851" v="707" actId="164"/>
          <ac:spMkLst>
            <pc:docMk/>
            <pc:sldMk cId="2029788109" sldId="261"/>
            <ac:spMk id="40" creationId="{B554FF87-BFFD-4C40-887A-9B9D3C94B545}"/>
          </ac:spMkLst>
        </pc:spChg>
        <pc:spChg chg="del mod topLvl">
          <ac:chgData name="Litjens, R. (Remco)" userId="b4cbdcf7-5f12-4194-833d-5ccf55326142" providerId="ADAL" clId="{532AF004-C274-4C87-8DFE-92284B12128E}" dt="2020-09-28T12:52:00.324" v="529" actId="478"/>
          <ac:spMkLst>
            <pc:docMk/>
            <pc:sldMk cId="2029788109" sldId="261"/>
            <ac:spMk id="41" creationId="{76E88AE0-566B-44D4-9042-A1550D88EB44}"/>
          </ac:spMkLst>
        </pc:spChg>
        <pc:spChg chg="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43" creationId="{8B3DD55A-38CB-4D11-8609-D16789E9E452}"/>
          </ac:spMkLst>
        </pc:spChg>
        <pc:spChg chg="add del 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44" creationId="{8A5B8F9D-99F5-4D27-A9D3-DF6AF0E49636}"/>
          </ac:spMkLst>
        </pc:spChg>
        <pc:spChg chg="add del 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45" creationId="{97B4FA67-BCDF-4289-8473-E458F86D946D}"/>
          </ac:spMkLst>
        </pc:spChg>
        <pc:spChg chg="add del 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46" creationId="{6B07C716-2F69-4618-85EF-85E7EFC99109}"/>
          </ac:spMkLst>
        </pc:spChg>
        <pc:spChg chg="add del 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47" creationId="{84B01C31-939D-41A7-91B6-42E550D19735}"/>
          </ac:spMkLst>
        </pc:spChg>
        <pc:spChg chg="add del 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48" creationId="{BD5B60BA-26E1-4B9B-B65D-A99490B6CC8E}"/>
          </ac:spMkLst>
        </pc:spChg>
        <pc:spChg chg="add del 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49" creationId="{2C985F7C-DDE4-4FF8-9E15-3A11C29E8326}"/>
          </ac:spMkLst>
        </pc:spChg>
        <pc:spChg chg="add del 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50" creationId="{C8043F48-B0E0-4F69-9DA4-A7B978AE1B0E}"/>
          </ac:spMkLst>
        </pc:spChg>
        <pc:spChg chg="add del 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51" creationId="{E4923A65-D737-43D6-A908-A95858CDB266}"/>
          </ac:spMkLst>
        </pc:spChg>
        <pc:spChg chg="add del 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52" creationId="{BAB3F65F-3BD5-437C-BA9E-BC1CD77E349F}"/>
          </ac:spMkLst>
        </pc:spChg>
        <pc:spChg chg="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53" creationId="{01F0C5AC-1B3F-41A8-9304-2962E6F38359}"/>
          </ac:spMkLst>
        </pc:spChg>
        <pc:spChg chg="del mod topLvl">
          <ac:chgData name="Litjens, R. (Remco)" userId="b4cbdcf7-5f12-4194-833d-5ccf55326142" providerId="ADAL" clId="{532AF004-C274-4C87-8DFE-92284B12128E}" dt="2020-09-28T12:51:50.303" v="527" actId="478"/>
          <ac:spMkLst>
            <pc:docMk/>
            <pc:sldMk cId="2029788109" sldId="261"/>
            <ac:spMk id="54" creationId="{C8A08D5B-2882-4456-A31E-7F970B137A9B}"/>
          </ac:spMkLst>
        </pc:spChg>
        <pc:spChg chg="mod topLvl">
          <ac:chgData name="Litjens, R. (Remco)" userId="b4cbdcf7-5f12-4194-833d-5ccf55326142" providerId="ADAL" clId="{532AF004-C274-4C87-8DFE-92284B12128E}" dt="2020-10-01T12:51:38.410" v="708" actId="164"/>
          <ac:spMkLst>
            <pc:docMk/>
            <pc:sldMk cId="2029788109" sldId="261"/>
            <ac:spMk id="55" creationId="{D928649C-380F-4798-9C51-CD5109D71AEB}"/>
          </ac:spMkLst>
        </pc:spChg>
        <pc:spChg chg="del mod topLvl">
          <ac:chgData name="Litjens, R. (Remco)" userId="b4cbdcf7-5f12-4194-833d-5ccf55326142" providerId="ADAL" clId="{532AF004-C274-4C87-8DFE-92284B12128E}" dt="2020-09-28T12:51:51.878" v="528" actId="478"/>
          <ac:spMkLst>
            <pc:docMk/>
            <pc:sldMk cId="2029788109" sldId="261"/>
            <ac:spMk id="56" creationId="{71D59706-2593-4C4E-B5CC-D668360B5F42}"/>
          </ac:spMkLst>
        </pc:spChg>
        <pc:spChg chg="del mod topLvl">
          <ac:chgData name="Litjens, R. (Remco)" userId="b4cbdcf7-5f12-4194-833d-5ccf55326142" providerId="ADAL" clId="{532AF004-C274-4C87-8DFE-92284B12128E}" dt="2020-09-28T12:52:00.324" v="529" actId="478"/>
          <ac:spMkLst>
            <pc:docMk/>
            <pc:sldMk cId="2029788109" sldId="261"/>
            <ac:spMk id="57" creationId="{5049B3B8-F375-4746-8120-3CE158D557F9}"/>
          </ac:spMkLst>
        </pc:spChg>
        <pc:spChg chg="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59" creationId="{8B804FF1-1A54-4274-BAB4-0D2F5328A9CA}"/>
          </ac:spMkLst>
        </pc:spChg>
        <pc:spChg chg="add del 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0" creationId="{3B1270F8-16D8-4910-A905-7E225564D224}"/>
          </ac:spMkLst>
        </pc:spChg>
        <pc:spChg chg="add del 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1" creationId="{4A0D63B4-D346-486D-AC15-ACB5BF4FE653}"/>
          </ac:spMkLst>
        </pc:spChg>
        <pc:spChg chg="add del 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2" creationId="{B794FA5D-1741-4C92-9C54-969650FBB5FA}"/>
          </ac:spMkLst>
        </pc:spChg>
        <pc:spChg chg="add del 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3" creationId="{01407E42-A917-48FA-9A9E-B83FCA0DD50D}"/>
          </ac:spMkLst>
        </pc:spChg>
        <pc:spChg chg="add del 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4" creationId="{5EC6AFB4-D2CD-4DFB-A73C-9B91D3104F70}"/>
          </ac:spMkLst>
        </pc:spChg>
        <pc:spChg chg="add del 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5" creationId="{1D8FBCED-E26C-4A30-8562-04BF390D9BB4}"/>
          </ac:spMkLst>
        </pc:spChg>
        <pc:spChg chg="add del 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6" creationId="{BF8F710A-B9C3-4475-9D9D-DCDDC7190BB0}"/>
          </ac:spMkLst>
        </pc:spChg>
        <pc:spChg chg="add del 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7" creationId="{97B27CCC-3291-40E6-8DD4-2EC3C4387F67}"/>
          </ac:spMkLst>
        </pc:spChg>
        <pc:spChg chg="add del 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8" creationId="{046FD4AC-2A24-4F35-B2CA-B66ABFC7C33F}"/>
          </ac:spMkLst>
        </pc:spChg>
        <pc:spChg chg="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69" creationId="{EF75234C-8955-49FB-BC7A-C5C96177AE02}"/>
          </ac:spMkLst>
        </pc:spChg>
        <pc:spChg chg="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70" creationId="{4CB24134-3212-4087-B304-AA9F6F2C04BD}"/>
          </ac:spMkLst>
        </pc:spChg>
        <pc:spChg chg="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71" creationId="{56BBC7F5-390A-4359-BF7D-D546D8878B2F}"/>
          </ac:spMkLst>
        </pc:spChg>
        <pc:spChg chg="mod topLvl">
          <ac:chgData name="Litjens, R. (Remco)" userId="b4cbdcf7-5f12-4194-833d-5ccf55326142" providerId="ADAL" clId="{532AF004-C274-4C87-8DFE-92284B12128E}" dt="2020-10-01T12:51:56.347" v="709" actId="164"/>
          <ac:spMkLst>
            <pc:docMk/>
            <pc:sldMk cId="2029788109" sldId="261"/>
            <ac:spMk id="72" creationId="{357BA4B9-C151-40DC-B420-CD050B288574}"/>
          </ac:spMkLst>
        </pc:spChg>
        <pc:spChg chg="del mod topLvl">
          <ac:chgData name="Litjens, R. (Remco)" userId="b4cbdcf7-5f12-4194-833d-5ccf55326142" providerId="ADAL" clId="{532AF004-C274-4C87-8DFE-92284B12128E}" dt="2020-09-28T12:52:56.212" v="530" actId="478"/>
          <ac:spMkLst>
            <pc:docMk/>
            <pc:sldMk cId="2029788109" sldId="261"/>
            <ac:spMk id="73" creationId="{37633FE0-46B6-418A-B1FF-5C05A6CAEBBC}"/>
          </ac:spMkLst>
        </pc:spChg>
        <pc:spChg chg="add del mod topLvl">
          <ac:chgData name="Litjens, R. (Remco)" userId="b4cbdcf7-5f12-4194-833d-5ccf55326142" providerId="ADAL" clId="{532AF004-C274-4C87-8DFE-92284B12128E}" dt="2020-10-01T12:49:00.244" v="686" actId="478"/>
          <ac:spMkLst>
            <pc:docMk/>
            <pc:sldMk cId="2029788109" sldId="261"/>
            <ac:spMk id="73" creationId="{727AFF66-EE93-45DA-A6EB-0386BFBB8435}"/>
          </ac:spMkLst>
        </pc:spChg>
        <pc:spChg chg="add del mod topLvl">
          <ac:chgData name="Litjens, R. (Remco)" userId="b4cbdcf7-5f12-4194-833d-5ccf55326142" providerId="ADAL" clId="{532AF004-C274-4C87-8DFE-92284B12128E}" dt="2020-10-01T12:48:40.889" v="683" actId="478"/>
          <ac:spMkLst>
            <pc:docMk/>
            <pc:sldMk cId="2029788109" sldId="261"/>
            <ac:spMk id="74" creationId="{1F4E46DD-199B-4F91-BEBF-32ADC4C9FDC6}"/>
          </ac:spMkLst>
        </pc:spChg>
        <pc:spChg chg="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75" creationId="{C8ABCC0E-7A7D-40E2-A533-59DA0C488A47}"/>
          </ac:spMkLst>
        </pc:spChg>
        <pc:spChg chg="add del 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76" creationId="{72883FAA-FA10-4801-8B8A-C4AD835A59C2}"/>
          </ac:spMkLst>
        </pc:spChg>
        <pc:spChg chg="add del 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77" creationId="{65A76F7D-E6CC-401A-A043-972DBE9C23C3}"/>
          </ac:spMkLst>
        </pc:spChg>
        <pc:spChg chg="add del 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78" creationId="{C9706ABC-B5E6-4A6D-8177-27BA697830BF}"/>
          </ac:spMkLst>
        </pc:spChg>
        <pc:spChg chg="add del 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79" creationId="{E72B5D6E-E9B7-449A-B344-1B890206AE7F}"/>
          </ac:spMkLst>
        </pc:spChg>
        <pc:spChg chg="add del 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80" creationId="{410258C0-1615-48F4-9B3D-07FD7B36DDCC}"/>
          </ac:spMkLst>
        </pc:spChg>
        <pc:spChg chg="add del 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81" creationId="{FBACAC04-0BD3-418F-B3DE-96E424B3EE3F}"/>
          </ac:spMkLst>
        </pc:spChg>
        <pc:spChg chg="add del 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82" creationId="{E6565983-7D13-4C6C-9DA9-F0974BFC2795}"/>
          </ac:spMkLst>
        </pc:spChg>
        <pc:spChg chg="add del 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83" creationId="{5A995127-B998-4EBC-B97C-06469B2E72BA}"/>
          </ac:spMkLst>
        </pc:spChg>
        <pc:spChg chg="add del 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84" creationId="{1D5C8056-DA7E-42EC-AAAB-EFA98AC42360}"/>
          </ac:spMkLst>
        </pc:spChg>
        <pc:spChg chg="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85" creationId="{2AD759C6-1DA1-4E9A-8875-B7B3B7B41189}"/>
          </ac:spMkLst>
        </pc:spChg>
        <pc:spChg chg="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86" creationId="{C7939792-CCAC-478B-8620-B30BCF8F79A4}"/>
          </ac:spMkLst>
        </pc:spChg>
        <pc:spChg chg="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87" creationId="{6BDF4E69-3393-4124-844B-37DADCFADF68}"/>
          </ac:spMkLst>
        </pc:spChg>
        <pc:spChg chg="mod topLvl">
          <ac:chgData name="Litjens, R. (Remco)" userId="b4cbdcf7-5f12-4194-833d-5ccf55326142" providerId="ADAL" clId="{532AF004-C274-4C87-8DFE-92284B12128E}" dt="2020-10-01T12:52:02.287" v="710" actId="164"/>
          <ac:spMkLst>
            <pc:docMk/>
            <pc:sldMk cId="2029788109" sldId="261"/>
            <ac:spMk id="88" creationId="{F2FB17E7-92C7-4597-92F6-0A586C630C41}"/>
          </ac:spMkLst>
        </pc:spChg>
        <pc:spChg chg="del mod topLvl">
          <ac:chgData name="Litjens, R. (Remco)" userId="b4cbdcf7-5f12-4194-833d-5ccf55326142" providerId="ADAL" clId="{532AF004-C274-4C87-8DFE-92284B12128E}" dt="2020-10-01T12:55:08.686" v="845" actId="478"/>
          <ac:spMkLst>
            <pc:docMk/>
            <pc:sldMk cId="2029788109" sldId="261"/>
            <ac:spMk id="89" creationId="{A30D2259-CE04-42F5-845D-29C210AB4C00}"/>
          </ac:spMkLst>
        </pc:spChg>
        <pc:spChg chg="add del mod topLvl">
          <ac:chgData name="Litjens, R. (Remco)" userId="b4cbdcf7-5f12-4194-833d-5ccf55326142" providerId="ADAL" clId="{532AF004-C274-4C87-8DFE-92284B12128E}" dt="2020-10-01T12:49:24.231" v="693" actId="478"/>
          <ac:spMkLst>
            <pc:docMk/>
            <pc:sldMk cId="2029788109" sldId="261"/>
            <ac:spMk id="90" creationId="{98973669-28FB-4A6A-BDC0-A233FA9563F3}"/>
          </ac:spMkLst>
        </pc:spChg>
        <pc:spChg chg="add del mod topLvl">
          <ac:chgData name="Litjens, R. (Remco)" userId="b4cbdcf7-5f12-4194-833d-5ccf55326142" providerId="ADAL" clId="{532AF004-C274-4C87-8DFE-92284B12128E}" dt="2020-10-01T12:49:39.714" v="697" actId="478"/>
          <ac:spMkLst>
            <pc:docMk/>
            <pc:sldMk cId="2029788109" sldId="261"/>
            <ac:spMk id="91" creationId="{BE1F4769-8C12-46E1-B56A-8727E274C49C}"/>
          </ac:spMkLst>
        </pc:spChg>
        <pc:spChg chg="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91" creationId="{C220EE2E-C9DD-4E13-BB2F-DF85CB51BC09}"/>
          </ac:spMkLst>
        </pc:spChg>
        <pc:spChg chg="add 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92" creationId="{1B1A3B85-D4E0-4C3B-B8EA-000E8194829B}"/>
          </ac:spMkLst>
        </pc:spChg>
        <pc:spChg chg="add 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93" creationId="{CD824D0B-C3BF-47E2-9ED8-7203A3D84DDD}"/>
          </ac:spMkLst>
        </pc:spChg>
        <pc:spChg chg="add 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94" creationId="{1295B75F-FC35-41C0-A928-EDD4D7019B61}"/>
          </ac:spMkLst>
        </pc:spChg>
        <pc:spChg chg="add 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95" creationId="{AE3EC55F-0CFC-4BCC-910B-47CB3D12911D}"/>
          </ac:spMkLst>
        </pc:spChg>
        <pc:spChg chg="add 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96" creationId="{39499C38-8A78-4469-8CC8-6F8AB459417E}"/>
          </ac:spMkLst>
        </pc:spChg>
        <pc:spChg chg="add 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97" creationId="{2F233EE6-5CC7-464D-BC46-2E92625CA01A}"/>
          </ac:spMkLst>
        </pc:spChg>
        <pc:spChg chg="add 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98" creationId="{CC35BCE3-E514-4E15-9316-3F0237AF1981}"/>
          </ac:spMkLst>
        </pc:spChg>
        <pc:spChg chg="add 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99" creationId="{DD74CB9D-8C19-4207-A473-D2EDFDDAC417}"/>
          </ac:spMkLst>
        </pc:spChg>
        <pc:spChg chg="add 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100" creationId="{09A453C7-D700-4416-BD62-20159FB8DD04}"/>
          </ac:spMkLst>
        </pc:spChg>
        <pc:spChg chg="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101" creationId="{954AB4FB-98DE-4368-944E-56238CB5115F}"/>
          </ac:spMkLst>
        </pc:spChg>
        <pc:spChg chg="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102" creationId="{FA08299C-BF29-4479-8999-49BA17A6E103}"/>
          </ac:spMkLst>
        </pc:spChg>
        <pc:spChg chg="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103" creationId="{7E4E44AB-12C9-4E5B-9DF5-831EB96D23BF}"/>
          </ac:spMkLst>
        </pc:spChg>
        <pc:spChg chg="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104" creationId="{63C00103-1665-4847-A6D6-F41BB79C8561}"/>
          </ac:spMkLst>
        </pc:spChg>
        <pc:spChg chg="del mod topLvl">
          <ac:chgData name="Litjens, R. (Remco)" userId="b4cbdcf7-5f12-4194-833d-5ccf55326142" providerId="ADAL" clId="{532AF004-C274-4C87-8DFE-92284B12128E}" dt="2020-09-28T12:52:58.876" v="531" actId="478"/>
          <ac:spMkLst>
            <pc:docMk/>
            <pc:sldMk cId="2029788109" sldId="261"/>
            <ac:spMk id="105" creationId="{CF1D5187-19B3-4C33-8473-4C70F6DDBBEF}"/>
          </ac:spMkLst>
        </pc:spChg>
        <pc:spChg chg="add del mod">
          <ac:chgData name="Litjens, R. (Remco)" userId="b4cbdcf7-5f12-4194-833d-5ccf55326142" providerId="ADAL" clId="{532AF004-C274-4C87-8DFE-92284B12128E}" dt="2020-09-28T12:53:41.882" v="545" actId="478"/>
          <ac:spMkLst>
            <pc:docMk/>
            <pc:sldMk cId="2029788109" sldId="261"/>
            <ac:spMk id="106" creationId="{FD1D78DA-6BCC-49C1-8F06-8493E78DFF7C}"/>
          </ac:spMkLst>
        </pc:spChg>
        <pc:spChg chg="add del mod">
          <ac:chgData name="Litjens, R. (Remco)" userId="b4cbdcf7-5f12-4194-833d-5ccf55326142" providerId="ADAL" clId="{532AF004-C274-4C87-8DFE-92284B12128E}" dt="2020-09-28T12:53:43.895" v="546" actId="478"/>
          <ac:spMkLst>
            <pc:docMk/>
            <pc:sldMk cId="2029788109" sldId="261"/>
            <ac:spMk id="107" creationId="{2DA202C6-61E9-40D7-82A0-F0A0A981724D}"/>
          </ac:spMkLst>
        </pc:spChg>
        <pc:spChg chg="add del mod topLvl">
          <ac:chgData name="Litjens, R. (Remco)" userId="b4cbdcf7-5f12-4194-833d-5ccf55326142" providerId="ADAL" clId="{532AF004-C274-4C87-8DFE-92284B12128E}" dt="2020-10-01T12:55:14.690" v="847" actId="478"/>
          <ac:spMkLst>
            <pc:docMk/>
            <pc:sldMk cId="2029788109" sldId="261"/>
            <ac:spMk id="108" creationId="{F9A033B4-75B5-49C3-ABF3-57AE5D5CC2AE}"/>
          </ac:spMkLst>
        </pc:spChg>
        <pc:spChg chg="add mod topLvl">
          <ac:chgData name="Litjens, R. (Remco)" userId="b4cbdcf7-5f12-4194-833d-5ccf55326142" providerId="ADAL" clId="{532AF004-C274-4C87-8DFE-92284B12128E}" dt="2020-10-01T12:50:07.681" v="700" actId="164"/>
          <ac:spMkLst>
            <pc:docMk/>
            <pc:sldMk cId="2029788109" sldId="261"/>
            <ac:spMk id="109" creationId="{64E38786-F0F6-405C-995D-0D984E6A4FC9}"/>
          </ac:spMkLst>
        </pc:spChg>
        <pc:spChg chg="add mod topLvl">
          <ac:chgData name="Litjens, R. (Remco)" userId="b4cbdcf7-5f12-4194-833d-5ccf55326142" providerId="ADAL" clId="{532AF004-C274-4C87-8DFE-92284B12128E}" dt="2020-10-01T12:50:07.681" v="700" actId="164"/>
          <ac:spMkLst>
            <pc:docMk/>
            <pc:sldMk cId="2029788109" sldId="261"/>
            <ac:spMk id="110" creationId="{5C146304-DA11-40B0-B957-889CB1D19D9D}"/>
          </ac:spMkLst>
        </pc:spChg>
        <pc:spChg chg="add del mod topLvl">
          <ac:chgData name="Litjens, R. (Remco)" userId="b4cbdcf7-5f12-4194-833d-5ccf55326142" providerId="ADAL" clId="{532AF004-C274-4C87-8DFE-92284B12128E}" dt="2020-10-01T12:55:14.690" v="847" actId="478"/>
          <ac:spMkLst>
            <pc:docMk/>
            <pc:sldMk cId="2029788109" sldId="261"/>
            <ac:spMk id="111" creationId="{919C3856-24BC-4FA0-B8DD-FE0D524954DB}"/>
          </ac:spMkLst>
        </pc:spChg>
        <pc:spChg chg="add del mod topLvl">
          <ac:chgData name="Litjens, R. (Remco)" userId="b4cbdcf7-5f12-4194-833d-5ccf55326142" providerId="ADAL" clId="{532AF004-C274-4C87-8DFE-92284B12128E}" dt="2020-10-01T12:55:14.690" v="847" actId="478"/>
          <ac:spMkLst>
            <pc:docMk/>
            <pc:sldMk cId="2029788109" sldId="261"/>
            <ac:spMk id="112" creationId="{DB9FC04B-CC1A-46FE-A9EA-F93DA087DDA7}"/>
          </ac:spMkLst>
        </pc:spChg>
        <pc:grpChg chg="add del mod">
          <ac:chgData name="Litjens, R. (Remco)" userId="b4cbdcf7-5f12-4194-833d-5ccf55326142" providerId="ADAL" clId="{532AF004-C274-4C87-8DFE-92284B12128E}" dt="2020-09-28T12:47:02.514" v="519" actId="165"/>
          <ac:grpSpMkLst>
            <pc:docMk/>
            <pc:sldMk cId="2029788109" sldId="261"/>
            <ac:grpSpMk id="3" creationId="{85058846-BADB-4493-9EE6-10C1ACD94140}"/>
          </ac:grpSpMkLst>
        </pc:grpChg>
        <pc:grpChg chg="add del mod">
          <ac:chgData name="Litjens, R. (Remco)" userId="b4cbdcf7-5f12-4194-833d-5ccf55326142" providerId="ADAL" clId="{532AF004-C274-4C87-8DFE-92284B12128E}" dt="2020-10-01T12:48:40.889" v="683" actId="478"/>
          <ac:grpSpMkLst>
            <pc:docMk/>
            <pc:sldMk cId="2029788109" sldId="261"/>
            <ac:grpSpMk id="3" creationId="{DC422991-8643-422A-9FA3-E9072929AE9D}"/>
          </ac:grpSpMkLst>
        </pc:grpChg>
        <pc:grpChg chg="add del mod">
          <ac:chgData name="Litjens, R. (Remco)" userId="b4cbdcf7-5f12-4194-833d-5ccf55326142" providerId="ADAL" clId="{532AF004-C274-4C87-8DFE-92284B12128E}" dt="2020-09-28T13:01:53.790" v="611" actId="165"/>
          <ac:grpSpMkLst>
            <pc:docMk/>
            <pc:sldMk cId="2029788109" sldId="261"/>
            <ac:grpSpMk id="5" creationId="{4856DD13-D592-48AB-9FEB-24B28B8B2DD2}"/>
          </ac:grpSpMkLst>
        </pc:grpChg>
        <pc:grpChg chg="add del mod">
          <ac:chgData name="Litjens, R. (Remco)" userId="b4cbdcf7-5f12-4194-833d-5ccf55326142" providerId="ADAL" clId="{532AF004-C274-4C87-8DFE-92284B12128E}" dt="2020-10-01T12:49:24.231" v="693" actId="478"/>
          <ac:grpSpMkLst>
            <pc:docMk/>
            <pc:sldMk cId="2029788109" sldId="261"/>
            <ac:grpSpMk id="5" creationId="{B6FA45F0-FF17-4E5F-9FA0-EF5EA8360E45}"/>
          </ac:grpSpMkLst>
        </pc:grpChg>
        <pc:grpChg chg="add del mod">
          <ac:chgData name="Litjens, R. (Remco)" userId="b4cbdcf7-5f12-4194-833d-5ccf55326142" providerId="ADAL" clId="{532AF004-C274-4C87-8DFE-92284B12128E}" dt="2020-09-28T13:02:52.625" v="621" actId="165"/>
          <ac:grpSpMkLst>
            <pc:docMk/>
            <pc:sldMk cId="2029788109" sldId="261"/>
            <ac:grpSpMk id="8" creationId="{8247AB1A-55FA-4368-AFCF-07A1D06C9230}"/>
          </ac:grpSpMkLst>
        </pc:grpChg>
        <pc:grpChg chg="add mod topLvl">
          <ac:chgData name="Litjens, R. (Remco)" userId="b4cbdcf7-5f12-4194-833d-5ccf55326142" providerId="ADAL" clId="{532AF004-C274-4C87-8DFE-92284B12128E}" dt="2020-10-01T12:55:24.057" v="850" actId="12789"/>
          <ac:grpSpMkLst>
            <pc:docMk/>
            <pc:sldMk cId="2029788109" sldId="261"/>
            <ac:grpSpMk id="8" creationId="{DA0F6C21-EF13-4C84-8147-2E9C88A7F494}"/>
          </ac:grpSpMkLst>
        </pc:grpChg>
        <pc:grpChg chg="add del mod">
          <ac:chgData name="Litjens, R. (Remco)" userId="b4cbdcf7-5f12-4194-833d-5ccf55326142" providerId="ADAL" clId="{532AF004-C274-4C87-8DFE-92284B12128E}" dt="2020-10-01T12:48:10.525" v="676" actId="165"/>
          <ac:grpSpMkLst>
            <pc:docMk/>
            <pc:sldMk cId="2029788109" sldId="261"/>
            <ac:grpSpMk id="9" creationId="{73FE1694-7DFD-4C82-9601-2A67A642791F}"/>
          </ac:grpSpMkLst>
        </pc:grpChg>
        <pc:grpChg chg="add del mod">
          <ac:chgData name="Litjens, R. (Remco)" userId="b4cbdcf7-5f12-4194-833d-5ccf55326142" providerId="ADAL" clId="{532AF004-C274-4C87-8DFE-92284B12128E}" dt="2020-10-01T12:50:27.011" v="702" actId="165"/>
          <ac:grpSpMkLst>
            <pc:docMk/>
            <pc:sldMk cId="2029788109" sldId="261"/>
            <ac:grpSpMk id="10" creationId="{1635C1A8-A06D-42F3-83C7-136BC3A7CACC}"/>
          </ac:grpSpMkLst>
        </pc:grpChg>
        <pc:grpChg chg="add del mod topLvl">
          <ac:chgData name="Litjens, R. (Remco)" userId="b4cbdcf7-5f12-4194-833d-5ccf55326142" providerId="ADAL" clId="{532AF004-C274-4C87-8DFE-92284B12128E}" dt="2020-10-01T12:55:14.690" v="847" actId="478"/>
          <ac:grpSpMkLst>
            <pc:docMk/>
            <pc:sldMk cId="2029788109" sldId="261"/>
            <ac:grpSpMk id="13" creationId="{44A74BB6-13C9-42AB-A075-592A8F735F8F}"/>
          </ac:grpSpMkLst>
        </pc:grpChg>
        <pc:grpChg chg="add del mod">
          <ac:chgData name="Litjens, R. (Remco)" userId="b4cbdcf7-5f12-4194-833d-5ccf55326142" providerId="ADAL" clId="{532AF004-C274-4C87-8DFE-92284B12128E}" dt="2020-10-01T12:51:23.277" v="706" actId="165"/>
          <ac:grpSpMkLst>
            <pc:docMk/>
            <pc:sldMk cId="2029788109" sldId="261"/>
            <ac:grpSpMk id="14" creationId="{1AC0566E-1F9A-4BCD-B03E-B67BEEB39A2C}"/>
          </ac:grpSpMkLst>
        </pc:grpChg>
        <pc:grpChg chg="add del mod">
          <ac:chgData name="Litjens, R. (Remco)" userId="b4cbdcf7-5f12-4194-833d-5ccf55326142" providerId="ADAL" clId="{532AF004-C274-4C87-8DFE-92284B12128E}" dt="2020-10-01T12:51:23.277" v="706" actId="165"/>
          <ac:grpSpMkLst>
            <pc:docMk/>
            <pc:sldMk cId="2029788109" sldId="261"/>
            <ac:grpSpMk id="15" creationId="{78DA8667-AC6C-4F41-8E21-951D57E24E96}"/>
          </ac:grpSpMkLst>
        </pc:grpChg>
        <pc:grpChg chg="add del mod">
          <ac:chgData name="Litjens, R. (Remco)" userId="b4cbdcf7-5f12-4194-833d-5ccf55326142" providerId="ADAL" clId="{532AF004-C274-4C87-8DFE-92284B12128E}" dt="2020-10-01T12:51:23.277" v="706" actId="165"/>
          <ac:grpSpMkLst>
            <pc:docMk/>
            <pc:sldMk cId="2029788109" sldId="261"/>
            <ac:grpSpMk id="16" creationId="{36A763D5-B9AC-48BF-84E1-A76C467116C3}"/>
          </ac:grpSpMkLst>
        </pc:grpChg>
        <pc:grpChg chg="add mod">
          <ac:chgData name="Litjens, R. (Remco)" userId="b4cbdcf7-5f12-4194-833d-5ccf55326142" providerId="ADAL" clId="{532AF004-C274-4C87-8DFE-92284B12128E}" dt="2020-10-01T12:55:24.057" v="850" actId="12789"/>
          <ac:grpSpMkLst>
            <pc:docMk/>
            <pc:sldMk cId="2029788109" sldId="261"/>
            <ac:grpSpMk id="19" creationId="{0BEEA8A2-54F4-4926-A4FE-BB629E56099B}"/>
          </ac:grpSpMkLst>
        </pc:grpChg>
        <pc:grpChg chg="add del mod">
          <ac:chgData name="Litjens, R. (Remco)" userId="b4cbdcf7-5f12-4194-833d-5ccf55326142" providerId="ADAL" clId="{532AF004-C274-4C87-8DFE-92284B12128E}" dt="2020-09-28T12:47:02.514" v="519" actId="165"/>
          <ac:grpSpMkLst>
            <pc:docMk/>
            <pc:sldMk cId="2029788109" sldId="261"/>
            <ac:grpSpMk id="19" creationId="{26BA4165-380F-405F-BF18-C74A599D7980}"/>
          </ac:grpSpMkLst>
        </pc:grpChg>
        <pc:grpChg chg="add mod">
          <ac:chgData name="Litjens, R. (Remco)" userId="b4cbdcf7-5f12-4194-833d-5ccf55326142" providerId="ADAL" clId="{532AF004-C274-4C87-8DFE-92284B12128E}" dt="2020-10-01T12:55:24.057" v="850" actId="12789"/>
          <ac:grpSpMkLst>
            <pc:docMk/>
            <pc:sldMk cId="2029788109" sldId="261"/>
            <ac:grpSpMk id="23" creationId="{66887A4C-4ED9-48C6-822E-EF1D6DE08038}"/>
          </ac:grpSpMkLst>
        </pc:grpChg>
        <pc:grpChg chg="add del mod topLvl">
          <ac:chgData name="Litjens, R. (Remco)" userId="b4cbdcf7-5f12-4194-833d-5ccf55326142" providerId="ADAL" clId="{532AF004-C274-4C87-8DFE-92284B12128E}" dt="2020-10-01T12:55:06.887" v="844" actId="478"/>
          <ac:grpSpMkLst>
            <pc:docMk/>
            <pc:sldMk cId="2029788109" sldId="261"/>
            <ac:grpSpMk id="24" creationId="{1E6469C7-A985-49C2-B8B8-7DB75758A539}"/>
          </ac:grpSpMkLst>
        </pc:grpChg>
        <pc:grpChg chg="add mod topLvl">
          <ac:chgData name="Litjens, R. (Remco)" userId="b4cbdcf7-5f12-4194-833d-5ccf55326142" providerId="ADAL" clId="{532AF004-C274-4C87-8DFE-92284B12128E}" dt="2020-10-01T12:55:24.057" v="850" actId="12789"/>
          <ac:grpSpMkLst>
            <pc:docMk/>
            <pc:sldMk cId="2029788109" sldId="261"/>
            <ac:grpSpMk id="25" creationId="{42BABD3B-A91E-4249-B2A3-EF0EECA36809}"/>
          </ac:grpSpMkLst>
        </pc:grpChg>
        <pc:grpChg chg="add del mod">
          <ac:chgData name="Litjens, R. (Remco)" userId="b4cbdcf7-5f12-4194-833d-5ccf55326142" providerId="ADAL" clId="{532AF004-C274-4C87-8DFE-92284B12128E}" dt="2020-10-01T12:53:34.418" v="782" actId="165"/>
          <ac:grpSpMkLst>
            <pc:docMk/>
            <pc:sldMk cId="2029788109" sldId="261"/>
            <ac:grpSpMk id="26" creationId="{03EAC83F-EE33-4B73-86F6-1A3C0A19CB2E}"/>
          </ac:grpSpMkLst>
        </pc:grpChg>
        <pc:grpChg chg="add del mod">
          <ac:chgData name="Litjens, R. (Remco)" userId="b4cbdcf7-5f12-4194-833d-5ccf55326142" providerId="ADAL" clId="{532AF004-C274-4C87-8DFE-92284B12128E}" dt="2020-10-01T12:55:05.395" v="843" actId="165"/>
          <ac:grpSpMkLst>
            <pc:docMk/>
            <pc:sldMk cId="2029788109" sldId="261"/>
            <ac:grpSpMk id="38" creationId="{9598E62B-B559-4F9F-B157-66E81C8AB2D0}"/>
          </ac:grpSpMkLst>
        </pc:grpChg>
        <pc:grpChg chg="add mod">
          <ac:chgData name="Litjens, R. (Remco)" userId="b4cbdcf7-5f12-4194-833d-5ccf55326142" providerId="ADAL" clId="{532AF004-C274-4C87-8DFE-92284B12128E}" dt="2020-10-01T12:55:24.057" v="850" actId="12789"/>
          <ac:grpSpMkLst>
            <pc:docMk/>
            <pc:sldMk cId="2029788109" sldId="261"/>
            <ac:grpSpMk id="39" creationId="{E4D1479D-FB55-4131-9BB0-BDA786EC4B53}"/>
          </ac:grpSpMkLst>
        </pc:grpChg>
        <pc:grpChg chg="add mod">
          <ac:chgData name="Litjens, R. (Remco)" userId="b4cbdcf7-5f12-4194-833d-5ccf55326142" providerId="ADAL" clId="{532AF004-C274-4C87-8DFE-92284B12128E}" dt="2020-10-01T12:55:24.057" v="850" actId="12789"/>
          <ac:grpSpMkLst>
            <pc:docMk/>
            <pc:sldMk cId="2029788109" sldId="261"/>
            <ac:grpSpMk id="41" creationId="{A38F7366-2E81-4718-8811-461DC47E04F2}"/>
          </ac:grpSpMkLst>
        </pc:grpChg>
        <pc:grpChg chg="add del mod">
          <ac:chgData name="Litjens, R. (Remco)" userId="b4cbdcf7-5f12-4194-833d-5ccf55326142" providerId="ADAL" clId="{532AF004-C274-4C87-8DFE-92284B12128E}" dt="2020-09-28T12:47:02.514" v="519" actId="165"/>
          <ac:grpSpMkLst>
            <pc:docMk/>
            <pc:sldMk cId="2029788109" sldId="261"/>
            <ac:grpSpMk id="42" creationId="{4C563AEE-5B9A-4DC1-B107-5C6B3A03595D}"/>
          </ac:grpSpMkLst>
        </pc:grpChg>
        <pc:grpChg chg="add del mod">
          <ac:chgData name="Litjens, R. (Remco)" userId="b4cbdcf7-5f12-4194-833d-5ccf55326142" providerId="ADAL" clId="{532AF004-C274-4C87-8DFE-92284B12128E}" dt="2020-09-28T12:47:02.514" v="519" actId="165"/>
          <ac:grpSpMkLst>
            <pc:docMk/>
            <pc:sldMk cId="2029788109" sldId="261"/>
            <ac:grpSpMk id="58" creationId="{21C321C2-421C-44F0-93A7-4D51F8D4CC9E}"/>
          </ac:grpSpMkLst>
        </pc:grpChg>
        <pc:grpChg chg="add del mod">
          <ac:chgData name="Litjens, R. (Remco)" userId="b4cbdcf7-5f12-4194-833d-5ccf55326142" providerId="ADAL" clId="{532AF004-C274-4C87-8DFE-92284B12128E}" dt="2020-09-28T12:47:02.514" v="519" actId="165"/>
          <ac:grpSpMkLst>
            <pc:docMk/>
            <pc:sldMk cId="2029788109" sldId="261"/>
            <ac:grpSpMk id="74" creationId="{69E39FC2-CD93-4BD8-8AC4-687BC2E1619A}"/>
          </ac:grpSpMkLst>
        </pc:grpChg>
        <pc:grpChg chg="add del mod">
          <ac:chgData name="Litjens, R. (Remco)" userId="b4cbdcf7-5f12-4194-833d-5ccf55326142" providerId="ADAL" clId="{532AF004-C274-4C87-8DFE-92284B12128E}" dt="2020-09-28T12:47:02.514" v="519" actId="165"/>
          <ac:grpSpMkLst>
            <pc:docMk/>
            <pc:sldMk cId="2029788109" sldId="261"/>
            <ac:grpSpMk id="90" creationId="{22A61CCD-3800-41A0-8BC7-C704CD160974}"/>
          </ac:grpSpMkLst>
        </pc:grpChg>
        <pc:grpChg chg="add del mod">
          <ac:chgData name="Litjens, R. (Remco)" userId="b4cbdcf7-5f12-4194-833d-5ccf55326142" providerId="ADAL" clId="{532AF004-C274-4C87-8DFE-92284B12128E}" dt="2020-10-01T12:54:42.513" v="818" actId="165"/>
          <ac:grpSpMkLst>
            <pc:docMk/>
            <pc:sldMk cId="2029788109" sldId="261"/>
            <ac:grpSpMk id="92" creationId="{9DB615AE-A1C1-425E-9773-5354045CB890}"/>
          </ac:grpSpMkLst>
        </pc:grpChg>
        <pc:grpChg chg="del mod topLvl">
          <ac:chgData name="Litjens, R. (Remco)" userId="b4cbdcf7-5f12-4194-833d-5ccf55326142" providerId="ADAL" clId="{532AF004-C274-4C87-8DFE-92284B12128E}" dt="2020-10-01T12:55:10.022" v="846" actId="478"/>
          <ac:grpSpMkLst>
            <pc:docMk/>
            <pc:sldMk cId="2029788109" sldId="261"/>
            <ac:grpSpMk id="93" creationId="{383B803C-9AC1-4542-812A-567E042D67B3}"/>
          </ac:grpSpMkLst>
        </pc:grpChg>
        <pc:grpChg chg="mod ord topLvl">
          <ac:chgData name="Litjens, R. (Remco)" userId="b4cbdcf7-5f12-4194-833d-5ccf55326142" providerId="ADAL" clId="{532AF004-C274-4C87-8DFE-92284B12128E}" dt="2020-10-01T12:55:24.057" v="850" actId="12789"/>
          <ac:grpSpMkLst>
            <pc:docMk/>
            <pc:sldMk cId="2029788109" sldId="261"/>
            <ac:grpSpMk id="94" creationId="{304D520A-95C9-4978-8686-D04D00842521}"/>
          </ac:grpSpMkLst>
        </pc:grpChg>
      </pc:sldChg>
      <pc:sldChg chg="addSp delSp modSp add">
        <pc:chgData name="Litjens, R. (Remco)" userId="b4cbdcf7-5f12-4194-833d-5ccf55326142" providerId="ADAL" clId="{532AF004-C274-4C87-8DFE-92284B12128E}" dt="2020-10-01T14:56:11.485" v="1561" actId="164"/>
        <pc:sldMkLst>
          <pc:docMk/>
          <pc:sldMk cId="2075862674" sldId="262"/>
        </pc:sldMkLst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2" creationId="{7ED3505A-1E74-4FAB-9471-3DB649CABF10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4" creationId="{7F52C4BA-78CD-4129-8CC0-F94233E1A2F3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" creationId="{698A32D4-FBC6-46A1-B417-5A62D3A9F5A8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7" creationId="{BA0F24BA-290F-4852-9929-F96416DC13F6}"/>
          </ac:spMkLst>
        </pc:spChg>
        <pc:spChg chg="del mod topLvl">
          <ac:chgData name="Litjens, R. (Remco)" userId="b4cbdcf7-5f12-4194-833d-5ccf55326142" providerId="ADAL" clId="{532AF004-C274-4C87-8DFE-92284B12128E}" dt="2020-10-01T14:52:23.693" v="1505" actId="478"/>
          <ac:spMkLst>
            <pc:docMk/>
            <pc:sldMk cId="2075862674" sldId="262"/>
            <ac:spMk id="8" creationId="{A83368BB-933A-4B06-A1D7-175B113B5C87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" creationId="{DD59E88C-69C0-464D-9B7A-7AA3CFBDFCAB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2" creationId="{D23A0894-6D27-433C-A8C8-65E344CD1586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7" creationId="{B15616F5-1E19-44EC-85B3-76421581BCC7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8" creationId="{0C8B1C5A-6410-4E87-B854-5A8AF0AF3DC1}"/>
          </ac:spMkLst>
        </pc:spChg>
        <pc:spChg chg="del mod topLvl">
          <ac:chgData name="Litjens, R. (Remco)" userId="b4cbdcf7-5f12-4194-833d-5ccf55326142" providerId="ADAL" clId="{532AF004-C274-4C87-8DFE-92284B12128E}" dt="2020-10-01T14:52:25.935" v="1506" actId="478"/>
          <ac:spMkLst>
            <pc:docMk/>
            <pc:sldMk cId="2075862674" sldId="262"/>
            <ac:spMk id="19" creationId="{7BE20E00-6480-4DE3-9FA1-A58923401FAC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20" creationId="{17CC38DF-00B6-4DC6-9F0E-0A47F2391CB7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21" creationId="{B8436D05-3A4C-46F3-A09B-CAD0618E5E9E}"/>
          </ac:spMkLst>
        </pc:spChg>
        <pc:spChg chg="del mod topLvl">
          <ac:chgData name="Litjens, R. (Remco)" userId="b4cbdcf7-5f12-4194-833d-5ccf55326142" providerId="ADAL" clId="{532AF004-C274-4C87-8DFE-92284B12128E}" dt="2020-10-01T14:52:25.935" v="1506" actId="478"/>
          <ac:spMkLst>
            <pc:docMk/>
            <pc:sldMk cId="2075862674" sldId="262"/>
            <ac:spMk id="22" creationId="{492A37CD-16ED-48C0-9160-8E08740CF4D8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23" creationId="{B5BAFE82-2326-4417-9AF3-22F30889EB50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24" creationId="{E0223F3C-4978-4F5B-B2C6-7C3D3388E121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25" creationId="{A237D35C-0374-44A5-876D-677E592AC1A0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26" creationId="{B48FD4DD-BD29-4A01-9634-E210DC1887EB}"/>
          </ac:spMkLst>
        </pc:spChg>
        <pc:spChg chg="del mod topLvl">
          <ac:chgData name="Litjens, R. (Remco)" userId="b4cbdcf7-5f12-4194-833d-5ccf55326142" providerId="ADAL" clId="{532AF004-C274-4C87-8DFE-92284B12128E}" dt="2020-10-01T14:52:25.935" v="1506" actId="478"/>
          <ac:spMkLst>
            <pc:docMk/>
            <pc:sldMk cId="2075862674" sldId="262"/>
            <ac:spMk id="27" creationId="{934ED91F-6BB6-4556-A403-CCAF2ED403C1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28" creationId="{88EBCCA0-DDFA-4499-B499-0F2885B0F096}"/>
          </ac:spMkLst>
        </pc:spChg>
        <pc:spChg chg="del">
          <ac:chgData name="Litjens, R. (Remco)" userId="b4cbdcf7-5f12-4194-833d-5ccf55326142" providerId="ADAL" clId="{532AF004-C274-4C87-8DFE-92284B12128E}" dt="2020-10-01T14:52:08.624" v="1501" actId="478"/>
          <ac:spMkLst>
            <pc:docMk/>
            <pc:sldMk cId="2075862674" sldId="262"/>
            <ac:spMk id="36" creationId="{CB277289-92B5-4AF8-8594-9CDC2D7AA385}"/>
          </ac:spMkLst>
        </pc:spChg>
        <pc:spChg chg="del mod topLvl">
          <ac:chgData name="Litjens, R. (Remco)" userId="b4cbdcf7-5f12-4194-833d-5ccf55326142" providerId="ADAL" clId="{532AF004-C274-4C87-8DFE-92284B12128E}" dt="2020-10-01T14:52:17.822" v="1503" actId="478"/>
          <ac:spMkLst>
            <pc:docMk/>
            <pc:sldMk cId="2075862674" sldId="262"/>
            <ac:spMk id="37" creationId="{93F3F146-0F92-43C1-AF20-CA6FB423A8B0}"/>
          </ac:spMkLst>
        </pc:spChg>
        <pc:spChg chg="del mod topLvl">
          <ac:chgData name="Litjens, R. (Remco)" userId="b4cbdcf7-5f12-4194-833d-5ccf55326142" providerId="ADAL" clId="{532AF004-C274-4C87-8DFE-92284B12128E}" dt="2020-10-01T14:52:39.898" v="1509" actId="478"/>
          <ac:spMkLst>
            <pc:docMk/>
            <pc:sldMk cId="2075862674" sldId="262"/>
            <ac:spMk id="42" creationId="{F04FE39B-0499-4676-8E27-09BE5AE26BF5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45" creationId="{F2330252-1950-42DA-B836-1CF95C2E3984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46" creationId="{2B25B69C-913A-44C7-9291-17C562C5F856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47" creationId="{E2BC07A6-AAF0-4909-BF70-A42871D52836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48" creationId="{910BCF0B-A66D-4F2B-A49D-3F30702558E5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49" creationId="{EA3EE809-B810-4BB5-B7DF-058CC5684D06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50" creationId="{EE08158F-068F-4E8D-B5D8-990F571A2C10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51" creationId="{ACD3C4DB-EAF6-44BD-BC76-5CB5620D3DE6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52" creationId="{DA122757-534A-4720-A8E2-31BC4C0C3C8D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53" creationId="{258076DC-989C-433E-BEEC-905FB89A9A27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54" creationId="{49CF691C-A4B0-47EB-96C1-0DB0E063C624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55" creationId="{F96F0FD6-5DEA-4A67-827B-0F18DC4FF842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56" creationId="{D186BA33-6400-49B5-8CFD-3D8867018830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57" creationId="{4363FC3F-43B9-47E9-8DF8-A648D5632157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58" creationId="{07731712-7451-4EC1-B063-8FF315CC9963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59" creationId="{690DBC58-8667-4FA6-A1BD-34823C8172C0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1" creationId="{0B5851E4-288B-4E42-8B8E-3CC9D0E20A9D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2" creationId="{C48D0BDB-09E1-48E6-A02B-E4C0D1200791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3" creationId="{6280DE48-C7AD-4F72-9E08-9B6423A8D20D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4" creationId="{F7845254-B3CD-48DB-8BA7-CC1A7A4211A1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5" creationId="{56543975-1540-4154-BB8A-2C9E5FFFAD08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6" creationId="{54B96DDA-6FD0-4B5A-870A-50FE8B12D466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7" creationId="{E9F77FAA-59C2-4C3C-BDBC-56B218418907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8" creationId="{BE7EC7A0-F20E-4776-AF56-8F022A47DC6A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69" creationId="{8E2146E3-5003-4191-8980-B518560D90CD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70" creationId="{EE3719A7-DAF1-4024-91A0-53A965B774B8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71" creationId="{7BAA0ED7-799C-416B-A82A-9B44268A327F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72" creationId="{600558DA-F9E3-46D2-9A3C-D670C6D3300B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73" creationId="{103C5637-E570-4596-912F-9FFEA17AA673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74" creationId="{F92A1E66-07C6-4E25-9A1F-0817D4C55B76}"/>
          </ac:spMkLst>
        </pc:spChg>
        <pc:spChg chg="add 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75" creationId="{26206F6A-49D5-42FB-BC5A-386434B8E917}"/>
          </ac:spMkLst>
        </pc:spChg>
        <pc:spChg chg="del mod topLvl">
          <ac:chgData name="Litjens, R. (Remco)" userId="b4cbdcf7-5f12-4194-833d-5ccf55326142" providerId="ADAL" clId="{532AF004-C274-4C87-8DFE-92284B12128E}" dt="2020-10-01T14:54:33.316" v="1545" actId="478"/>
          <ac:spMkLst>
            <pc:docMk/>
            <pc:sldMk cId="2075862674" sldId="262"/>
            <ac:spMk id="77" creationId="{3DD06963-141B-4344-AAF2-2D49C863C860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78" creationId="{A42E77DF-CE64-4E03-BBD2-80E512F8BA8D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79" creationId="{B7BFF7C1-F850-4A26-ABC2-3F90E63A780B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0" creationId="{0D10A713-5AE5-416C-8944-584AC7B5F3D6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1" creationId="{E29C345A-EC99-40D2-94B7-34D6F6A5CFC1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2" creationId="{AEF379F8-EDB6-41CD-9372-8B2AB7B4F6A7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3" creationId="{8D460AF5-0748-4EB2-BEAC-AA5D5158FD4B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4" creationId="{9BC1BE60-0654-4398-B283-7988AED38B9A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5" creationId="{682A2CE1-E207-484D-8698-4C0DEE7428E8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6" creationId="{82A47CBB-15BA-41CF-9BDB-2E676D6DCC5D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7" creationId="{B6CB40A5-04DB-4B21-BFA2-02709B3C41A7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8" creationId="{8A015532-4874-4027-AE9E-943D0775D095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89" creationId="{CA9C73D2-DD1C-4409-8C6E-2090B978697C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90" creationId="{732E0871-1C6B-4009-8504-690DDE31E7FD}"/>
          </ac:spMkLst>
        </pc:spChg>
        <pc:spChg chg="del mod topLvl">
          <ac:chgData name="Litjens, R. (Remco)" userId="b4cbdcf7-5f12-4194-833d-5ccf55326142" providerId="ADAL" clId="{532AF004-C274-4C87-8DFE-92284B12128E}" dt="2020-10-01T14:53:53.647" v="1526" actId="478"/>
          <ac:spMkLst>
            <pc:docMk/>
            <pc:sldMk cId="2075862674" sldId="262"/>
            <ac:spMk id="91" creationId="{39B18136-FBA0-4709-8A4C-3EB146743337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93" creationId="{10D17CB5-3481-4F7E-8805-19C1C5B40F83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94" creationId="{A392169C-FD4C-415D-88D6-BA9690EC2037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95" creationId="{73A57860-113C-43FE-9B1C-9FE485A7B06A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96" creationId="{4C7BC698-B8E3-4DDD-B1C4-45AC2C418C42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97" creationId="{81A9B046-9DCC-468E-90FF-C8DD3F5D4A03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98" creationId="{CF1819C7-B0B1-4F5A-BFA1-C3A949B183F4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99" creationId="{F5B3AB98-432B-4422-A684-28CCD3AD8259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00" creationId="{5C3EE702-66F0-48E9-92DD-DD6E14809141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01" creationId="{9BF4538A-E32F-446B-9C05-C3416181AF42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02" creationId="{372F4D55-101F-4F0D-A19E-53AFDCF7682B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03" creationId="{44C1E2A2-E871-4999-A047-E8B44602A2BA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04" creationId="{ADC71C07-FC7E-4A04-9FEB-E634997E547E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05" creationId="{EE955E99-97B1-4F91-AA6D-D55BA4D4521C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06" creationId="{B6E12D12-F312-46FA-A37C-92840F805F9F}"/>
          </ac:spMkLst>
        </pc:spChg>
        <pc:spChg chg="add del 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07" creationId="{04D47FA5-3872-4C25-8C36-1EA5937144F6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09" creationId="{49381476-664A-45CA-84DF-4EF0A7D211F9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0" creationId="{1F992783-BF97-4525-AF71-C13C70EF4129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1" creationId="{1840DA96-79D6-46C8-A6BC-B99BCA18B0AD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2" creationId="{CBBC714A-72E0-491E-9EA7-D6CD3BF60E2C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3" creationId="{46D4F220-0CDD-478A-A00F-DA149F28AAAB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4" creationId="{6BD0031C-0103-4DD4-B623-A26854E33857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5" creationId="{3C0C6469-0964-4B0B-AFA4-A4E087B155C3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6" creationId="{EE71F996-1D2E-4FE5-8161-D3DDE3A68064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7" creationId="{C1E672D7-C220-4D0F-8AA0-6A8BB4BD4A81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8" creationId="{C44F2DDA-3E05-48DF-9661-65F6CA344305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19" creationId="{5EC67717-C790-4D9A-A2C7-3A65A30291CC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20" creationId="{E679C39F-E529-4490-AB5E-535D8E88F792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21" creationId="{78E734CF-6BCA-4E69-8187-C37AE5C378C9}"/>
          </ac:spMkLst>
        </pc:spChg>
        <pc:spChg chg="mod topLvl">
          <ac:chgData name="Litjens, R. (Remco)" userId="b4cbdcf7-5f12-4194-833d-5ccf55326142" providerId="ADAL" clId="{532AF004-C274-4C87-8DFE-92284B12128E}" dt="2020-10-01T14:56:11.485" v="1561" actId="164"/>
          <ac:spMkLst>
            <pc:docMk/>
            <pc:sldMk cId="2075862674" sldId="262"/>
            <ac:spMk id="122" creationId="{1B043EE3-D914-41BD-980C-962EA508CF6E}"/>
          </ac:spMkLst>
        </pc:spChg>
        <pc:spChg chg="del mod topLvl">
          <ac:chgData name="Litjens, R. (Remco)" userId="b4cbdcf7-5f12-4194-833d-5ccf55326142" providerId="ADAL" clId="{532AF004-C274-4C87-8DFE-92284B12128E}" dt="2020-10-01T14:56:07.114" v="1560" actId="478"/>
          <ac:spMkLst>
            <pc:docMk/>
            <pc:sldMk cId="2075862674" sldId="262"/>
            <ac:spMk id="123" creationId="{AD6C99EB-99C7-4B80-946D-EB367186994F}"/>
          </ac:spMkLst>
        </pc:spChg>
        <pc:grpChg chg="add del mod topLvl">
          <ac:chgData name="Litjens, R. (Remco)" userId="b4cbdcf7-5f12-4194-833d-5ccf55326142" providerId="ADAL" clId="{532AF004-C274-4C87-8DFE-92284B12128E}" dt="2020-10-01T14:55:22.996" v="1555" actId="165"/>
          <ac:grpSpMkLst>
            <pc:docMk/>
            <pc:sldMk cId="2075862674" sldId="262"/>
            <ac:grpSpMk id="3" creationId="{624EC206-18DD-45A6-95ED-CD75C7E2D5CA}"/>
          </ac:grpSpMkLst>
        </pc:grpChg>
        <pc:grpChg chg="add del mod topLvl">
          <ac:chgData name="Litjens, R. (Remco)" userId="b4cbdcf7-5f12-4194-833d-5ccf55326142" providerId="ADAL" clId="{532AF004-C274-4C87-8DFE-92284B12128E}" dt="2020-10-01T14:55:11.401" v="1553" actId="165"/>
          <ac:grpSpMkLst>
            <pc:docMk/>
            <pc:sldMk cId="2075862674" sldId="262"/>
            <ac:grpSpMk id="5" creationId="{B0DEA6A6-BBD4-4B62-8F4A-E971D75ED918}"/>
          </ac:grpSpMkLst>
        </pc:grpChg>
        <pc:grpChg chg="add del mod topLvl">
          <ac:chgData name="Litjens, R. (Remco)" userId="b4cbdcf7-5f12-4194-833d-5ccf55326142" providerId="ADAL" clId="{532AF004-C274-4C87-8DFE-92284B12128E}" dt="2020-10-01T14:55:11.401" v="1553" actId="165"/>
          <ac:grpSpMkLst>
            <pc:docMk/>
            <pc:sldMk cId="2075862674" sldId="262"/>
            <ac:grpSpMk id="9" creationId="{6BECB1C4-6BA9-4EF2-961D-D8FE045F141F}"/>
          </ac:grpSpMkLst>
        </pc:grpChg>
        <pc:grpChg chg="add del mod">
          <ac:chgData name="Litjens, R. (Remco)" userId="b4cbdcf7-5f12-4194-833d-5ccf55326142" providerId="ADAL" clId="{532AF004-C274-4C87-8DFE-92284B12128E}" dt="2020-10-01T14:55:08.366" v="1552" actId="165"/>
          <ac:grpSpMkLst>
            <pc:docMk/>
            <pc:sldMk cId="2075862674" sldId="262"/>
            <ac:grpSpMk id="10" creationId="{88373586-8689-4D73-B765-AF12D304D1EF}"/>
          </ac:grpSpMkLst>
        </pc:grpChg>
        <pc:grpChg chg="add mod">
          <ac:chgData name="Litjens, R. (Remco)" userId="b4cbdcf7-5f12-4194-833d-5ccf55326142" providerId="ADAL" clId="{532AF004-C274-4C87-8DFE-92284B12128E}" dt="2020-10-01T14:55:59.591" v="1558" actId="164"/>
          <ac:grpSpMkLst>
            <pc:docMk/>
            <pc:sldMk cId="2075862674" sldId="262"/>
            <ac:grpSpMk id="14" creationId="{901F8418-DD06-4BDA-B663-984CD883D822}"/>
          </ac:grpSpMkLst>
        </pc:grpChg>
        <pc:grpChg chg="add mod">
          <ac:chgData name="Litjens, R. (Remco)" userId="b4cbdcf7-5f12-4194-833d-5ccf55326142" providerId="ADAL" clId="{532AF004-C274-4C87-8DFE-92284B12128E}" dt="2020-10-01T14:56:11.485" v="1561" actId="164"/>
          <ac:grpSpMkLst>
            <pc:docMk/>
            <pc:sldMk cId="2075862674" sldId="262"/>
            <ac:grpSpMk id="15" creationId="{F5409026-464B-4F18-AFF9-C3353F82A0BC}"/>
          </ac:grpSpMkLst>
        </pc:grpChg>
        <pc:grpChg chg="del mod topLvl">
          <ac:chgData name="Litjens, R. (Remco)" userId="b4cbdcf7-5f12-4194-833d-5ccf55326142" providerId="ADAL" clId="{532AF004-C274-4C87-8DFE-92284B12128E}" dt="2020-10-01T14:52:20.799" v="1504" actId="478"/>
          <ac:grpSpMkLst>
            <pc:docMk/>
            <pc:sldMk cId="2075862674" sldId="262"/>
            <ac:grpSpMk id="33" creationId="{0A4525FD-86AD-4F6B-A6C7-4115C4C76828}"/>
          </ac:grpSpMkLst>
        </pc:grpChg>
        <pc:grpChg chg="del mod topLvl">
          <ac:chgData name="Litjens, R. (Remco)" userId="b4cbdcf7-5f12-4194-833d-5ccf55326142" providerId="ADAL" clId="{532AF004-C274-4C87-8DFE-92284B12128E}" dt="2020-10-01T14:52:17.822" v="1503" actId="478"/>
          <ac:grpSpMkLst>
            <pc:docMk/>
            <pc:sldMk cId="2075862674" sldId="262"/>
            <ac:grpSpMk id="34" creationId="{30816632-BCDE-409C-B0EE-BA5450670EB1}"/>
          </ac:grpSpMkLst>
        </pc:grpChg>
        <pc:grpChg chg="del mod topLvl">
          <ac:chgData name="Litjens, R. (Remco)" userId="b4cbdcf7-5f12-4194-833d-5ccf55326142" providerId="ADAL" clId="{532AF004-C274-4C87-8DFE-92284B12128E}" dt="2020-10-01T14:52:37.566" v="1508" actId="478"/>
          <ac:grpSpMkLst>
            <pc:docMk/>
            <pc:sldMk cId="2075862674" sldId="262"/>
            <ac:grpSpMk id="38" creationId="{7DEF7C02-E714-463C-9452-EF9296071161}"/>
          </ac:grpSpMkLst>
        </pc:grpChg>
        <pc:grpChg chg="del">
          <ac:chgData name="Litjens, R. (Remco)" userId="b4cbdcf7-5f12-4194-833d-5ccf55326142" providerId="ADAL" clId="{532AF004-C274-4C87-8DFE-92284B12128E}" dt="2020-10-01T14:52:14.614" v="1502" actId="165"/>
          <ac:grpSpMkLst>
            <pc:docMk/>
            <pc:sldMk cId="2075862674" sldId="262"/>
            <ac:grpSpMk id="43" creationId="{A0FAAC2C-DF54-48F8-B588-AB5B52DD2303}"/>
          </ac:grpSpMkLst>
        </pc:grpChg>
        <pc:grpChg chg="add del mod topLvl">
          <ac:chgData name="Litjens, R. (Remco)" userId="b4cbdcf7-5f12-4194-833d-5ccf55326142" providerId="ADAL" clId="{532AF004-C274-4C87-8DFE-92284B12128E}" dt="2020-10-01T14:55:22.996" v="1555" actId="165"/>
          <ac:grpSpMkLst>
            <pc:docMk/>
            <pc:sldMk cId="2075862674" sldId="262"/>
            <ac:grpSpMk id="44" creationId="{DF7A01AC-CF19-4377-92FC-79E3F80B41AC}"/>
          </ac:grpSpMkLst>
        </pc:grpChg>
        <pc:grpChg chg="add del mod topLvl">
          <ac:chgData name="Litjens, R. (Remco)" userId="b4cbdcf7-5f12-4194-833d-5ccf55326142" providerId="ADAL" clId="{532AF004-C274-4C87-8DFE-92284B12128E}" dt="2020-10-01T14:55:22.996" v="1555" actId="165"/>
          <ac:grpSpMkLst>
            <pc:docMk/>
            <pc:sldMk cId="2075862674" sldId="262"/>
            <ac:grpSpMk id="60" creationId="{DF2F890A-ACC9-46D7-9225-FB69CA5B9D7E}"/>
          </ac:grpSpMkLst>
        </pc:grpChg>
        <pc:grpChg chg="add del mod">
          <ac:chgData name="Litjens, R. (Remco)" userId="b4cbdcf7-5f12-4194-833d-5ccf55326142" providerId="ADAL" clId="{532AF004-C274-4C87-8DFE-92284B12128E}" dt="2020-10-01T14:53:51.350" v="1525" actId="165"/>
          <ac:grpSpMkLst>
            <pc:docMk/>
            <pc:sldMk cId="2075862674" sldId="262"/>
            <ac:grpSpMk id="76" creationId="{12E5A662-9D22-48A4-B98A-383C2EC8779A}"/>
          </ac:grpSpMkLst>
        </pc:grpChg>
        <pc:grpChg chg="add del mod topLvl">
          <ac:chgData name="Litjens, R. (Remco)" userId="b4cbdcf7-5f12-4194-833d-5ccf55326142" providerId="ADAL" clId="{532AF004-C274-4C87-8DFE-92284B12128E}" dt="2020-10-01T14:55:15.445" v="1554" actId="165"/>
          <ac:grpSpMkLst>
            <pc:docMk/>
            <pc:sldMk cId="2075862674" sldId="262"/>
            <ac:grpSpMk id="92" creationId="{5CBC928E-67D5-40D0-B912-047E7A5CF340}"/>
          </ac:grpSpMkLst>
        </pc:grpChg>
        <pc:grpChg chg="add del mod topLvl">
          <ac:chgData name="Litjens, R. (Remco)" userId="b4cbdcf7-5f12-4194-833d-5ccf55326142" providerId="ADAL" clId="{532AF004-C274-4C87-8DFE-92284B12128E}" dt="2020-10-01T14:55:15.445" v="1554" actId="165"/>
          <ac:grpSpMkLst>
            <pc:docMk/>
            <pc:sldMk cId="2075862674" sldId="262"/>
            <ac:grpSpMk id="108" creationId="{BD0DFCF9-E10A-4CE4-8F6D-1A467C5339B6}"/>
          </ac:grpSpMkLst>
        </pc:grpChg>
        <pc:cxnChg chg="del mod topLvl">
          <ac:chgData name="Litjens, R. (Remco)" userId="b4cbdcf7-5f12-4194-833d-5ccf55326142" providerId="ADAL" clId="{532AF004-C274-4C87-8DFE-92284B12128E}" dt="2020-10-01T14:52:23.693" v="1505" actId="478"/>
          <ac:cxnSpMkLst>
            <pc:docMk/>
            <pc:sldMk cId="2075862674" sldId="262"/>
            <ac:cxnSpMk id="32" creationId="{0F6E01CB-92E6-4BFB-A6FC-202A7DE4FBBC}"/>
          </ac:cxnSpMkLst>
        </pc:cxnChg>
        <pc:cxnChg chg="del mod topLvl">
          <ac:chgData name="Litjens, R. (Remco)" userId="b4cbdcf7-5f12-4194-833d-5ccf55326142" providerId="ADAL" clId="{532AF004-C274-4C87-8DFE-92284B12128E}" dt="2020-10-01T14:52:20.799" v="1504" actId="478"/>
          <ac:cxnSpMkLst>
            <pc:docMk/>
            <pc:sldMk cId="2075862674" sldId="262"/>
            <ac:cxnSpMk id="35" creationId="{745FA871-741F-4C26-9D0C-FFE78597D1B6}"/>
          </ac:cxnSpMkLst>
        </pc:cxnChg>
        <pc:cxnChg chg="del mod topLvl">
          <ac:chgData name="Litjens, R. (Remco)" userId="b4cbdcf7-5f12-4194-833d-5ccf55326142" providerId="ADAL" clId="{532AF004-C274-4C87-8DFE-92284B12128E}" dt="2020-10-01T14:52:36.706" v="1507" actId="478"/>
          <ac:cxnSpMkLst>
            <pc:docMk/>
            <pc:sldMk cId="2075862674" sldId="262"/>
            <ac:cxnSpMk id="41" creationId="{65F22635-4869-478C-8D4A-5EFB0E758880}"/>
          </ac:cxnSpMkLst>
        </pc:cxnChg>
      </pc:sldChg>
      <pc:sldChg chg="addSp delSp modSp add">
        <pc:chgData name="Litjens, R. (Remco)" userId="b4cbdcf7-5f12-4194-833d-5ccf55326142" providerId="ADAL" clId="{532AF004-C274-4C87-8DFE-92284B12128E}" dt="2020-10-01T16:19:13.354" v="2304" actId="20577"/>
        <pc:sldMkLst>
          <pc:docMk/>
          <pc:sldMk cId="2944623091" sldId="263"/>
        </pc:sldMkLst>
        <pc:spChg chg="add mod or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2" creationId="{E965C7B2-BF27-43A3-AD49-91471B689119}"/>
          </ac:spMkLst>
        </pc:spChg>
        <pc:spChg chg="add mod">
          <ac:chgData name="Litjens, R. (Remco)" userId="b4cbdcf7-5f12-4194-833d-5ccf55326142" providerId="ADAL" clId="{532AF004-C274-4C87-8DFE-92284B12128E}" dt="2020-10-01T16:09:44.100" v="2212" actId="20577"/>
          <ac:spMkLst>
            <pc:docMk/>
            <pc:sldMk cId="2944623091" sldId="263"/>
            <ac:spMk id="4" creationId="{3AB10DCB-6D3B-4D29-9CB7-E1D3FED001F5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31" creationId="{0432FE46-E265-4608-880F-56C935A01BB6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50" creationId="{5548603A-45AC-4B3A-BCD3-48187AB84B6F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51" creationId="{CD57C0E9-2B02-4D56-A6DE-0C912971579C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52" creationId="{DBF91819-B3EF-4528-B6A7-F58230B647B4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63" creationId="{A602BCCE-9791-4728-ABB4-A8D4926AE46C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66" creationId="{BBBC6FD2-A414-4CB8-BF26-0E62D433890B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65" creationId="{BDEAF736-CFB7-408A-939D-2AABE2AF0505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66" creationId="{DA2FB82E-0DDC-437D-B1FC-EE121B43637C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67" creationId="{ECE79B19-67EA-4191-BE90-2F87585D4910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68" creationId="{2EF8032D-3D64-4103-B57C-11D08E3C9EE2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81" creationId="{1816BC24-EA77-40B3-A28F-4C2DA786429D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82" creationId="{6EACA23C-2A2C-462D-9B83-0588029AE894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83" creationId="{3B759F6B-76C3-4D61-AA4A-614E4BBCC4F2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84" creationId="{BF28A2C6-A57D-4464-8198-6FF3DDFD2CFA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85" creationId="{0E32D752-DFB1-4855-9B9F-2C9CFAB0C956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86" creationId="{A03121A5-392E-4136-8A8C-4378A3F513F9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87" creationId="{34C94256-B835-4974-998D-2B988BC824E8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88" creationId="{B76D8D4D-B704-4B2F-874E-6FC11DAB537F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89" creationId="{E4300211-6026-4D03-A8FB-10344B35F790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90" creationId="{379F906B-0B29-4EF8-A091-0E631FB166CA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91" creationId="{3F6E9C0C-7787-4FAA-B4CF-9D5552981309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92" creationId="{98E13D5A-6B05-41F3-8B46-DD3FE1ABCF0C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93" creationId="{01D09C82-82B6-4745-B8E8-7D9BDB854816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94" creationId="{499FD293-80E7-4512-B6D2-23628FFE0D21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95" creationId="{BBD8FAD4-2769-4378-9AAA-1FAAF0D96320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96" creationId="{8BD9ABB7-F6DE-4BFB-B04D-ABC6DCBBEF63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97" creationId="{0D202AD7-C4A2-48DB-B0C5-CD5EB58FB3DA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198" creationId="{F20F0172-F73E-4222-8946-9539D1F55CB7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213" creationId="{199B0A08-C288-4C24-8F1F-363AD72A845A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214" creationId="{A90062A5-1C57-4F9D-ABB7-58C2EA0F96FD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215" creationId="{7ABD1622-1B6E-4E98-961C-3DD4742851D0}"/>
          </ac:spMkLst>
        </pc:spChg>
        <pc:spChg chg="add mod">
          <ac:chgData name="Litjens, R. (Remco)" userId="b4cbdcf7-5f12-4194-833d-5ccf55326142" providerId="ADAL" clId="{532AF004-C274-4C87-8DFE-92284B12128E}" dt="2020-10-01T16:09:21.018" v="2191" actId="164"/>
          <ac:spMkLst>
            <pc:docMk/>
            <pc:sldMk cId="2944623091" sldId="263"/>
            <ac:spMk id="216" creationId="{F4AFFD21-E8BA-40A0-8F93-9A7C6704961F}"/>
          </ac:spMkLst>
        </pc:spChg>
        <pc:spChg chg="add mod or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17" creationId="{C35A69E4-0564-4B5F-B936-E26B3A8859CB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218" creationId="{F0F14D03-9764-4BD9-B057-EC9338E391F1}"/>
          </ac:spMkLst>
        </pc:spChg>
        <pc:spChg chg="add del mod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219" creationId="{7F7663D5-1604-401D-906A-2BB039C5A341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222" creationId="{D862484A-9C12-4E51-AC6E-0EAAF700083E}"/>
          </ac:spMkLst>
        </pc:spChg>
        <pc:spChg chg="add del mod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223" creationId="{3664F2BA-DEDB-4D62-B6D0-F9A432F5E7B6}"/>
          </ac:spMkLst>
        </pc:spChg>
        <pc:spChg chg="add del mod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224" creationId="{EA85DD56-4621-4062-858F-C9E2058181AB}"/>
          </ac:spMkLst>
        </pc:spChg>
        <pc:spChg chg="add del mod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225" creationId="{8D17B294-90A4-47DE-851B-011C4C15C959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26" creationId="{C9642D93-BBAC-4223-95F6-2BCB118E6F2E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27" creationId="{3C8E239B-D4CC-4AE8-898C-2FD50785B042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28" creationId="{99960164-81FA-4C22-B690-687060C0CA69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29" creationId="{94DB4565-4C0D-43A2-B129-2D356C3B0A5A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30" creationId="{C4DA84A1-D004-4633-9E75-D53A23FC0779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33" creationId="{5B383756-165F-4C3A-B24C-88E6EDCD38A8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34" creationId="{0651A615-6DD1-4230-9148-7EB1BA7A447D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36" creationId="{F75EE7CB-D2DC-472F-9637-156D5227F8AE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39" creationId="{7C601D52-6407-4D7D-878B-B711F632F8E8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40" creationId="{DDC4F65C-BE48-4407-A755-B583E7BC3DE4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43" creationId="{EE4F2EE3-FDD4-451F-A692-A5A49145F9DB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44" creationId="{14E7515D-139A-4E13-B209-56836CCC44BC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47" creationId="{D15DFEFA-FF07-46BE-AD9D-8556A616E763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48" creationId="{43C6D7AF-4719-4076-9B0D-74A8F662FC4C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49" creationId="{B85CAB80-E3DC-42CC-A8ED-40CE1F5C3E97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50" creationId="{63028CAB-1974-4CD8-8077-AC5337AA6544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51" creationId="{11E03814-AD4F-4449-AB10-F6C1854E50E6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52" creationId="{66F329EE-8686-43B8-8907-3160AFB63581}"/>
          </ac:spMkLst>
        </pc:spChg>
        <pc:spChg chg="del">
          <ac:chgData name="Litjens, R. (Remco)" userId="b4cbdcf7-5f12-4194-833d-5ccf55326142" providerId="ADAL" clId="{532AF004-C274-4C87-8DFE-92284B12128E}" dt="2020-10-01T15:55:55.919" v="1884" actId="478"/>
          <ac:spMkLst>
            <pc:docMk/>
            <pc:sldMk cId="2944623091" sldId="263"/>
            <ac:spMk id="253" creationId="{9054EA7D-EA0A-4E84-973F-80CD2B0EC95F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54" creationId="{F1020CD9-B6EB-42A0-B5FA-9D4EE6A71CD5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55" creationId="{64018F04-F969-4182-9E28-76CEDC274C5C}"/>
          </ac:spMkLst>
        </pc:spChg>
        <pc:spChg chg="add mod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56" creationId="{88B7AEE0-5186-4F47-9794-01975CE341E9}"/>
          </ac:spMkLst>
        </pc:spChg>
        <pc:spChg chg="add del mod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257" creationId="{D41E1CCF-6611-46CD-9DA1-091E7E5A7E74}"/>
          </ac:spMkLst>
        </pc:spChg>
        <pc:spChg chg="add del mod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258" creationId="{29FAA49B-1411-41D9-9835-9E6F596B2608}"/>
          </ac:spMkLst>
        </pc:spChg>
        <pc:spChg chg="add del mod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259" creationId="{773536E0-37B9-483B-8DC8-FDAFECDE60FE}"/>
          </ac:spMkLst>
        </pc:spChg>
        <pc:spChg chg="add del mod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261" creationId="{023C9424-1439-4FC0-BF5B-D52BC66FE564}"/>
          </ac:spMkLst>
        </pc:spChg>
        <pc:spChg chg="add del mod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262" creationId="{DD692979-9371-4E75-9FB6-C1DB44C787D0}"/>
          </ac:spMkLst>
        </pc:spChg>
        <pc:spChg chg="add del mod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264" creationId="{6385DB59-D4FF-490E-B5DE-5C615DCD8056}"/>
          </ac:spMkLst>
        </pc:spChg>
        <pc:spChg chg="add del mod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266" creationId="{C1CC1DA9-50F5-41DF-97DE-6F9EFC3DEAB3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67" creationId="{551547A2-B9CD-4AC6-A73F-E0F5F0D007BB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68" creationId="{D18D3673-B92B-4378-9730-4C22A63C45A1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69" creationId="{AC8F3043-C6A2-4835-A8BD-115C369775CF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70" creationId="{2CA89FEB-B4FA-4101-B190-B24026431FE3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71" creationId="{CFAA67EF-DA28-4EC7-A2C5-6322A1EEF0AA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72" creationId="{F2A190F1-1C1F-4B98-98CC-8202D7DDB0DF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73" creationId="{2F7867D5-8B96-4A2C-B0CB-5D370513E8DA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74" creationId="{C4ADAEC2-4E76-4762-958D-A3AEC26D5FC1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75" creationId="{70800F3C-B9A3-49C3-A4CB-89BD5F0D6563}"/>
          </ac:spMkLst>
        </pc:spChg>
        <pc:spChg chg="add del mod">
          <ac:chgData name="Litjens, R. (Remco)" userId="b4cbdcf7-5f12-4194-833d-5ccf55326142" providerId="ADAL" clId="{532AF004-C274-4C87-8DFE-92284B12128E}" dt="2020-10-01T15:59:10.863" v="1987" actId="478"/>
          <ac:spMkLst>
            <pc:docMk/>
            <pc:sldMk cId="2944623091" sldId="263"/>
            <ac:spMk id="276" creationId="{7E590439-262C-4663-93AE-BA268060BE19}"/>
          </ac:spMkLst>
        </pc:spChg>
        <pc:spChg chg="add 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277" creationId="{F6D1A4F2-AD70-4FF4-AB62-2B2127298170}"/>
          </ac:spMkLst>
        </pc:spChg>
        <pc:spChg chg="add 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278" creationId="{5F95C694-FAD4-4953-A231-404A8219E279}"/>
          </ac:spMkLst>
        </pc:spChg>
        <pc:spChg chg="add 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279" creationId="{716DCABA-4FB8-460A-BFCD-78E65CDE7102}"/>
          </ac:spMkLst>
        </pc:spChg>
        <pc:spChg chg="add 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280" creationId="{25833F77-D5DF-4204-BBC3-68E0A0A6A85A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81" creationId="{A6285CC8-42EB-4801-AD7B-D3C89DEDD397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82" creationId="{0820D9D1-E5FD-428A-8BED-0AD59471449D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83" creationId="{C1E693A6-DDDA-4B40-93F1-051DFAFCF3F4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84" creationId="{E1A1A13E-E9D2-4915-B26A-A3337611621C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85" creationId="{0AE81680-1B89-40D0-A0E3-8A74A6B569B8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86" creationId="{1361CDD8-3CCE-4F9C-9B2F-DA3FF578F9CA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87" creationId="{A89E6B70-FDA0-4CD3-AF26-F06217C7FDFC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88" creationId="{BAD2AF7D-AF1F-456A-A18E-918EC3C57C2B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89" creationId="{6BCCC2AF-2342-4B36-98CA-AA8F3B7DAAAB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0" creationId="{C2ED03CF-32E3-4D23-B209-CDF699DDBE2F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1" creationId="{E978D248-07AF-48B1-AD88-4E99FA2215FE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2" creationId="{B200FCFB-BC7E-4B3F-B461-6853DDB8702C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3" creationId="{DB106149-E41E-4564-8D9C-E8A4326EE666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4" creationId="{05894EE4-9790-4384-ABA0-F5E83CFB8A1E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5" creationId="{DA99FA48-265B-488D-BE64-0924053DC84B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6" creationId="{5FE119B1-4E26-451A-98DE-3EA282196ED8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7" creationId="{546A68F2-4AB5-42F1-9742-91D53EAB0A7C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8" creationId="{F3C3F087-4CC6-4AA2-8946-2620F0E71801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299" creationId="{2D9BD436-ACA9-4610-BE98-123E36FDFF03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00" creationId="{B1F4F688-05F9-464E-8EF2-848839EE0FFC}"/>
          </ac:spMkLst>
        </pc:spChg>
        <pc:spChg chg="add 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01" creationId="{81A7688A-125A-486C-A868-E13A993E86E8}"/>
          </ac:spMkLst>
        </pc:spChg>
        <pc:spChg chg="add 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02" creationId="{5093EAA5-BEEE-46A9-9C05-ACAA6FF94A8D}"/>
          </ac:spMkLst>
        </pc:spChg>
        <pc:spChg chg="add 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03" creationId="{8DECC0D8-3BFB-4661-A2A3-9EA4D765D389}"/>
          </ac:spMkLst>
        </pc:spChg>
        <pc:spChg chg="add 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04" creationId="{E9DA1B6E-1F7F-4031-92AD-52A762CBF56F}"/>
          </ac:spMkLst>
        </pc:spChg>
        <pc:spChg chg="add 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05" creationId="{06AB067D-A804-4392-821E-40831B11A74A}"/>
          </ac:spMkLst>
        </pc:spChg>
        <pc:spChg chg="add 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06" creationId="{26D3AA3F-BCEC-4E5B-8564-FCD52423C0BB}"/>
          </ac:spMkLst>
        </pc:spChg>
        <pc:spChg chg="add 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07" creationId="{6FD2EB15-7C8B-47E8-91DF-E23F4A051248}"/>
          </ac:spMkLst>
        </pc:spChg>
        <pc:spChg chg="add 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08" creationId="{71A462E5-9F54-475D-B929-5B28AEBB98D3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310" creationId="{E147A893-D898-491B-9498-2644CB18E3F7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311" creationId="{6A919F55-FBA1-4419-84EF-EBB94A1F3B80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312" creationId="{8F8CDFCA-0C51-4256-A796-8B8E61A83567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313" creationId="{22C1ADFB-B085-4351-A224-3FDDE32F221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14" creationId="{9564C3D3-9EFF-431B-9A97-495580D38CC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15" creationId="{D87CCCF9-B413-4889-ADDC-7F8FA13869C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16" creationId="{7D54C76D-E185-41D6-9979-7EE0C3745CC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17" creationId="{F7F20D2E-D2E3-4557-BF2B-10A4BFD4D26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18" creationId="{992F0AFD-9E09-41D1-8445-4ABB9157CF2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19" creationId="{B9E77A08-F357-4CD5-B286-6DB5C67619F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0" creationId="{DB10933F-35CF-4251-837A-C21612B11EC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1" creationId="{86D7A1AB-8965-496C-A688-AD3CBCD7768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2" creationId="{4F6C542A-2891-4211-968E-C610129105F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3" creationId="{8C601D1A-5C78-43B1-8E9F-899C56E8D1D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4" creationId="{34642D05-654B-4181-BAA2-510C8D3E290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5" creationId="{DFC4D8F1-7A8F-4CA2-9188-7B264BBF105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6" creationId="{ED30BE49-C00B-47E5-8AF0-4D235C7D435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7" creationId="{67A00778-8927-4945-A455-C925123D707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8" creationId="{46AD17AD-F50A-4F4C-B4D2-1BC3306F43F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29" creationId="{BD13C541-7E19-4C60-99AB-249F70C7F8E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30" creationId="{693DB5CE-6A81-4517-9E94-72B212390E2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31" creationId="{536AFD61-307A-49A5-9D96-E455C6A3838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32" creationId="{BBCBDBCD-5474-434C-8D0C-CFF8B5C59AA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33" creationId="{4EA79111-A45F-460D-B91D-35E2F935537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34" creationId="{0B2DC9E0-27DE-44DB-8434-35417A043F5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35" creationId="{A75669C5-E363-4B49-8142-759EC1B38B4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36" creationId="{B4431709-A789-4F1F-AAC8-F2855731366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37" creationId="{B99B7169-5223-4B69-A3E7-FCDF74A867F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38" creationId="{733093D7-3F6A-4ACE-AF56-01A94B0F084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39" creationId="{8F246569-4118-4462-8D77-5E6BED1FF322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40" creationId="{22B4E87B-0D06-486E-B7BD-43A4DC423A7B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41" creationId="{8B2C4D3D-5258-44CC-B488-F946C03E6ED6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343" creationId="{40D9F80F-6591-4048-9853-6CE638D4DD33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344" creationId="{40E1DFDE-B78D-4F7C-850B-2D9BA2FD5987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345" creationId="{5673700C-0A2C-41D3-A6E0-1F77EC5AE62C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346" creationId="{2E3D84B2-92B5-4414-8DF8-ADD2A5B1331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47" creationId="{0FEB04AC-4FFA-4B83-9DB0-19AEC140FC3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48" creationId="{1358EB26-CF4F-4B5D-85E1-0D65F419474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49" creationId="{8BA32A4B-ADAF-42B5-A45E-88D7F31F414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0" creationId="{6896139F-C802-4F08-8D01-7651228994D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1" creationId="{C16DF401-7981-4ACC-B59F-9E68209CAA9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2" creationId="{03B796BF-8D7C-4B44-B195-9D94F7DB01E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3" creationId="{82CF17BB-AD51-400B-A475-876B8B88127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4" creationId="{611F5F4D-8C4A-4AA5-B672-5B84FB539D3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5" creationId="{7EA7911E-7074-4425-A107-C7DB133125A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6" creationId="{D6F437CA-E615-47D2-AF0B-E3EC925BA20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7" creationId="{139FAAE0-EEAC-4356-BFB5-E257676B0D7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8" creationId="{B18A36D6-0F6B-4F4B-A64C-017481E2612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59" creationId="{0B8C442F-E0A9-49BE-80D5-E1005273274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60" creationId="{D98AD5A9-114D-46CE-BFD6-0550D383694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61" creationId="{A18226A7-3D04-4720-A19E-AAF51AF4159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62" creationId="{5FEF4434-F652-49B2-B425-EBBD6B2D5B6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63" creationId="{B7CC968D-9ADA-4633-ADDF-B354FE1B3AA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64" creationId="{C981323A-02FA-4F9F-A7B0-FD8491DF76B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65" creationId="{0C7A20B5-CAE7-418E-9AB7-F88E30A6454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66" creationId="{071DFA79-378B-43FD-AB84-2CB8826CFED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67" creationId="{65DC6BD5-DBF8-4E21-BC7B-80E28027EB6F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68" creationId="{E68B773F-BDB6-4A49-A69E-F4C120D83DF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69" creationId="{2383995F-F13E-4BF6-820D-4F096115FD22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70" creationId="{C6C4D37C-F20A-4BA8-823E-011B90FAC5C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71" creationId="{7872B112-C53B-4E25-9D2D-441E5EBB6BA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72" creationId="{9250BB8A-C986-4D80-8637-C4166C5A5B9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73" creationId="{B70625F0-670E-4372-AD78-45BC69793DE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374" creationId="{B1072B54-80CD-440B-AAB0-68152D7595C6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376" creationId="{D88EC66E-4683-4D60-910D-04EE2E7527BF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377" creationId="{F622DCCD-DE0D-42DE-B746-78AA432C4401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378" creationId="{F8D94397-69CC-4A2A-8210-829543E4BE12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379" creationId="{AF7C29BC-F6ED-422D-93D7-A368C9082D6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0" creationId="{51A80C5E-D295-4004-8A3D-655E6300E94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1" creationId="{22FA7949-F4CA-4CEF-9C6A-F132D991720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2" creationId="{906ACF2A-79D7-4702-A54B-3C6D9EE1155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3" creationId="{D6D5504B-C1BB-46A8-950C-C4DA285E17B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4" creationId="{DEC0697C-7BE5-4B8D-8118-E38004B59E0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5" creationId="{C91F75FE-1D8F-4014-A189-0FC652BD92F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6" creationId="{A26FC34A-3719-460E-9036-529E721C14F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7" creationId="{22E2C102-6CA9-42A7-9FA8-A439CAFAEEC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8" creationId="{C25F3D0B-485D-4F3E-A33C-D494184BA05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89" creationId="{A2BBAA1F-8005-42C5-B482-45181397663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0" creationId="{D0E51FA9-2CFB-4F14-ACCB-2CEE3521069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1" creationId="{EB1F83C4-8BD0-43EF-BD97-D66485F9830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2" creationId="{CA544D20-7438-4F90-BEBB-26FF8CDCA27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3" creationId="{E760453A-ABBF-4BFC-8B79-946ADF0B89F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4" creationId="{905F9E79-C324-4F81-8B9B-4DA69DC20C2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5" creationId="{A6E3C9DB-2B2A-48F2-AD68-98E9A697CB4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6" creationId="{BF94B85D-1932-40E3-BDAD-B99ED40F394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7" creationId="{51842BD6-8109-45B0-A40D-91ADE5C7F21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8" creationId="{4B2AF545-77A9-44D2-87D2-6046D63F31C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399" creationId="{83A58758-44BE-49E0-9947-39F6A28F355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00" creationId="{C0C2F404-4BEF-4994-84E9-161C2C76AFAF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01" creationId="{4BD6812A-C339-4EF4-B456-CDA658B59F7E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02" creationId="{B37B0179-9474-485E-9671-61BEE001762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03" creationId="{40EFCAAC-17C0-47F1-B8FA-317A7DAF356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04" creationId="{B1774957-32F8-4F4C-8030-1C3F894B2F92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05" creationId="{85060E26-2DC7-4F79-89EB-1D87D4D036A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06" creationId="{8B69639C-2FE8-4BAC-B461-66A5447721E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07" creationId="{812F7161-E6C0-4438-A34E-0718D9E4B5BC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409" creationId="{9485E339-5BFF-475B-A7B9-D3777CC30C94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410" creationId="{F5D2AE4B-8742-4AAF-AF98-005D46A26380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411" creationId="{C6431CCF-9A47-439A-BD02-6BD371CB9038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412" creationId="{D88B4C8A-6AE2-4D91-A657-BC91D45E1AC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13" creationId="{676E25D5-F01C-4DE3-B81E-6052D565CB9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14" creationId="{A55B5E06-2974-4E7C-A974-EA7A320CA54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15" creationId="{F779DDAD-F449-4F41-B4BF-376C8AE544D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16" creationId="{29662FDC-A9A7-4AD1-91C2-77B2EB2E6E3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17" creationId="{4D47A670-5A99-4D25-9051-EB0A14A1BBE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18" creationId="{AD262BD9-E182-429A-950E-188003B320B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19" creationId="{1CDA4106-33D4-4BA1-8DC3-0F34508F928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0" creationId="{D2E23F1C-BC8B-4533-B022-47AD9FE1198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1" creationId="{FD284B89-A75F-4698-8F55-6204F46E262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2" creationId="{8F4E43F8-43C0-48A4-9198-D4DCC8FB3C7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3" creationId="{57F639BB-2AE9-43E3-94D3-2FC6E683129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4" creationId="{B2760441-4D1F-4601-A555-DEF12BB5A46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5" creationId="{F515F8E6-E57D-4F5C-9B79-129D75D6C4C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6" creationId="{7866E9FC-FC25-430C-97E3-61CA9D15B3A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7" creationId="{C104ECC7-A539-4387-B38E-BBCE88C8FC6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8" creationId="{A094720C-A148-4A62-88C7-0F20CC620C5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29" creationId="{3357A55D-BA58-4B4E-BD5C-408B18D41D1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30" creationId="{90FCE932-6B77-4839-94FD-564155E5046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31" creationId="{4C199B63-0FE3-4F1F-BC47-4844EF70A09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32" creationId="{05671AF7-B505-469D-9A0E-4F0D3CC383A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33" creationId="{A6FD7560-FD71-4D7B-83BD-543CAFCC0F5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34" creationId="{120FF616-EDEC-4E26-AB9F-4D35CC70D13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35" creationId="{2920F0E7-FB7D-4F2F-81D8-BE62F7F1653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36" creationId="{51A2586B-8E0A-48A7-8C4B-4F9CA760352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37" creationId="{131F607E-E3DE-40F8-8B3D-129821DC4C0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38" creationId="{4B5378F3-783A-4735-AB73-0867B366C0E6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39" creationId="{CCBAFDC9-17BA-4891-8339-361FE4D7010C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40" creationId="{FD53BD37-7128-42D3-8B2D-39FA35B25E80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442" creationId="{96621119-FF5F-4588-9E4C-581D4A4DB456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443" creationId="{054E95E4-9AF6-4744-B859-F17981B145A6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444" creationId="{8DC903F2-FD6E-487E-81AA-32EBBE30CC50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445" creationId="{532C2354-9485-4D66-A744-22B21BBAB3B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46" creationId="{9A0FAA75-1510-4C2A-8CD0-9AF0A50505E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47" creationId="{59E10B76-8F77-4EB3-AD92-1379A22CACB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48" creationId="{916FC80F-A704-4C02-B576-37C66337D2B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49" creationId="{480B4B7C-4C6E-4DDB-B42E-739C2DED633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0" creationId="{4D738CF2-1068-4478-AAAE-E3FF44C5CCC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1" creationId="{803AB1AA-7B18-426E-B6DE-C78682BA421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2" creationId="{30129FEF-C6DA-456D-87F4-5C00BB6E3F2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3" creationId="{A0C56EA3-1538-4A55-BFB6-31FBCA72B9D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4" creationId="{DEBB0FE9-FBB3-4D9A-98E9-EF8D5CFD269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5" creationId="{6CF3B268-3CD4-4ED0-A8A0-3C30C1D0B80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6" creationId="{E5C4C1F1-0EC6-49D3-90A5-D215A11F547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7" creationId="{C9C699C1-7B2E-4C4E-B675-851A3D5242D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8" creationId="{A6CADEA9-1AF8-43B9-B513-0CD2B2CF645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59" creationId="{E26937F3-2842-49D9-8ACE-FD2AF223452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60" creationId="{6E4DBCD9-7BB0-412D-A0BC-3D823F88B5E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61" creationId="{CC19D13D-B37F-49BE-8792-BCA5CFC2CC4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62" creationId="{7EFA68D7-D1A1-4B17-A076-4E3F0E5E034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63" creationId="{280A951D-E486-49D0-8B86-91BBE77AABA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64" creationId="{1B6626D0-BD32-4B9E-AD90-992B3F3B1C9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65" creationId="{D178F26A-0FBB-40A6-A2A3-87EB54E65F3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66" creationId="{01D8C8D1-7C13-4F63-A3D5-B3532485C3A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67" creationId="{E89334A6-7FA7-462D-8A60-209E0D8DCD5E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68" creationId="{A633196F-C503-4F43-9ADE-8007E74718B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69" creationId="{DD3AD40C-46E4-4239-99FD-874213E0DD8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70" creationId="{9849EE41-C71F-4E9F-8749-77D3475EFFA7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71" creationId="{3448BBF3-9522-4AEB-8C3E-552CC6D59DB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72" creationId="{AA8E236C-4678-4964-ABC2-CBA3C9B5339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473" creationId="{819959C9-80EA-4A5B-90AF-F38FA83EFF66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475" creationId="{2A83829B-F14B-4BDE-BE23-65FC39051CC8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476" creationId="{91DFF014-D3D8-4B37-8628-48FE9522D118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477" creationId="{68639452-4BDA-46BC-BF31-43CB20330EF8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478" creationId="{7BB5667E-05E4-4B51-8B19-336FC5E2B2B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79" creationId="{8AC574AD-D8D0-4064-8477-5FB86E466CD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0" creationId="{24C8AFD1-68D9-49D2-AAD2-47CB6FBEACF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1" creationId="{E6A8D849-61D7-4920-87D8-662053E3095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2" creationId="{5DDF5B3D-7FCD-40F6-921A-E0AB4541B94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3" creationId="{B48F57E7-CF35-4F76-A530-A82BAC3EF07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4" creationId="{1EFA5DA3-010E-467E-B877-0AE8A3E03CE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5" creationId="{B7155C1D-8C91-46ED-8504-F080FA76E12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6" creationId="{FCC4CAF3-1B34-458C-81D8-234E3EB7F43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7" creationId="{2D0B1931-E410-4BB3-B169-EDE9EEEE855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8" creationId="{B3572FD5-C241-4402-8965-50337436A60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89" creationId="{B442F5C3-6332-45D7-B8F9-E5D9D567306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0" creationId="{9C5A35DC-0213-4C01-B329-A3ABE14BA5E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1" creationId="{E79641C4-75D8-4587-B0B4-6FD1C08BC16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2" creationId="{84EAB891-497D-4286-8101-E80A1F95ED5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3" creationId="{47DCF2C9-7290-4E91-ABA6-A7D04EB2541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4" creationId="{6BAECDB1-02E8-4308-B91E-528744CE3D2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5" creationId="{05271D67-BA8E-47FE-8367-DA4BDA6B7AD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6" creationId="{D61D11F8-4931-42A3-9E7E-806736D5365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7" creationId="{716956C7-4F84-4836-80C7-397C5C3B446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8" creationId="{332501BA-DB93-4AF7-BE89-9F0B0EC5C51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499" creationId="{DF735308-C953-471C-B065-804F879564A2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00" creationId="{E7AD4DE9-CB67-4C1E-A393-F0510E4CED8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01" creationId="{EC1E7A83-C1D8-4C78-B943-9CE1A33A8176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02" creationId="{5C238705-C5C6-4873-B1FF-B4EBC95FA04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03" creationId="{121BBD64-3F58-4487-8E4B-A40E56981961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04" creationId="{C1321721-042F-4D57-9EB9-888A76903ADB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05" creationId="{6404284D-C4B2-4655-858D-842FB07C08A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06" creationId="{A2890268-20C9-4989-B882-6E4691764B1D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508" creationId="{F98421DB-D0FD-4721-9F6B-AACA19CE2A5B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509" creationId="{011F3803-9B4C-45FB-9A84-987CB67F4672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510" creationId="{310ECC5C-CE85-4E5C-BAA9-97CE03E8D1CA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511" creationId="{9DF153C2-5364-4192-A6D2-7A437E128B4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12" creationId="{5DE2F05A-237F-4F5E-B72D-77502D83717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13" creationId="{E3E2A3A7-D498-49E9-80BD-A3EFC75ED78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14" creationId="{CA0916A9-BB46-4424-8C67-C1FC9328F87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15" creationId="{BD73AACD-6A40-40C1-A2B2-141849D1158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16" creationId="{EA013AA8-B44B-4E36-8639-9F75ED32222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17" creationId="{36F06027-2DF4-454D-8F5C-E5E85A53BD3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18" creationId="{7C14796E-EFC9-4338-8038-8436D97B88A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19" creationId="{A3C5E791-38AF-420E-BC0E-3D400D48032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0" creationId="{52BFEEAE-E66C-4C52-A4F2-0BFEBEEBC64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1" creationId="{694B344E-DBAC-419E-8CB7-933BF7C1BEC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2" creationId="{007117B4-1A5A-404D-B608-FD35F4B5207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3" creationId="{E314F4FA-0BF4-41A7-8EAF-129B5C527DE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4" creationId="{320FFE29-279E-400F-8460-B81FA0BFC6C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5" creationId="{AB69538C-62A2-45BA-9742-B2C185A6B7B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6" creationId="{8214EB17-81BC-4113-8120-FBF9B40C1C1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7" creationId="{DC733366-79A8-4991-BC87-7EAE781619C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8" creationId="{82CAC23E-9C59-4AA9-A027-35214639904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29" creationId="{2A585D38-A9F4-468F-867F-A934FC9C62D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30" creationId="{322817F2-268B-4315-AC9F-25EB3C9E408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31" creationId="{E9C02263-BD9A-4CFF-BECD-4EB01C0E384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32" creationId="{D281340B-9B24-4055-A758-FE4D3C50713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33" creationId="{5C0769A5-33D8-45D4-8F9F-9FEB63BB0EF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34" creationId="{896DF798-299A-4C80-A09D-99C3B9B6AC6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35" creationId="{747C9525-817C-4480-88D0-3281C689405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36" creationId="{48A79069-A8B3-4358-A67E-5B6D03E7858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37" creationId="{6A8468BB-2E89-4755-88D8-C083D71EFFB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38" creationId="{9AC09562-383F-4F0F-9CB2-5935FC61832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39" creationId="{12C27732-8F56-4EFE-8FA3-645319BC92BE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541" creationId="{634D51FC-350E-4861-9631-994D0467FB54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542" creationId="{64BCF0F9-A828-4D8A-B0F8-F0DB8F0E5683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543" creationId="{B04876E0-5283-4A17-BC87-197C8518919D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544" creationId="{7EB29DBC-25DB-457B-8604-3F0DF63028F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45" creationId="{FDF8F3F0-5653-4BE9-BA7F-1099A5E00B7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46" creationId="{AE0F8F2D-0E53-4105-B517-D26747004AA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47" creationId="{09E0455D-0487-41A9-814A-82B73AF5F6A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48" creationId="{C253217F-FA98-4EB5-8422-C1564D4D315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49" creationId="{4776A2E5-18C0-4A4F-9E38-14C5C36BF7B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0" creationId="{7079DB1D-B985-4D43-B16D-B37D2AA3223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1" creationId="{C3C23DBF-4600-43DC-94C2-9729DDA74BC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2" creationId="{8E46A206-4282-4EB7-9001-DA0D8130025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3" creationId="{7A039BEC-617D-4878-B896-66E56949941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4" creationId="{31AAE0E6-99EB-4DEC-8389-0C2DE2DBCCA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5" creationId="{9CF4B990-CB8A-4C14-8500-9763F22B8D4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6" creationId="{2C30A267-766C-4412-A822-3769ACC3C2C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7" creationId="{8BC72C9A-EBF2-4656-B4C9-7F013F59A79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8" creationId="{1B8502A6-FF7D-4818-B78A-BC992B54A05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59" creationId="{549EC498-0AF1-4FF7-A0EB-730C7683FCF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60" creationId="{D1468077-BE3D-452F-9BA9-529731A16DF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61" creationId="{8612AEFA-E465-4711-AC30-B9955B0DF52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62" creationId="{5D11DB1D-96CE-49FF-BF51-907104340D2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63" creationId="{93866299-8681-4CC8-AAC3-FC8151FE14D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64" creationId="{4AF09101-7916-4E0F-A700-FCE58CC026B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65" creationId="{8B3F05C9-1246-4884-BA63-DFB02F44487E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66" creationId="{A21A7843-87D8-49A7-9427-E9B2E81AD34C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67" creationId="{13CEC7FD-FA01-443B-8728-A275EBE8709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68" creationId="{39B8A016-BD09-4416-8511-E45B7BE3BB0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69" creationId="{55A81AAF-C8D6-4978-BF23-418532D3B3F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70" creationId="{26D3C800-941F-4393-B277-8500359C0F5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71" creationId="{E10B768F-D540-4E71-9994-C4F958FC398E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72" creationId="{F89BD925-4391-41EA-A93D-A506921A0257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574" creationId="{4FF524D5-5E6A-4E2B-AB2A-A7F20032FDF1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575" creationId="{F8EB6105-4046-4132-AF51-14231CEEDF0F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576" creationId="{DC3916F5-03EB-4E03-BDA8-E9909F51CA72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577" creationId="{10428913-EA6E-486F-BC2E-AA1F1714C6A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78" creationId="{B60C1DAC-FE4F-4BBA-B79D-FCCA3AAD54F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79" creationId="{9D663CDB-95AD-47E7-B79F-BA8AEA1C7D1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0" creationId="{BE308E50-ADC9-44C3-96BB-C728061E809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1" creationId="{4318484F-F612-4E0F-82F0-33C8E1CD764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2" creationId="{E2163A35-9A93-4201-9464-6A33841B591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3" creationId="{EEE6BF13-DFEC-47F7-9614-85DF905C305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4" creationId="{A65AD8F1-0C92-48AF-BF4E-B19B2C85C93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5" creationId="{90CA911B-004D-44AC-9F25-47E2C95E29C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6" creationId="{E060B718-041F-4546-8FCB-264C46883B6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7" creationId="{1F55C1ED-17CD-4A04-8F7C-AD07BEBE0A4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8" creationId="{EDED0667-4C92-48F3-86ED-875F340982F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89" creationId="{60F58AC6-9CFD-4EC4-B5FD-EED1C917402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90" creationId="{8F280568-932B-4C0C-AA64-3D1D5502C6D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91" creationId="{EE54C0C8-2941-4098-82A4-6EB607AE9B2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92" creationId="{A98BF802-B697-445F-9AD2-023C5B72E44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93" creationId="{A4CC3B8A-B59C-4501-99A0-EC01A69E303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94" creationId="{5DD91B5C-3DE2-4DBC-8195-53B1E155D8D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95" creationId="{E4A2C3B3-D1ED-4DA4-87DC-B3B0AA6E066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96" creationId="{83ED9233-ED7F-42AE-A7C7-1D0E7533229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97" creationId="{EE43C563-7C1F-40E9-AEA2-476F440D5A3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598" creationId="{ED3E7502-9EAE-4C3E-BC79-3066B7A2F81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599" creationId="{4830D502-13FF-4057-97E4-489F40BFD67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00" creationId="{7788C807-81CA-4041-96F7-E64BC32B023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01" creationId="{4633F67A-A063-43B7-877A-BFDCD7D3CCBC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02" creationId="{BC050CE1-1104-4E71-BA5F-858E2589F83F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03" creationId="{D16D98D2-1E9E-46AA-883E-22F978570F5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04" creationId="{354927C8-DB20-4DB1-8044-B8385D142CE7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05" creationId="{5426649C-D8AC-416B-8F69-6EA0B527D57C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607" creationId="{ECAC0A33-3F2A-43B8-A26C-4EAA78FCE386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608" creationId="{070080C3-E3B9-49BB-B9A3-9837B5EF2330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609" creationId="{61EE24C3-1C0D-4C39-AC2B-C584809DCDAE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610" creationId="{C57337EE-4EFC-4B10-9629-91A27DD72ED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11" creationId="{132E22F6-15E8-45DE-958B-97FB110759F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12" creationId="{6620460B-C0B9-44A2-A7C3-CCE0C09E4A7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13" creationId="{55E6BA02-82D1-4127-853E-8F5ABA2CE9C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14" creationId="{539DEDCD-6FBC-4A11-BE19-BC0A1C726F4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15" creationId="{FAA7E404-E33B-47FB-9695-6F519CCC8DC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16" creationId="{E2885DEF-8BCE-4C46-91F8-813B0D735A3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17" creationId="{C145758A-F3A8-4717-8FFB-60B4615801F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18" creationId="{2A0C82E3-13C7-48FD-83E4-BC5B6DCE632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19" creationId="{F087F8E2-0B86-404C-AA93-F417AF52270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0" creationId="{D0609411-8E98-4D8C-856D-0DBD999A697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1" creationId="{5D865A43-6057-4A42-85E2-3AA96F4A7A1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2" creationId="{489DF707-72F3-4DFB-8D94-0DB547AECCA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3" creationId="{8856E6C1-DD16-45F0-B565-0C105B78EA3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4" creationId="{21F52303-00CF-4E4B-9F2A-CB4D07F1693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5" creationId="{C940C50F-110B-4ED4-ACF8-1DC6C4D72BB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6" creationId="{5D70AE01-D2E6-4DFA-B0F2-5D4CCF86698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7" creationId="{B28AAABD-38E2-4A63-85E9-8CE6ECA2DC9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8" creationId="{142DE49D-4B21-4466-832F-311840B12B9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29" creationId="{65C51085-D0F2-480C-858B-6D228A8008D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30" creationId="{FE643674-04C0-470F-9402-4C44ACC0538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31" creationId="{AE86F850-917B-4E43-963C-4B4486BAC5F1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32" creationId="{5B7BA268-5113-48D4-A77E-54CA597274D1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33" creationId="{9EAC74C1-C964-4461-A44F-7B1084E15C47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34" creationId="{EF20AD25-ED5E-447A-9CB1-4EB2CE793B86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35" creationId="{CD1FA773-C3DC-4E5B-8995-6816DFC9A18F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36" creationId="{5246F859-59B5-4C91-A8BE-EAB43BCFCEA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37" creationId="{FCA29B02-485D-4325-874F-47BB6304352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38" creationId="{48C78F1F-CB63-4A4F-BF88-7DD1894CDF5C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640" creationId="{7743808E-6317-4C9A-823F-058D7303690E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641" creationId="{83EAFDE0-A721-44CB-9EB7-5180D0E784BE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642" creationId="{25ECAFA6-B4EF-4DB3-9001-810032D409A3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643" creationId="{65B3AFF0-9496-4F4A-BD04-BDCF684E7EB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44" creationId="{0E694E60-5411-4770-90E2-E9AB78665D4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45" creationId="{97A8B668-7F88-49A9-9C69-29710C31027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46" creationId="{4136B2BD-5C7B-45EA-BF9E-BAB7265CA3E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47" creationId="{12CAEA8E-6338-4355-9ACF-7921F9EF6D2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48" creationId="{EAEBA999-2369-4A69-A2EF-D7B46705F2F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49" creationId="{6E270516-BA23-4DAB-85A3-0430DA2842C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0" creationId="{D4587F68-86B8-4F45-9403-D060A32B9E4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1" creationId="{B9B812FF-F2B9-49AF-AD98-8029CE4C063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2" creationId="{A4BAED54-D51A-49B7-AD0E-1FE3F5D7B9A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3" creationId="{DCE4B7B2-ABA4-4F16-8E7F-21C9D4AB2BD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4" creationId="{9886B318-F59C-483D-9E74-7941E63DE30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5" creationId="{F68452E3-8277-4563-AA35-218942AA133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6" creationId="{7AFE2BF5-5D35-4213-844C-68217E23645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7" creationId="{72FF21F3-AB37-463E-ACA6-6FEB5F437DD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8" creationId="{2B728915-8318-4BDA-BE3C-D1892B03A9B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59" creationId="{50D1E2F4-785F-4D34-B40F-91DCDBDD73A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60" creationId="{270B3E13-D8E0-4676-B1D3-5ED8E3C1956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61" creationId="{57E14855-269F-40FF-835B-9FDAF775B26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62" creationId="{0BB9E958-1C79-4F78-834D-2E21A1FBA6A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63" creationId="{433FC1FB-4B6B-4030-B362-32CFCCFAEF0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64" creationId="{D31EADB6-41F9-4A75-BCF7-1570E6FC87B7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65" creationId="{BBB80057-1A23-4828-A7BC-77E9F0FC7342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66" creationId="{CD9F95E8-9BBF-42FA-878F-91A475A2446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67" creationId="{A159297F-0803-4475-B78C-0031C9E21CAC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68" creationId="{94BFCCF8-B390-4692-95DD-FAF02319727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69" creationId="{6D248A17-F87F-4C6D-8BA9-BF6CBFEBD07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70" creationId="{D2572E19-6726-4D0C-865E-44B290ADBE4E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71" creationId="{4C7CFF03-F58A-417B-A7F9-7190F5D8E1AA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673" creationId="{BEC96849-7150-42DF-8611-DFDB70E14F0E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674" creationId="{F28B15E1-C2A3-4805-B80A-98FCA59766F4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675" creationId="{75C13A1A-F356-4B02-8B5B-77628D07A473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676" creationId="{3EB9F6EE-2941-438F-B596-39F63588AA4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77" creationId="{BC2BC01E-1C55-4047-B68B-7A9DF9D50BF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78" creationId="{FEAC3859-F2FB-4D59-96C6-DAB45EA9388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79" creationId="{9E75F6CA-8A4E-4D82-A11F-1CB39C66990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0" creationId="{A382E3B8-6B99-4A36-8005-7AF37466D67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1" creationId="{3FDD596E-6553-4158-A966-F134D687A3C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2" creationId="{7E0C69D4-409A-4A6C-8D49-C1EAA8C9D34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3" creationId="{1677E9F0-15E4-463F-8ED7-BFDF4B2B61E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4" creationId="{72839CB8-1A3F-4184-A054-DE8441C1782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5" creationId="{EA3AF3C2-6955-4676-981B-7C1B58FBBFA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6" creationId="{AC86EB32-668A-438B-8B1E-6A1390F832A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7" creationId="{E3A2C7C1-31A8-410D-8914-2A96559D97A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8" creationId="{AC7B5C53-E5C2-462D-8215-B8C5B1EE7BB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89" creationId="{253B6CD2-B570-4A4D-81EC-2604719F9F3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90" creationId="{B003D9B8-F26E-48D1-A52A-065F87A3CC5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91" creationId="{95EC9BD7-D5D0-4BCF-96DD-36C08C61728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92" creationId="{C8BF6722-DDA0-4540-A0CD-2E83742EBDB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93" creationId="{21716C88-F95E-4A62-8C1B-7E724A74E32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94" creationId="{802D49A8-0F4D-4609-9ED0-203D8672786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95" creationId="{44F60392-416F-4EBD-95A2-A09D3EBBA76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96" creationId="{CB45B48F-471F-45E1-9DD3-1FC3693E487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697" creationId="{A7148D1B-F408-46B2-A419-7969786A874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98" creationId="{A491FD58-DA9E-4E9C-A47C-7BFAA5E7385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699" creationId="{7AA9E08A-4436-4D11-8298-28CA0A890776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00" creationId="{CD4E8563-95E2-45F4-B918-59272C5F92F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01" creationId="{507E937E-F233-42EB-BEFA-51B485A669E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02" creationId="{55C9462E-24CA-41E8-8FBB-39F85782961B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03" creationId="{9377D5D5-A222-4C62-85B8-6EA054E2171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04" creationId="{451088F6-FFE0-49BE-BA81-DD97C8565CC0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706" creationId="{2253EA56-AF96-4DD3-B1E2-3D7B1E355E4E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707" creationId="{E9689D67-335B-41B0-9A65-9F4611E083DE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708" creationId="{DCF2E677-EFCB-4A33-BA0A-6C2DCEF5EA2B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709" creationId="{DC77D412-7C41-4954-A5CC-2CFF6778AA7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0" creationId="{8FD830DD-5A7A-472E-8BCE-8EC0447A164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1" creationId="{4713706A-F05B-4036-BBCD-A94F9EE0577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2" creationId="{06F9D6F4-3B3A-4735-ADB1-10C95835956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3" creationId="{8CD19BF8-3D10-48E2-A7E6-C32D8648CEA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4" creationId="{3D8332A8-F683-41FE-AC8D-1096F09BA21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5" creationId="{0C38823C-EE85-417C-92FC-50AF329AF2D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6" creationId="{AC7B54D1-149F-446A-9826-E8557CEF478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7" creationId="{9C0F1857-4336-482F-A968-AB56F9A8192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8" creationId="{EAB2F830-73C7-4477-BA61-5F1CDCFE0E6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19" creationId="{F75457EA-0856-498E-9AEA-37B39BA7DC5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0" creationId="{B8F8EEDB-B30F-467A-81C9-3143B10FDFB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1" creationId="{FA819C60-BD57-4A43-8AEE-20AACB4AFAB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2" creationId="{78545613-5548-48A3-9978-F9D1826EB87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3" creationId="{AC6A6663-AC13-47C6-A38C-50330AB8EE6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4" creationId="{2758409A-7A15-4BE1-B5FB-0AD028839AC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5" creationId="{7AC85364-0A77-40F5-9E1B-4E13E224C75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6" creationId="{66433734-36AA-485F-9FDF-7B93994E8A1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7" creationId="{72A28BEE-8EAE-42CC-AB93-9A811D27FF7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8" creationId="{B078C106-EEC3-46C3-909F-D84A3A41D2A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29" creationId="{97B3048A-A730-4156-B5DE-53110A9BB2E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30" creationId="{2A66ADAC-FE3C-4655-9C58-D253133F310F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31" creationId="{9EE58405-8729-486A-BA33-EAAB78EBADD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32" creationId="{60937620-D62E-4940-B754-000D87F720B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33" creationId="{CB1D7D3E-B079-49AE-A943-C6EC80C1E03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34" creationId="{52A3A624-3FF2-4A3F-AE28-E81028C1C24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35" creationId="{C04CB6D7-BFA9-4EFF-A050-D958EAB5BC0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36" creationId="{A675512D-9362-4C9D-8290-222D440AA71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37" creationId="{CE4435F3-EC6A-4DC7-90DC-09D3C7DF6673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739" creationId="{B4473589-031B-4E27-8F6E-E0304ACE776F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740" creationId="{ECB5243C-F862-4E51-8518-DB4BC9684CA2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741" creationId="{8B2B9961-9095-4C10-B97C-793C6C82C9BF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742" creationId="{A6A58B8F-1D64-4145-AE67-CA97BC2B9EF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43" creationId="{AF9492E7-2751-4322-84C5-A0C7F626112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44" creationId="{9CC1976E-5FC8-417B-AEFC-C29A4CCDCC7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45" creationId="{8A8B0568-0D4E-448F-92B1-8189A9AEE41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46" creationId="{CFF5642D-62B3-437F-AECB-37EC8FDCA6D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47" creationId="{BE80365D-C92A-4354-8F7D-CDB6CFD1DAF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48" creationId="{FFD261D9-F385-4F90-9874-83E54CECBBB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49" creationId="{8D5C2F65-FD2F-4213-8B34-1ABB6914ABE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0" creationId="{033D2F5B-D855-4D8D-9F66-F49FD963698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1" creationId="{C320FBFB-DBAD-4197-B154-77DA96E72DB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2" creationId="{3070B1A8-22AB-4A1D-9350-AE95EF1D177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3" creationId="{22D5BC4F-24F7-4C47-9D75-7738629FB3E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4" creationId="{B71919F2-8553-438B-BDB9-BD0876420E9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5" creationId="{E6AB15D2-DF86-451D-B3C3-ADDC7D229F1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6" creationId="{D5A19F85-AC7F-4C46-9691-DF740A3F1BC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7" creationId="{6CF5660B-76C8-4888-913A-DD9944EEA3D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8" creationId="{00317665-6BD7-4FD8-A677-04D927D78D1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59" creationId="{15E6C309-BDF2-4DBA-8078-642D71637DB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60" creationId="{87332E46-5294-4D99-90FA-6A2B6FEBC9D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61" creationId="{2C42C899-823E-4718-ABCF-3A32B5451AA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62" creationId="{F09F727B-E87E-4B46-8048-DC33C609AC5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63" creationId="{F30DF5EC-FD6D-43A4-8BBD-AE757136FEAF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64" creationId="{E0297D78-E2B8-447F-BE38-016CC1C456FE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65" creationId="{A8BD9977-6840-4F58-AE76-94715BA7C1A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66" creationId="{227191FD-596B-4A80-914A-EFBDD84F9FAE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67" creationId="{BCBFA7AB-7F26-45FA-90FE-8FF27BF34FE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68" creationId="{36A1F88C-3519-41F1-A941-D13179205A0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69" creationId="{890E0C91-5943-4891-A870-8E8C596DD81C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70" creationId="{85B0A6E9-90C7-4177-811F-B85CA5D9743B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772" creationId="{F724A631-DECB-47C8-9426-97A42BA49D38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773" creationId="{C4ED4FD5-5417-4D6D-88A3-53F3A1E64C30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774" creationId="{B78EC1CE-05D6-4A85-BA8B-B004E07B221D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775" creationId="{3BAB36BF-ECC4-478B-BF76-20E24E0A1BE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76" creationId="{66D1CB2C-A6FC-4BEB-8938-D5EC29F3F1F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77" creationId="{E2372F13-F3BC-4818-9333-155002969EA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78" creationId="{7B0A1A4C-FCBE-4612-B9A8-C52F8C34432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79" creationId="{11807BC4-9E3B-475B-BA18-C9D80FDF93F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0" creationId="{71C73418-8ECA-4017-927A-F611D01A6DB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1" creationId="{8DDA4483-3E02-4382-A2F7-2C3A4F26F7B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2" creationId="{6EA5B8E6-DE5C-45D3-80C5-9E177CB5CBA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3" creationId="{D461CFBC-A60F-4F24-86C6-CD9A6E13215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4" creationId="{496281A8-62F7-4721-9796-8A5DCD4ABD4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5" creationId="{33F5926B-EDA6-4DC2-A755-C9495746492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6" creationId="{9CFE92EC-FBFA-4741-B98B-1C028C05F01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7" creationId="{044A9A6D-C2B6-44E0-A6F9-6826C48572F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8" creationId="{5023E5C5-B3A5-4089-868B-7F29D58A009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89" creationId="{EAB84164-9DB6-4388-8D8B-FFADFF167C9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90" creationId="{1C000DF9-999A-427D-9917-BD5CB36B40D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91" creationId="{A48E8B14-02CF-4C84-81FE-0B866CF061E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92" creationId="{7A360386-1D3E-45AF-BE7A-6FFC9A1BED6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93" creationId="{46763653-C682-4FF1-9B50-BBF2AC04530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94" creationId="{46DF348A-8286-4F32-A421-374AC9F7438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95" creationId="{4142D087-82FA-48A8-86C6-3CCB5AE1582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796" creationId="{F457AF8F-C0AA-4847-989A-B4DD6AC02746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97" creationId="{00E7EAD6-38D4-45F0-B397-3C6DE1FCA1E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98" creationId="{4D72EF6E-C661-4EA1-9A07-548104F7B83B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799" creationId="{A557B957-9906-42F1-8470-F8D258B38A3F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00" creationId="{4FEA12DA-AB16-479B-A48F-85B8EB4125A2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01" creationId="{FA80AB6A-C23E-4F3C-A269-BA5CA5F918D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02" creationId="{B3F46B6F-E233-475D-9637-6DF0FE76A68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03" creationId="{98CF288D-6A76-4FFA-A31F-49893B9448FB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805" creationId="{67EB58C2-CAA5-4B2F-91C2-37C68352A009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806" creationId="{7035DB2B-1E28-4A87-87C2-3F1125B6EE14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807" creationId="{F05A7982-1AD7-471C-8364-397220786E89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808" creationId="{05001AC4-83CE-4E88-B8F5-09064B7C676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09" creationId="{166FA967-56CE-416D-9F5C-AAC787CFD14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0" creationId="{670D373D-6405-43B9-90B1-B3D9C3F493B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1" creationId="{6B39430B-01E1-479A-B52B-1EBFBF81D72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2" creationId="{ED69E689-DCDA-4BDB-80D4-20A5E00F944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3" creationId="{48E64CA2-5673-4B78-9A2E-36375F15E0B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4" creationId="{C9B50F7D-2ED8-40FE-8375-6AEF17165F8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5" creationId="{A1306BB6-2DB7-49D4-81D9-8175F23907D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6" creationId="{BA2C35B9-32EB-40F1-B780-D94416BA405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7" creationId="{0EBCCDA3-F6C1-4FAB-863D-34028B1D673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8" creationId="{71DD961F-9111-484C-B371-28B43977E7D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19" creationId="{34993867-BFC7-4CF4-9458-6D326EC6880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0" creationId="{609930A6-6E47-4015-BEE4-AD6D9444012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1" creationId="{F15DA5A7-7E9A-4F12-9CA8-C45F58F4DD4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2" creationId="{8B61FCDB-FE27-40C7-9F5E-3D5A1087947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3" creationId="{B90DF4BB-EBDE-4E91-BFC7-F417ED4BA77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4" creationId="{70809DAD-A396-4357-93A7-176A1C644CB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5" creationId="{4FBC3E6C-2A40-41D9-821D-E8491F2C324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6" creationId="{400854E4-77BA-43B8-85D5-EB3FAA51F98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7" creationId="{2C8F3B7D-5180-4364-B9D4-9D28FED8C98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8" creationId="{83908FBC-F321-44C4-B9C0-2D737795156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29" creationId="{20109069-48A9-4E14-BFE8-7A701CFE4A1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30" creationId="{E88E3D4F-E931-4416-A12A-643BA4C4E05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31" creationId="{AF0F8EB2-9A61-490C-958C-1882D8F6B902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32" creationId="{C119D117-6110-4CEF-80D6-8FD9C0CD5BB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33" creationId="{212F00C6-7BB4-4F6C-B415-BD964F1829F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34" creationId="{8A9C6CAF-50BB-4829-B725-FAF8B1F56EC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35" creationId="{5E3DF925-69A8-49D8-B438-618B6BAECD0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36" creationId="{FA2A7ABB-1E69-42BD-87FC-1255AC053653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838" creationId="{78AEA735-3FA2-428D-BEE5-84373B024E16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839" creationId="{275C0E3F-9C12-468F-84D4-DFF2787A17E8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840" creationId="{167F0F83-0C58-474F-ACA4-701C9F85DF76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841" creationId="{DB524925-E764-4160-897E-09ECC348B38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42" creationId="{3FD169DA-54A0-41FB-9303-CAF99B27848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43" creationId="{AB7FA07E-D0EC-45B5-A242-815B5F7F698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44" creationId="{60D3A6EB-202A-48A9-A8AD-5EBA5994CFC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45" creationId="{061A14C8-8462-4311-A3BA-134CE0D52DA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46" creationId="{50DCE724-80AB-4B8A-AE39-DA2DE8FC646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47" creationId="{77DACCE4-5E2F-4C12-A7AE-91270355EFF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48" creationId="{A54F1448-4AB1-4972-8770-8F5E620F926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49" creationId="{A972FB72-15CF-473C-80EA-BF062B454F2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0" creationId="{6F0E2F58-412B-439A-8B58-90CE73D8211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1" creationId="{968D6FF0-08D9-4E00-B1D8-EC50D61C7D9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2" creationId="{C386FF5E-209E-477A-B98C-2EED7C51D5C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3" creationId="{9CAEC5D3-AC4B-4FEB-BD85-787B6B83D5D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4" creationId="{86213181-80AD-4F67-A637-466C7A10527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5" creationId="{871049B4-2B03-409C-90AD-70B98D8D7E7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6" creationId="{418CCAB1-ECAC-4612-BF4B-2D31F65D2A3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7" creationId="{76C95A14-C079-4EC1-9285-E1770AF7FB3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8" creationId="{82E42FDB-C864-4479-904A-68CDAE99F01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59" creationId="{53ECA7B6-BA7A-4D70-9043-6B98F96342A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60" creationId="{11906014-1BCC-4E70-A5FF-DE83A24A305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61" creationId="{016947F3-4F98-4EDB-BEF1-2FB9052219F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62" creationId="{0EBD078A-0B3E-4305-8BE1-28F62EA2C8C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63" creationId="{E18F9873-623B-473E-BAF6-31F78ADA005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64" creationId="{98617DD3-7926-4148-A112-2EAB3C5B12F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65" creationId="{F337071B-9DB1-4238-9B6E-98D693A76C6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66" creationId="{3F5DBD46-C58B-4E75-9A45-4687F61D38D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67" creationId="{F7E072C6-75BD-4239-B1E8-6DF6AC53B57B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68" creationId="{445CD709-CAF2-4753-AFC2-CADF8779C636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69" creationId="{E0925886-282D-4449-A8C8-25D9AF38F1D0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871" creationId="{C932E609-171F-4451-8693-BF5FE12DF6FF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872" creationId="{792EC7C7-29BC-4A14-A35A-BFD761E5C9DC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873" creationId="{105E7CEF-5FAC-4893-BBE8-39D67A56D19B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874" creationId="{32508850-87D6-45D5-9875-649D60F9709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75" creationId="{03CDEC42-777E-49B9-9657-6D96C24939E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76" creationId="{AAA30A73-AA9D-40D8-A894-94FB15199F1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77" creationId="{47E160C5-BEB7-441B-A9B4-B660DACDFAA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78" creationId="{993E8B63-A676-469E-86B5-59C04B32637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79" creationId="{55DE5A29-528C-4BCB-B4D3-CEFC4580DCC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0" creationId="{67FD90CB-69A2-4CAC-A5FF-465B5B3060C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1" creationId="{B037E054-D47F-486B-9FA7-BB04D379B9D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2" creationId="{F2F64D05-A16A-41B7-B63C-872042D53E7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3" creationId="{04FA8B02-EF3F-41CE-94AA-F63D83F994F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4" creationId="{86797D05-593D-4EE8-BB81-90494DA193B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5" creationId="{894CAEC4-EB27-4903-A9E5-18C6BD0E9C9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6" creationId="{9D19776C-CA0D-4CAC-AA9B-F639435821B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7" creationId="{63BDF2D6-5F92-45A1-B1B5-8B8911652AB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8" creationId="{F4969BB0-594F-440C-A99C-B528B055B1F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89" creationId="{8DFD70AF-BA70-4EA2-AD4B-A6273E20BAE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90" creationId="{40431A94-792A-497F-9BE9-3B77D8CAF8C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91" creationId="{55B9A4CE-73FB-4812-9B8B-83B45284678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92" creationId="{543BB124-148B-434A-9DE4-C300E615AD9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93" creationId="{A4C2A43A-758D-407D-85A4-335519D6DB8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94" creationId="{AE09414E-9311-4C60-91A6-B36F26CC25D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895" creationId="{8F9CE63B-A547-4E72-8A37-D1A6E095087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96" creationId="{7F9836EF-EE00-4F2D-96A0-6CAE5C45B90D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97" creationId="{1FD8762F-4BB4-4A98-9D24-03E00C1B4CF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98" creationId="{270C10D7-5A73-4E52-968F-3B43EFD0853F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899" creationId="{39C4F801-B759-451E-8107-C833A278C89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00" creationId="{A109B264-F440-4F55-A600-CA4A8A94E1DE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01" creationId="{1BF862E1-3FC7-4237-AD82-4811C523FF6E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02" creationId="{79421023-4934-4A0C-922A-CCC9222C44DC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904" creationId="{2A48F346-DD65-43E0-BC72-3CC90632D688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905" creationId="{3BE030C3-9D5B-40AD-AB37-24D4A8DF9AE7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906" creationId="{9A7C5207-D5F8-482D-ADC3-3EA218320873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907" creationId="{949B0D7F-43C8-4285-98F5-AE02A1CA3C3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08" creationId="{32A99F50-F7E5-4CDF-8A3F-B7DB72D8ACB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09" creationId="{6003E071-0C65-4BDC-A20E-62F030D9C53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0" creationId="{9FA72894-FA78-44FD-9249-27422067E67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1" creationId="{A9BCD9D8-D888-426A-B1B3-D623D7F63A1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2" creationId="{F99EDDBD-F1D0-4589-93B4-9BDED150FB3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3" creationId="{6369B1EB-4F3F-433E-A6BC-8D8ED2510C85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4" creationId="{5E173281-3DEA-4F40-84C4-F076B748E61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5" creationId="{67D67B56-8B50-451C-82FC-AE545BFDD3F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6" creationId="{7B1CE119-49E2-42CF-8AED-ED4A5C2068B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7" creationId="{204AC6DE-898F-49D6-AB53-6379BEAA5C9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8" creationId="{7F98CB6A-926A-44D7-ACC2-C6D61F74AD72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19" creationId="{944FA106-2901-4698-A6D5-63E77FC24D8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20" creationId="{411CC06D-DD7B-424A-ABC7-961B3606D3D8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21" creationId="{F8F15C61-E9A7-4886-AC45-C3E4BC69FFB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22" creationId="{0D70691D-2FC7-4034-9CEA-8B1120903D7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23" creationId="{B7BEFAC6-2A5A-4E70-8D3C-BE5D7D4E51B1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24" creationId="{D489D795-794D-4B9E-A63F-A53EDA1F48C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25" creationId="{FDADE527-BD3B-4BF3-80E8-401B823E580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26" creationId="{BB95D32D-2F62-448E-892A-98D6CF1A20C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27" creationId="{6D4BB781-8B62-44D3-992C-54B9848B6B5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28" creationId="{07C4EB78-1399-4438-8BB8-C352B6B0C65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29" creationId="{CF9B2F74-A32E-4F1F-8B92-24C6396CBE4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30" creationId="{744A3C85-95D8-43E9-B0BA-F4142D710286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31" creationId="{44616F15-742A-414D-AC3E-ADEA897365E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32" creationId="{1F32D669-1D4C-4622-A25B-123BCBC42CB5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33" creationId="{2EBA725B-0D9F-4812-B326-CB2568CB72C1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34" creationId="{03304DF2-A372-4E64-932D-365D5C82D1F8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35" creationId="{FF296FE3-4327-40DE-BBC2-09837B9EB07E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937" creationId="{D9304DF9-E6FD-4D2D-B841-2FA255007E76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938" creationId="{129947C7-9E75-4BC3-AC57-5DE3FA6527DA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939" creationId="{F07A13E6-56F9-47D4-8F49-15D5D49C3B44}"/>
          </ac:spMkLst>
        </pc:spChg>
        <pc:spChg chg="del mod topLvl">
          <ac:chgData name="Litjens, R. (Remco)" userId="b4cbdcf7-5f12-4194-833d-5ccf55326142" providerId="ADAL" clId="{532AF004-C274-4C87-8DFE-92284B12128E}" dt="2020-10-01T16:00:01.113" v="2017" actId="478"/>
          <ac:spMkLst>
            <pc:docMk/>
            <pc:sldMk cId="2944623091" sldId="263"/>
            <ac:spMk id="940" creationId="{EC86E75F-22B9-4342-BA0E-0289E8C8492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41" creationId="{B1CE7AEB-8940-4410-B309-D1143402D64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42" creationId="{51682DCB-6361-4317-9B9B-BAD45823F0F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43" creationId="{5DE460E6-0D95-4CFE-8E30-EFFA8398BF6F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44" creationId="{3D3C542E-7A49-4E9C-9700-303228C1FA84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45" creationId="{1DDC3F0A-EBB3-4636-9942-FD6174E39CEE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46" creationId="{C6A50D09-9232-4FC5-AD77-73EC3345D180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47" creationId="{F632E542-2C83-46D2-AB0F-5A51F9A883F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48" creationId="{5CAB1C80-A4E3-4A31-9562-5189B11ED32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49" creationId="{22C725EB-98F4-4311-9EFD-52B1340CAF4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0" creationId="{5C461964-0072-4890-9EC5-9D0E62AD2F6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1" creationId="{F7D0C387-F4E3-4D23-9B1D-296D615679F7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2" creationId="{CC0B7CEB-66AF-4AC3-B071-5DFCE1A6B2DA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3" creationId="{CE69BB16-302F-47EC-80E0-52A405C5602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4" creationId="{3A00F89A-1D82-4BE9-8AD6-6D376E4A3A0D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5" creationId="{E5D3FC14-8442-4A26-8492-42FBBF710939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6" creationId="{9E5BE400-6C92-43BF-9FFE-2FB912AFD3FB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7" creationId="{F397349C-74F5-424C-BA67-88651AC3B02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8" creationId="{2BFDB270-0EBE-40A1-8A84-F03672924936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59" creationId="{AA80BC85-4D36-4198-BA76-C212B8F0FDE3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60" creationId="{C6A6A979-04E5-4904-8F31-B83355D1410C}"/>
          </ac:spMkLst>
        </pc:spChg>
        <pc:spChg chg="mod topLvl">
          <ac:chgData name="Litjens, R. (Remco)" userId="b4cbdcf7-5f12-4194-833d-5ccf55326142" providerId="ADAL" clId="{532AF004-C274-4C87-8DFE-92284B12128E}" dt="2020-10-01T16:09:15.509" v="2189" actId="164"/>
          <ac:spMkLst>
            <pc:docMk/>
            <pc:sldMk cId="2944623091" sldId="263"/>
            <ac:spMk id="961" creationId="{1DA3C435-602D-4C9C-8DA4-574950B609F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62" creationId="{EB3EFA02-2B38-48EC-97A2-B11F16E19A56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63" creationId="{9064DC8A-84BA-4AAE-A4DE-94F8AEF240AB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64" creationId="{E2CC462E-3031-47F9-9B14-C038ABE1D761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65" creationId="{2AD4DDFD-84CB-48A2-A02C-CB1F7FA9C56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66" creationId="{8632D9A6-E0F9-46C9-9D8A-CD1ABD564026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67" creationId="{2002E833-E12B-4831-A102-6A293895D767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68" creationId="{2B08D6FC-EAED-4824-8C2B-277DCBE3957C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970" creationId="{7837F13D-F068-4DFF-9FEB-BE931C37835C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971" creationId="{9421C2C6-A86E-405F-A61F-BDBD527DC10F}"/>
          </ac:spMkLst>
        </pc:spChg>
        <pc:spChg chg="del mod topLvl">
          <ac:chgData name="Litjens, R. (Remco)" userId="b4cbdcf7-5f12-4194-833d-5ccf55326142" providerId="ADAL" clId="{532AF004-C274-4C87-8DFE-92284B12128E}" dt="2020-10-01T15:59:52.685" v="2014" actId="478"/>
          <ac:spMkLst>
            <pc:docMk/>
            <pc:sldMk cId="2944623091" sldId="263"/>
            <ac:spMk id="972" creationId="{1C328B76-AFB7-4214-A416-613CAD2552D1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73" creationId="{5B712A1C-4860-45DA-947D-158E931012C0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74" creationId="{84E7BCFA-CCF2-4C05-892A-BBBC95017503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75" creationId="{796D69AE-81BE-4303-83FE-78140B9DC402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76" creationId="{F54C11F4-2D9A-4EBB-8509-9866755D2311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77" creationId="{5F4DF3D1-3D7B-4D64-9C66-949249321B7A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78" creationId="{173D0809-27D8-4653-846C-B4B852FB78B8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79" creationId="{371CB684-BB21-404F-BD3C-EB56732DD505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0" creationId="{0F4E95C3-18FF-4D36-9EBD-056279E88481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1" creationId="{DE3FC7A5-592A-47D6-9C97-F512C078AD11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2" creationId="{23AB0404-142E-47D1-8997-2DD8B299102A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3" creationId="{C632B5B0-1AC3-4326-B0EB-8EAAEDC71F19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4" creationId="{0D4FC669-7A3B-48D2-B8BF-31C88F8AE1E3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5" creationId="{8049FD3F-FD0F-4B04-B019-845DDE1A0710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6" creationId="{206D2500-99F6-4C97-879D-F178EAFBA9D2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7" creationId="{DDE9BE61-3666-41A1-AFE9-00AAEC560C56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8" creationId="{2A8866ED-7C14-49C8-A93D-3B1AC162184D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89" creationId="{4C69EC64-F55C-4B3E-8128-009CCDCFE331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90" creationId="{0C8436ED-C79F-4462-BD97-43A47C02AB37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91" creationId="{1C563242-BE78-4AC5-B1DC-AA3691C0E02D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92" creationId="{253E7640-74B7-4E92-A910-5D791D314C6F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93" creationId="{15845F0B-4071-417C-AA18-796669E9E9AC}"/>
          </ac:spMkLst>
        </pc:spChg>
        <pc:spChg chg="del mod topLvl">
          <ac:chgData name="Litjens, R. (Remco)" userId="b4cbdcf7-5f12-4194-833d-5ccf55326142" providerId="ADAL" clId="{532AF004-C274-4C87-8DFE-92284B12128E}" dt="2020-10-01T15:59:56.176" v="2016" actId="478"/>
          <ac:spMkLst>
            <pc:docMk/>
            <pc:sldMk cId="2944623091" sldId="263"/>
            <ac:spMk id="994" creationId="{9888CF4F-2E77-4B5D-BD1A-FE7CCB6CD564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95" creationId="{5440F782-BC34-42F4-92FE-349A0B8D57F9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96" creationId="{8C30D678-11E5-4E71-907B-75C6E801C09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97" creationId="{AF8DA330-D178-4E79-A625-D5149348423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98" creationId="{1A56941B-4851-4043-B9C6-8E709C6256C0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999" creationId="{4FD5C95A-E9AF-4469-80D4-31E439188183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1000" creationId="{15439EA4-C286-46B7-9B6C-C54FF070994A}"/>
          </ac:spMkLst>
        </pc:spChg>
        <pc:spChg chg="del mod topLvl">
          <ac:chgData name="Litjens, R. (Remco)" userId="b4cbdcf7-5f12-4194-833d-5ccf55326142" providerId="ADAL" clId="{532AF004-C274-4C87-8DFE-92284B12128E}" dt="2020-10-01T15:59:54.737" v="2015" actId="478"/>
          <ac:spMkLst>
            <pc:docMk/>
            <pc:sldMk cId="2944623091" sldId="263"/>
            <ac:spMk id="1001" creationId="{3FC3E79E-E99F-4FBA-971C-5CF6DA9C39B9}"/>
          </ac:spMkLst>
        </pc:spChg>
        <pc:spChg chg="add mod">
          <ac:chgData name="Litjens, R. (Remco)" userId="b4cbdcf7-5f12-4194-833d-5ccf55326142" providerId="ADAL" clId="{532AF004-C274-4C87-8DFE-92284B12128E}" dt="2020-10-01T16:08:24.170" v="2135" actId="13926"/>
          <ac:spMkLst>
            <pc:docMk/>
            <pc:sldMk cId="2944623091" sldId="263"/>
            <ac:spMk id="1002" creationId="{FDE59200-54DB-487C-81DC-505B55D6078F}"/>
          </ac:spMkLst>
        </pc:spChg>
        <pc:spChg chg="add mod">
          <ac:chgData name="Litjens, R. (Remco)" userId="b4cbdcf7-5f12-4194-833d-5ccf55326142" providerId="ADAL" clId="{532AF004-C274-4C87-8DFE-92284B12128E}" dt="2020-10-01T16:19:04.431" v="2291" actId="20577"/>
          <ac:spMkLst>
            <pc:docMk/>
            <pc:sldMk cId="2944623091" sldId="263"/>
            <ac:spMk id="1003" creationId="{0B487CD5-5318-4C1D-BF59-C9D98B40139A}"/>
          </ac:spMkLst>
        </pc:spChg>
        <pc:spChg chg="add mod">
          <ac:chgData name="Litjens, R. (Remco)" userId="b4cbdcf7-5f12-4194-833d-5ccf55326142" providerId="ADAL" clId="{532AF004-C274-4C87-8DFE-92284B12128E}" dt="2020-10-01T16:19:13.354" v="2304" actId="20577"/>
          <ac:spMkLst>
            <pc:docMk/>
            <pc:sldMk cId="2944623091" sldId="263"/>
            <ac:spMk id="1004" creationId="{ABE07681-BACB-4447-A020-22F3FBEE56F1}"/>
          </ac:spMkLst>
        </pc:s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3" creationId="{F64B4FDA-88B1-4A4C-AD84-15AEA3DEB999}"/>
          </ac:grpSpMkLst>
        </pc:grpChg>
        <pc:grpChg chg="add mod">
          <ac:chgData name="Litjens, R. (Remco)" userId="b4cbdcf7-5f12-4194-833d-5ccf55326142" providerId="ADAL" clId="{532AF004-C274-4C87-8DFE-92284B12128E}" dt="2020-10-01T16:09:30.352" v="2194" actId="1076"/>
          <ac:grpSpMkLst>
            <pc:docMk/>
            <pc:sldMk cId="2944623091" sldId="263"/>
            <ac:grpSpMk id="5" creationId="{DC8E7C7F-BA2A-4637-9F13-0721F629BEBC}"/>
          </ac:grpSpMkLst>
        </pc:grpChg>
        <pc:grpChg chg="add mod">
          <ac:chgData name="Litjens, R. (Remco)" userId="b4cbdcf7-5f12-4194-833d-5ccf55326142" providerId="ADAL" clId="{532AF004-C274-4C87-8DFE-92284B12128E}" dt="2020-10-01T16:09:23.889" v="2192" actId="1076"/>
          <ac:grpSpMkLst>
            <pc:docMk/>
            <pc:sldMk cId="2944623091" sldId="263"/>
            <ac:grpSpMk id="6" creationId="{936D839F-B9DC-4054-8B22-9EF8F58F56F7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309" creationId="{F7655598-8F5F-45FF-94E9-CCD1F91BC281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342" creationId="{F5A383FF-95F8-43B8-8BF2-CC127B696365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375" creationId="{D851671D-34D3-4700-B1C6-18DE084081FC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408" creationId="{02AC3699-501A-48D2-9750-FD2158FF4F37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441" creationId="{05F7BB76-75EE-4F26-9BF2-39D7729320B5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474" creationId="{0C9FF1FA-9944-4775-9317-3F697829FFDE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507" creationId="{6117E6AF-31A1-4685-A4DA-9DFE53B554A9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540" creationId="{66B0A963-BE68-4642-9C39-56814F4545EB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573" creationId="{B5CF62D1-3EDC-4645-B15E-E0BBB9282673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606" creationId="{65969234-5B0E-4593-8F9C-217E1588E1A9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639" creationId="{912665E0-8667-47B1-AC3E-696693D9D6B1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672" creationId="{E6DBADAC-B0CD-4F84-A087-B889480B91E4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705" creationId="{FD117B38-D209-4F69-B3C5-31F734B4722E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738" creationId="{BEE4CA96-FE51-448F-90FE-F8615B5C02D2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771" creationId="{5E70B459-0A96-45F6-98F0-C8B8514B7E7B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804" creationId="{3891EF7C-D127-4E81-8C02-7447B92AE37B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837" creationId="{71F3CAF6-B51B-42F6-BACB-FFB9B984CB95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870" creationId="{19D9857C-B68A-41C5-8132-08A23CC983B7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903" creationId="{AADC1401-21DD-407C-8F20-7E06EF82BAF4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936" creationId="{85253596-D0FE-4819-8D21-B99452E7ACF3}"/>
          </ac:grpSpMkLst>
        </pc:grpChg>
        <pc:grpChg chg="add del mod">
          <ac:chgData name="Litjens, R. (Remco)" userId="b4cbdcf7-5f12-4194-833d-5ccf55326142" providerId="ADAL" clId="{532AF004-C274-4C87-8DFE-92284B12128E}" dt="2020-10-01T15:59:47.430" v="2013" actId="165"/>
          <ac:grpSpMkLst>
            <pc:docMk/>
            <pc:sldMk cId="2944623091" sldId="263"/>
            <ac:grpSpMk id="969" creationId="{0BE86BC2-60AE-4B64-8F12-D2AC45A85526}"/>
          </ac:grpSpMkLst>
        </pc:grp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8" creationId="{66213AA1-BEB3-467A-BDB3-4604F7E09DE1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" creationId="{1E751E9D-8726-4402-8BBB-2851EE51295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" creationId="{39E3E2A7-0DE1-4E3C-BDEA-4051E897883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" creationId="{13DACD91-228E-4BF6-BDB3-28F882B1335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" creationId="{1B208829-4CB5-4BE5-9E91-EC74F26E7DA8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" creationId="{2A4F0265-A29B-4A17-A33F-B333F4BE7B6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" creationId="{AF19C908-3095-4BC4-A188-F38959E4F79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5" creationId="{C2B477CB-BA24-4EF7-8071-ADAE32B86D7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6" creationId="{11CD0550-9520-42F4-8DE6-FF40FF26B31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" creationId="{9A956BA0-7CF1-4F41-A70D-E15AB240E38A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8" creationId="{5542A618-37BA-4732-A2FE-88DF135B6F13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9" creationId="{D9AB8B75-89A9-4F95-B50B-343359B7204A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" creationId="{C3814719-33B4-4075-A58F-4C031B55D81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1" creationId="{35C1CA36-7CF1-4F46-9904-F5E66BADA621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42" creationId="{88089AA0-00A4-42A4-B990-0BB099CF559B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43" creationId="{C8DF71A4-DEF7-41B7-BF6A-B21D9BCD2EF1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73" creationId="{112E397F-5EDA-4BDB-A9BB-72467DB14A7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74" creationId="{7676730D-323E-4D4D-A707-7171D7C0A271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75" creationId="{CACBC0FE-DA61-4554-9604-AEFADE4D3B6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76" creationId="{80C9928C-7ED4-4E5A-A483-6D2F594F12FC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77" creationId="{BB829DFA-F095-4A90-AD19-592EA4D85E06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78" creationId="{34F52FBD-4B71-4E7F-96CC-3904E8B8A1B8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79" creationId="{B96FDF01-B5F0-44E2-8E4D-346C041A9A3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80" creationId="{11B9075C-F24E-444E-B012-FFE08E109F7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81" creationId="{BBC85A90-31FD-487B-9630-208AB01325D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82" creationId="{D654681B-34F4-4BF9-9D5C-5AE2ACF6747E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83" creationId="{7F714657-3E26-4544-BE75-E5D48B89482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84" creationId="{B21C0E6F-8BB1-44A0-86E0-84E9A2C514F2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87" creationId="{F7A54407-381D-4DE1-A2B0-4CAB6BC9B0B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88" creationId="{A06D2AA0-6E2B-4526-8FDF-F1EBAFCB5AD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89" creationId="{3E6C870A-1CB9-4FDD-809B-9B4CCD6AE61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0" creationId="{CDFAB586-1FAB-4FD9-836A-33322D61B4B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1" creationId="{0499F713-889D-4217-B2D0-CCE9F0B54DC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2" creationId="{04B114A5-E68D-407E-8106-3CE3CA87B293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3" creationId="{04A50EAD-46F8-414C-8BCB-DB9F0AC61BE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4" creationId="{70083507-1F82-46BE-B236-6D2B1FECD07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5" creationId="{8E210FBC-3627-442B-AB43-ECFAD4D30D4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6" creationId="{C8EA9B65-3371-4504-87ED-8828FFBAF0DB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7" creationId="{6850FB11-E765-44D4-8524-4D952A49B29E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8" creationId="{52AD5318-051B-4973-9757-2D19E13C0226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99" creationId="{F1996C79-74B9-4ADE-92B8-77E264AABA46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0" creationId="{7FC3568A-D0D6-461D-B13B-7B81C68D67F2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1" creationId="{F41E56D6-04FF-4EEC-8537-611DB86E10D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2" creationId="{D889C914-EB77-48A1-895E-0B6A565D1C72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3" creationId="{5221D134-FC37-4A40-8323-3F0131944222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4" creationId="{CA92F52E-9844-41F1-B1E6-F0F3978311F1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5" creationId="{1E78A881-F23B-4046-84A9-FF38BD2D6D0C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6" creationId="{6EF53481-3312-4437-A88B-AE29F058647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7" creationId="{51BF3DE4-D5C3-4196-ACE1-BA2142956E3A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8" creationId="{1CAA2F17-DFE3-4AAA-9C1B-5289F0C0EFA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09" creationId="{7EE28AB5-5981-4F3E-A340-8889467FE24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0" creationId="{7BF902D9-1EB5-4C5F-ACDB-3728B351345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1" creationId="{F24D8366-ABB9-415E-9B4B-859CB582645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2" creationId="{44F8D4DB-C74A-46B4-BB43-D49E69BBB014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3" creationId="{E1A1BE1D-BE62-4D05-9B58-5A80A822565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4" creationId="{BCA19276-6F80-42F2-9020-62CD9E4C5A8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5" creationId="{87F82AF8-855A-477B-A11F-D340959964A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6" creationId="{D53EC6D9-818F-4278-BE4B-8DD394A0CB0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7" creationId="{D73FFC2D-CBCD-418B-B46B-8B8ADA4EBB81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8" creationId="{A0B37DE9-118C-4907-8292-3AA86696EAC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19" creationId="{E3C25FF5-D0DC-40F9-80EA-F6E121827564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0" creationId="{04F10F13-2A72-439C-BC69-2B99CE163A8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1" creationId="{09ADB98D-299B-47BB-BC7B-93D4926314F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2" creationId="{EDE5874B-2848-4B93-B39A-DF2BDD3921D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3" creationId="{CDEDA946-2BD2-4F34-9A17-4ACF0002F3EE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4" creationId="{7478C25F-5A95-4D37-8045-400921689983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5" creationId="{8418FB5B-AEC1-409B-8E2B-2DCE17CD0B9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6" creationId="{9C19CFDA-95BC-4DD6-8EFE-6426F1C0A60B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7" creationId="{4E3882AB-3843-418C-92BA-1CA6E6A163D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8" creationId="{FDD55CE6-17D6-4C5F-8D1E-8C45D21A2FD4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29" creationId="{7DB594CA-6D35-4F9B-BAE0-77E39B8686CA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0" creationId="{0CCF0705-DBB8-4106-BE54-2B73C8D82D3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1" creationId="{326D658B-2424-4896-AD9D-8722981F59B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2" creationId="{9B86E1B2-9934-4CDE-9285-64216FA5EA88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3" creationId="{90A9888F-68CD-4DAD-9F4C-31EE623E6D1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4" creationId="{261D3004-2D5D-4B2F-9756-A1FD4841CCA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5" creationId="{8369E45A-0472-4D63-829B-2E7C48387E52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6" creationId="{5D2E066C-3231-4429-AC8B-E2611AB6CCD4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7" creationId="{E0BFB58E-3343-4D21-BB81-4D09C7B58953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8" creationId="{584A4A72-9487-41D8-BA5B-FCFC043F8758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39" creationId="{06294695-525C-4B09-ACBC-3C62174F5ED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0" creationId="{C4332047-C223-49E7-9ACE-2CB4DED66D5A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1" creationId="{88E5BA5A-393D-40AB-BC7E-64748A32BFF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2" creationId="{7684E020-E97D-4CCD-A05B-8423E2A20AF4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3" creationId="{B19FD4E7-569F-454D-A8EE-2D68511355AA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4" creationId="{DCF678B9-F7B1-413D-9534-06EF58B71C8A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5" creationId="{04E1B1CF-D854-47FE-9985-34FC298299FA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6" creationId="{43F90898-4FFE-4F7E-8B19-17096EE2238E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7" creationId="{65B53923-4AFA-4D6A-BA6B-7E301702E57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8" creationId="{5512491D-F7EE-47E9-B94D-06E35563916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49" creationId="{F96CE143-7D5A-461C-A0FD-B5695B11279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50" creationId="{97C64BD1-2B74-4108-99D1-8D7ED120A1C4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53" creationId="{34EC3849-7366-4F12-82F9-2FBC12150FD6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54" creationId="{9D18E7A8-D22B-4EBF-A046-BF3775508B01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55" creationId="{EA5D7E17-A157-4839-9A2E-593B561CF863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56" creationId="{ECCFB973-775D-478B-9DF7-0B64FCBE9AC8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57" creationId="{96F48F69-C007-41DD-9831-DA4ED4B9D6E8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58" creationId="{7838E9D6-8813-4508-845A-739A091280BE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59" creationId="{DDED46F8-CB5D-48A3-A41D-7F79ED73D8C6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60" creationId="{F67D0159-51AC-47A4-A2C1-B947ACB66F2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61" creationId="{6E721EFD-544B-450F-A1D9-6AFA6937B4B5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62" creationId="{FF29EC49-7281-4CFD-BE9D-F4BCEC87B0B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63" creationId="{7260BCF3-E803-49FD-8BB4-F2C6124F989B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64" creationId="{EBCEAB52-9601-4E2A-9C52-7E3181592081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69" creationId="{3A568ABA-AAC0-4213-A0D4-CA2464DFDEC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0" creationId="{8021D91C-D664-46E2-8A06-DEB6E27848B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1" creationId="{2F4B5C35-2563-4868-9439-0BA1AFB76F7E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2" creationId="{C70368A1-16AC-44F5-B524-798334BF4642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3" creationId="{3DF7EDE1-4FFF-4009-91C9-4AA160FECDC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4" creationId="{C3E4C187-4A65-47ED-8425-B926B712D54E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5" creationId="{9EBAD9F6-A7C1-4E9D-B18E-14F4F80F0AF8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6" creationId="{016933A9-A2FB-44E4-B6F7-B345750D8B4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7" creationId="{1EEDC390-1A11-447D-BBFB-03CFF32DC9C4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8" creationId="{5BB11A8C-5F06-46C6-962F-A15C3280CED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79" creationId="{3BB0A3AB-42FE-4BF5-A497-B144741FC6C3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80" creationId="{00A2684F-A4F7-4154-A06D-076CAD4EEE0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199" creationId="{8E66F59A-73F9-4E72-A514-2B7FAE91F87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0" creationId="{B6648E45-AD74-4E47-934E-E8118E0440F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1" creationId="{DC381E97-C589-43D0-841C-86AE6917EC7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2" creationId="{97C5BD80-595F-4B77-9B84-2D13C3D63952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3" creationId="{14037CAE-F078-4A8B-86F0-9C2934BE553F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4" creationId="{2C6523F1-E1B3-4A1F-A901-4F5FEA2B752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5" creationId="{BBAA747A-8DF3-4D20-B186-C1A1B889A3D9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6" creationId="{DDC11E04-558A-4C6F-9325-263C8519C69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7" creationId="{060D1610-5259-4AD1-BFBB-CDC531D7B99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8" creationId="{EFA82DE7-669E-41C7-AB26-EF6314B6D82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09" creationId="{4E12D669-E9DA-43F0-9320-5A47697EA932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10" creationId="{88FB29FC-F013-417D-843F-08E8DEDCA562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11" creationId="{CD679B76-2223-49CB-95DA-DC9CEC533F0B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12" creationId="{1C152EB5-4BC8-44C2-8B31-6BCD7B279D7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20" creationId="{92AB7627-5B5E-4F97-91B9-3E299BD6004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21" creationId="{10311902-6A3C-46AD-9B6C-4ECB29DA00F8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31" creationId="{B41CED00-11AA-4B70-8C7E-955F9BA985AE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32" creationId="{AD036E77-E702-4388-A028-01986E27725C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35" creationId="{0860BC1F-BA4C-4319-8A76-F64F81DA9DBB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37" creationId="{64E914ED-FDA7-4BC6-94F7-AC1EF38233CD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38" creationId="{64215B9E-B03C-40A4-9AC7-489BBE4E47CC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41" creationId="{AEE7A540-7F52-42EA-8CF2-6965E79D2B97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42" creationId="{2FB52CC0-EEB2-421C-BF2C-F1D3305C781C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45" creationId="{C4AD6677-A3B8-45EA-AACD-F8159B6D4458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46" creationId="{8E2B6648-E2F3-46A5-8382-0F34148A5030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60" creationId="{8D9165E9-388D-4A85-9567-A4E6D4C5B20E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63" creationId="{A6B7F87A-C562-4C3C-B307-D5EE42262074}"/>
          </ac:cxnSpMkLst>
        </pc:cxnChg>
        <pc:cxnChg chg="del">
          <ac:chgData name="Litjens, R. (Remco)" userId="b4cbdcf7-5f12-4194-833d-5ccf55326142" providerId="ADAL" clId="{532AF004-C274-4C87-8DFE-92284B12128E}" dt="2020-10-01T15:55:55.919" v="1884" actId="478"/>
          <ac:cxnSpMkLst>
            <pc:docMk/>
            <pc:sldMk cId="2944623091" sldId="263"/>
            <ac:cxnSpMk id="265" creationId="{D0520099-27EC-4F2B-BC0A-B175632EAB86}"/>
          </ac:cxnSpMkLst>
        </pc:cxnChg>
      </pc:sldChg>
      <pc:sldChg chg="addSp delSp modSp add del">
        <pc:chgData name="Litjens, R. (Remco)" userId="b4cbdcf7-5f12-4194-833d-5ccf55326142" providerId="ADAL" clId="{532AF004-C274-4C87-8DFE-92284B12128E}" dt="2020-10-05T07:44:45.191" v="2704" actId="2696"/>
        <pc:sldMkLst>
          <pc:docMk/>
          <pc:sldMk cId="2660108032" sldId="264"/>
        </pc:sldMkLst>
        <pc:spChg chg="del">
          <ac:chgData name="Litjens, R. (Remco)" userId="b4cbdcf7-5f12-4194-833d-5ccf55326142" providerId="ADAL" clId="{532AF004-C274-4C87-8DFE-92284B12128E}" dt="2020-10-01T16:25:44.120" v="2315" actId="478"/>
          <ac:spMkLst>
            <pc:docMk/>
            <pc:sldMk cId="2660108032" sldId="264"/>
            <ac:spMk id="2" creationId="{166632DC-2B7C-4F36-8938-303E667727A0}"/>
          </ac:spMkLst>
        </pc:spChg>
        <pc:spChg chg="del">
          <ac:chgData name="Litjens, R. (Remco)" userId="b4cbdcf7-5f12-4194-833d-5ccf55326142" providerId="ADAL" clId="{532AF004-C274-4C87-8DFE-92284B12128E}" dt="2020-10-01T16:25:44.120" v="2315" actId="478"/>
          <ac:spMkLst>
            <pc:docMk/>
            <pc:sldMk cId="2660108032" sldId="264"/>
            <ac:spMk id="3" creationId="{ADA1CA62-2BAF-4299-BECB-DF46C39412D2}"/>
          </ac:spMkLst>
        </pc:spChg>
        <pc:spChg chg="add mod">
          <ac:chgData name="Litjens, R. (Remco)" userId="b4cbdcf7-5f12-4194-833d-5ccf55326142" providerId="ADAL" clId="{532AF004-C274-4C87-8DFE-92284B12128E}" dt="2020-10-01T16:28:28.698" v="2414" actId="1076"/>
          <ac:spMkLst>
            <pc:docMk/>
            <pc:sldMk cId="2660108032" sldId="264"/>
            <ac:spMk id="15" creationId="{8BBBC420-9B5B-495E-8390-6D0254C49A45}"/>
          </ac:spMkLst>
        </pc:spChg>
        <pc:grpChg chg="add mod">
          <ac:chgData name="Litjens, R. (Remco)" userId="b4cbdcf7-5f12-4194-833d-5ccf55326142" providerId="ADAL" clId="{532AF004-C274-4C87-8DFE-92284B12128E}" dt="2020-10-01T16:27:11.768" v="2392" actId="164"/>
          <ac:grpSpMkLst>
            <pc:docMk/>
            <pc:sldMk cId="2660108032" sldId="264"/>
            <ac:grpSpMk id="6" creationId="{7EE27AA1-D586-461E-A55A-457E79B85430}"/>
          </ac:grpSpMkLst>
        </pc:grpChg>
        <pc:grpChg chg="add mod">
          <ac:chgData name="Litjens, R. (Remco)" userId="b4cbdcf7-5f12-4194-833d-5ccf55326142" providerId="ADAL" clId="{532AF004-C274-4C87-8DFE-92284B12128E}" dt="2020-10-01T16:27:11.768" v="2392" actId="164"/>
          <ac:grpSpMkLst>
            <pc:docMk/>
            <pc:sldMk cId="2660108032" sldId="264"/>
            <ac:grpSpMk id="9" creationId="{78D9AB5E-1E72-475A-90F5-A9907F19386E}"/>
          </ac:grpSpMkLst>
        </pc:grpChg>
        <pc:grpChg chg="add mod">
          <ac:chgData name="Litjens, R. (Remco)" userId="b4cbdcf7-5f12-4194-833d-5ccf55326142" providerId="ADAL" clId="{532AF004-C274-4C87-8DFE-92284B12128E}" dt="2020-10-01T16:27:41.061" v="2406" actId="1036"/>
          <ac:grpSpMkLst>
            <pc:docMk/>
            <pc:sldMk cId="2660108032" sldId="264"/>
            <ac:grpSpMk id="14" creationId="{734EC465-DE46-471E-860F-2ACDFB3A2EE3}"/>
          </ac:grpSpMkLst>
        </pc:grpChg>
        <pc:graphicFrameChg chg="add mod">
          <ac:chgData name="Litjens, R. (Remco)" userId="b4cbdcf7-5f12-4194-833d-5ccf55326142" providerId="ADAL" clId="{532AF004-C274-4C87-8DFE-92284B12128E}" dt="2020-10-01T16:27:28.756" v="2397" actId="14100"/>
          <ac:graphicFrameMkLst>
            <pc:docMk/>
            <pc:sldMk cId="2660108032" sldId="264"/>
            <ac:graphicFrameMk id="4" creationId="{1181B008-2BCE-49F7-B338-ECA043AF0355}"/>
          </ac:graphicFrameMkLst>
        </pc:graphicFrameChg>
        <pc:graphicFrameChg chg="add mod modGraphic">
          <ac:chgData name="Litjens, R. (Remco)" userId="b4cbdcf7-5f12-4194-833d-5ccf55326142" providerId="ADAL" clId="{532AF004-C274-4C87-8DFE-92284B12128E}" dt="2020-10-01T16:27:03.071" v="2390" actId="1038"/>
          <ac:graphicFrameMkLst>
            <pc:docMk/>
            <pc:sldMk cId="2660108032" sldId="264"/>
            <ac:graphicFrameMk id="5" creationId="{1871F4B3-F07F-4573-B22A-0B38B094DE30}"/>
          </ac:graphicFrameMkLst>
        </pc:graphicFrameChg>
        <pc:cxnChg chg="add mod">
          <ac:chgData name="Litjens, R. (Remco)" userId="b4cbdcf7-5f12-4194-833d-5ccf55326142" providerId="ADAL" clId="{532AF004-C274-4C87-8DFE-92284B12128E}" dt="2020-10-01T16:28:25.143" v="2413" actId="1582"/>
          <ac:cxnSpMkLst>
            <pc:docMk/>
            <pc:sldMk cId="2660108032" sldId="264"/>
            <ac:cxnSpMk id="12" creationId="{A3119CFB-0627-4920-B6BC-5D111DD0F905}"/>
          </ac:cxnSpMkLst>
        </pc:cxnChg>
        <pc:cxnChg chg="add mod">
          <ac:chgData name="Litjens, R. (Remco)" userId="b4cbdcf7-5f12-4194-833d-5ccf55326142" providerId="ADAL" clId="{532AF004-C274-4C87-8DFE-92284B12128E}" dt="2020-10-01T16:28:25.143" v="2413" actId="1582"/>
          <ac:cxnSpMkLst>
            <pc:docMk/>
            <pc:sldMk cId="2660108032" sldId="264"/>
            <ac:cxnSpMk id="13" creationId="{66E73640-61B2-4DB8-B2CC-84B653458BD6}"/>
          </ac:cxnSpMkLst>
        </pc:cxnChg>
      </pc:sldChg>
      <pc:sldChg chg="addSp delSp modSp add del modAnim">
        <pc:chgData name="Litjens, R. (Remco)" userId="b4cbdcf7-5f12-4194-833d-5ccf55326142" providerId="ADAL" clId="{532AF004-C274-4C87-8DFE-92284B12128E}" dt="2020-10-05T07:51:25.189" v="3050" actId="2696"/>
        <pc:sldMkLst>
          <pc:docMk/>
          <pc:sldMk cId="481641622" sldId="265"/>
        </pc:sldMkLst>
        <pc:spChg chg="del">
          <ac:chgData name="Litjens, R. (Remco)" userId="b4cbdcf7-5f12-4194-833d-5ccf55326142" providerId="ADAL" clId="{532AF004-C274-4C87-8DFE-92284B12128E}" dt="2020-10-02T08:28:11.702" v="2504" actId="478"/>
          <ac:spMkLst>
            <pc:docMk/>
            <pc:sldMk cId="481641622" sldId="265"/>
            <ac:spMk id="15" creationId="{8BBBC420-9B5B-495E-8390-6D0254C49A45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16" creationId="{C18FFF55-083D-456C-9204-6A983168E751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17" creationId="{B7838210-78D3-4C11-A195-14D89C727446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18" creationId="{6D4983DE-5304-4A05-AADC-56B2E53F9898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21" creationId="{BBA137B9-FEBD-4DEA-A5CA-8D3238F7221C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22" creationId="{5343C670-C633-44A5-9C0B-652C7954F716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23" creationId="{FCF8DF9D-5021-4D77-9684-E41F2A1FF30A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26" creationId="{733B3E0C-77B3-4FF0-ADB7-615CCAAB3A0C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27" creationId="{235D0D5A-D8AE-4ECC-BDB3-6E0AC978ACA8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28" creationId="{9E944F84-82E0-4ECC-88F4-1FD1694569F4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29" creationId="{59414D4B-49FF-41EE-95CB-D35CB8039EBF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30" creationId="{67BF1387-02A9-4151-A462-FBF8C7ACDAD5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31" creationId="{466FB0FA-315D-4899-90E3-08E71F781893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32" creationId="{3666AA04-B314-409A-93C8-93DB8A82DA56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33" creationId="{EE053BA0-5992-4780-A732-42072B877623}"/>
          </ac:spMkLst>
        </pc:spChg>
        <pc:spChg chg="add">
          <ac:chgData name="Litjens, R. (Remco)" userId="b4cbdcf7-5f12-4194-833d-5ccf55326142" providerId="ADAL" clId="{532AF004-C274-4C87-8DFE-92284B12128E}" dt="2020-10-02T08:28:11.986" v="2505"/>
          <ac:spMkLst>
            <pc:docMk/>
            <pc:sldMk cId="481641622" sldId="265"/>
            <ac:spMk id="34" creationId="{4EAEEF45-CA6F-49C4-BD1B-2F887FAD4A59}"/>
          </ac:spMkLst>
        </pc:spChg>
        <pc:spChg chg="add mod">
          <ac:chgData name="Litjens, R. (Remco)" userId="b4cbdcf7-5f12-4194-833d-5ccf55326142" providerId="ADAL" clId="{532AF004-C274-4C87-8DFE-92284B12128E}" dt="2020-10-02T08:28:55.807" v="2507" actId="1076"/>
          <ac:spMkLst>
            <pc:docMk/>
            <pc:sldMk cId="481641622" sldId="265"/>
            <ac:spMk id="38" creationId="{C8B8A1F4-FE7B-4D7E-A9FF-CE27FE2796FC}"/>
          </ac:spMkLst>
        </pc:spChg>
        <pc:spChg chg="add mod">
          <ac:chgData name="Litjens, R. (Remco)" userId="b4cbdcf7-5f12-4194-833d-5ccf55326142" providerId="ADAL" clId="{532AF004-C274-4C87-8DFE-92284B12128E}" dt="2020-10-02T08:29:43.032" v="2510" actId="1076"/>
          <ac:spMkLst>
            <pc:docMk/>
            <pc:sldMk cId="481641622" sldId="265"/>
            <ac:spMk id="42" creationId="{552A8033-3AA7-4FE7-B73F-68B36C18B8DD}"/>
          </ac:spMkLst>
        </pc:spChg>
        <pc:spChg chg="add mod">
          <ac:chgData name="Litjens, R. (Remco)" userId="b4cbdcf7-5f12-4194-833d-5ccf55326142" providerId="ADAL" clId="{532AF004-C274-4C87-8DFE-92284B12128E}" dt="2020-10-02T08:29:43.032" v="2510" actId="1076"/>
          <ac:spMkLst>
            <pc:docMk/>
            <pc:sldMk cId="481641622" sldId="265"/>
            <ac:spMk id="43" creationId="{4B24ECA8-B3A0-4B62-9042-E56801BEBACB}"/>
          </ac:spMkLst>
        </pc:spChg>
        <pc:spChg chg="add del mod">
          <ac:chgData name="Litjens, R. (Remco)" userId="b4cbdcf7-5f12-4194-833d-5ccf55326142" providerId="ADAL" clId="{532AF004-C274-4C87-8DFE-92284B12128E}" dt="2020-10-02T08:29:52.574" v="2511" actId="478"/>
          <ac:spMkLst>
            <pc:docMk/>
            <pc:sldMk cId="481641622" sldId="265"/>
            <ac:spMk id="49" creationId="{AFD179DB-4254-4AC6-9F08-0F487871D3A5}"/>
          </ac:spMkLst>
        </pc:spChg>
        <pc:spChg chg="add del mod">
          <ac:chgData name="Litjens, R. (Remco)" userId="b4cbdcf7-5f12-4194-833d-5ccf55326142" providerId="ADAL" clId="{532AF004-C274-4C87-8DFE-92284B12128E}" dt="2020-10-02T08:29:52.574" v="2511" actId="478"/>
          <ac:spMkLst>
            <pc:docMk/>
            <pc:sldMk cId="481641622" sldId="265"/>
            <ac:spMk id="50" creationId="{461994B8-9383-49FC-BB28-BEED00D0A7D7}"/>
          </ac:spMkLst>
        </pc:spChg>
        <pc:grpChg chg="del">
          <ac:chgData name="Litjens, R. (Remco)" userId="b4cbdcf7-5f12-4194-833d-5ccf55326142" providerId="ADAL" clId="{532AF004-C274-4C87-8DFE-92284B12128E}" dt="2020-10-02T08:28:11.702" v="2504" actId="478"/>
          <ac:grpSpMkLst>
            <pc:docMk/>
            <pc:sldMk cId="481641622" sldId="265"/>
            <ac:grpSpMk id="14" creationId="{734EC465-DE46-471E-860F-2ACDFB3A2EE3}"/>
          </ac:grpSpMkLst>
        </pc:grpChg>
        <pc:grpChg chg="add mod">
          <ac:chgData name="Litjens, R. (Remco)" userId="b4cbdcf7-5f12-4194-833d-5ccf55326142" providerId="ADAL" clId="{532AF004-C274-4C87-8DFE-92284B12128E}" dt="2020-10-02T08:29:43.032" v="2510" actId="1076"/>
          <ac:grpSpMkLst>
            <pc:docMk/>
            <pc:sldMk cId="481641622" sldId="265"/>
            <ac:grpSpMk id="44" creationId="{9E393D69-A312-4FDA-9225-A16FB9367F54}"/>
          </ac:grpSpMkLst>
        </pc:grpChg>
        <pc:graphicFrameChg chg="add del mod">
          <ac:chgData name="Litjens, R. (Remco)" userId="b4cbdcf7-5f12-4194-833d-5ccf55326142" providerId="ADAL" clId="{532AF004-C274-4C87-8DFE-92284B12128E}" dt="2020-10-05T07:39:10.260" v="2513"/>
          <ac:graphicFrameMkLst>
            <pc:docMk/>
            <pc:sldMk cId="481641622" sldId="265"/>
            <ac:graphicFrameMk id="2" creationId="{B322D939-892B-4C2A-929B-A198EBB3742D}"/>
          </ac:graphicFrameMkLst>
        </pc:graphicFrameChg>
        <pc:graphicFrameChg chg="del">
          <ac:chgData name="Litjens, R. (Remco)" userId="b4cbdcf7-5f12-4194-833d-5ccf55326142" providerId="ADAL" clId="{532AF004-C274-4C87-8DFE-92284B12128E}" dt="2020-10-02T08:28:11.702" v="2504" actId="478"/>
          <ac:graphicFrameMkLst>
            <pc:docMk/>
            <pc:sldMk cId="481641622" sldId="265"/>
            <ac:graphicFrameMk id="4" creationId="{1181B008-2BCE-49F7-B338-ECA043AF0355}"/>
          </ac:graphicFrameMkLst>
        </pc:graphicFrameChg>
        <pc:graphicFrameChg chg="del">
          <ac:chgData name="Litjens, R. (Remco)" userId="b4cbdcf7-5f12-4194-833d-5ccf55326142" providerId="ADAL" clId="{532AF004-C274-4C87-8DFE-92284B12128E}" dt="2020-10-02T08:28:11.702" v="2504" actId="478"/>
          <ac:graphicFrameMkLst>
            <pc:docMk/>
            <pc:sldMk cId="481641622" sldId="265"/>
            <ac:graphicFrameMk id="5" creationId="{1871F4B3-F07F-4573-B22A-0B38B094DE30}"/>
          </ac:graphicFrameMkLst>
        </pc:graphicFrameChg>
        <pc:graphicFrameChg chg="add">
          <ac:chgData name="Litjens, R. (Remco)" userId="b4cbdcf7-5f12-4194-833d-5ccf55326142" providerId="ADAL" clId="{532AF004-C274-4C87-8DFE-92284B12128E}" dt="2020-10-02T08:28:11.986" v="2505"/>
          <ac:graphicFrameMkLst>
            <pc:docMk/>
            <pc:sldMk cId="481641622" sldId="265"/>
            <ac:graphicFrameMk id="25" creationId="{8F6657EC-BD4F-41F7-AC7C-2374C2A8EC58}"/>
          </ac:graphicFrameMkLst>
        </pc:graphicFrameChg>
        <pc:graphicFrameChg chg="add mod">
          <ac:chgData name="Litjens, R. (Remco)" userId="b4cbdcf7-5f12-4194-833d-5ccf55326142" providerId="ADAL" clId="{532AF004-C274-4C87-8DFE-92284B12128E}" dt="2020-10-02T08:28:55.807" v="2507" actId="1076"/>
          <ac:graphicFrameMkLst>
            <pc:docMk/>
            <pc:sldMk cId="481641622" sldId="265"/>
            <ac:graphicFrameMk id="35" creationId="{B9EBD8E2-EE80-4B40-8879-AAD6ECDDB660}"/>
          </ac:graphicFrameMkLst>
        </pc:graphicFrameChg>
        <pc:graphicFrameChg chg="add mod">
          <ac:chgData name="Litjens, R. (Remco)" userId="b4cbdcf7-5f12-4194-833d-5ccf55326142" providerId="ADAL" clId="{532AF004-C274-4C87-8DFE-92284B12128E}" dt="2020-10-02T08:28:55.807" v="2507" actId="1076"/>
          <ac:graphicFrameMkLst>
            <pc:docMk/>
            <pc:sldMk cId="481641622" sldId="265"/>
            <ac:graphicFrameMk id="39" creationId="{ED064F82-2B8F-43B3-959C-5E76E1B16439}"/>
          </ac:graphicFrameMkLst>
        </pc:graphicFrameChg>
        <pc:graphicFrameChg chg="add mod">
          <ac:chgData name="Litjens, R. (Remco)" userId="b4cbdcf7-5f12-4194-833d-5ccf55326142" providerId="ADAL" clId="{532AF004-C274-4C87-8DFE-92284B12128E}" dt="2020-10-02T08:28:55.807" v="2507" actId="1076"/>
          <ac:graphicFrameMkLst>
            <pc:docMk/>
            <pc:sldMk cId="481641622" sldId="265"/>
            <ac:graphicFrameMk id="40" creationId="{9A84E278-4911-42BB-87B0-ACC8E6CE3C7E}"/>
          </ac:graphicFrameMkLst>
        </pc:graphicFrameChg>
        <pc:graphicFrameChg chg="add mod">
          <ac:chgData name="Litjens, R. (Remco)" userId="b4cbdcf7-5f12-4194-833d-5ccf55326142" providerId="ADAL" clId="{532AF004-C274-4C87-8DFE-92284B12128E}" dt="2020-10-02T08:28:55.807" v="2507" actId="1076"/>
          <ac:graphicFrameMkLst>
            <pc:docMk/>
            <pc:sldMk cId="481641622" sldId="265"/>
            <ac:graphicFrameMk id="41" creationId="{C099EB55-845C-4265-8129-EDB39721BBAE}"/>
          </ac:graphicFrameMkLst>
        </pc:graphicFrameChg>
        <pc:cxnChg chg="add">
          <ac:chgData name="Litjens, R. (Remco)" userId="b4cbdcf7-5f12-4194-833d-5ccf55326142" providerId="ADAL" clId="{532AF004-C274-4C87-8DFE-92284B12128E}" dt="2020-10-02T08:28:11.986" v="2505"/>
          <ac:cxnSpMkLst>
            <pc:docMk/>
            <pc:sldMk cId="481641622" sldId="265"/>
            <ac:cxnSpMk id="19" creationId="{FB93A143-6A9D-4F3A-AC1B-96F532896721}"/>
          </ac:cxnSpMkLst>
        </pc:cxnChg>
        <pc:cxnChg chg="add">
          <ac:chgData name="Litjens, R. (Remco)" userId="b4cbdcf7-5f12-4194-833d-5ccf55326142" providerId="ADAL" clId="{532AF004-C274-4C87-8DFE-92284B12128E}" dt="2020-10-02T08:28:11.986" v="2505"/>
          <ac:cxnSpMkLst>
            <pc:docMk/>
            <pc:sldMk cId="481641622" sldId="265"/>
            <ac:cxnSpMk id="20" creationId="{8E22A1FF-3A01-4CCE-A6B1-1835A0EFD4DD}"/>
          </ac:cxnSpMkLst>
        </pc:cxnChg>
        <pc:cxnChg chg="add">
          <ac:chgData name="Litjens, R. (Remco)" userId="b4cbdcf7-5f12-4194-833d-5ccf55326142" providerId="ADAL" clId="{532AF004-C274-4C87-8DFE-92284B12128E}" dt="2020-10-02T08:28:11.986" v="2505"/>
          <ac:cxnSpMkLst>
            <pc:docMk/>
            <pc:sldMk cId="481641622" sldId="265"/>
            <ac:cxnSpMk id="24" creationId="{E6CE95B2-27F5-43BE-8AE5-4BF592CF4B10}"/>
          </ac:cxnSpMkLst>
        </pc:cxnChg>
        <pc:cxnChg chg="add mod">
          <ac:chgData name="Litjens, R. (Remco)" userId="b4cbdcf7-5f12-4194-833d-5ccf55326142" providerId="ADAL" clId="{532AF004-C274-4C87-8DFE-92284B12128E}" dt="2020-10-02T08:28:55.807" v="2507" actId="1076"/>
          <ac:cxnSpMkLst>
            <pc:docMk/>
            <pc:sldMk cId="481641622" sldId="265"/>
            <ac:cxnSpMk id="36" creationId="{11D8F38C-8D92-4332-B2D7-221299F96733}"/>
          </ac:cxnSpMkLst>
        </pc:cxnChg>
        <pc:cxnChg chg="add mod">
          <ac:chgData name="Litjens, R. (Remco)" userId="b4cbdcf7-5f12-4194-833d-5ccf55326142" providerId="ADAL" clId="{532AF004-C274-4C87-8DFE-92284B12128E}" dt="2020-10-02T08:28:55.807" v="2507" actId="1076"/>
          <ac:cxnSpMkLst>
            <pc:docMk/>
            <pc:sldMk cId="481641622" sldId="265"/>
            <ac:cxnSpMk id="37" creationId="{550AC289-E7DE-455C-B56F-B65F77AD2B29}"/>
          </ac:cxnSpMkLst>
        </pc:cxnChg>
        <pc:cxnChg chg="add del mod">
          <ac:chgData name="Litjens, R. (Remco)" userId="b4cbdcf7-5f12-4194-833d-5ccf55326142" providerId="ADAL" clId="{532AF004-C274-4C87-8DFE-92284B12128E}" dt="2020-10-02T08:29:52.574" v="2511" actId="478"/>
          <ac:cxnSpMkLst>
            <pc:docMk/>
            <pc:sldMk cId="481641622" sldId="265"/>
            <ac:cxnSpMk id="47" creationId="{01849874-BC35-4CA8-9001-81546FAE5D32}"/>
          </ac:cxnSpMkLst>
        </pc:cxnChg>
        <pc:cxnChg chg="add del mod">
          <ac:chgData name="Litjens, R. (Remco)" userId="b4cbdcf7-5f12-4194-833d-5ccf55326142" providerId="ADAL" clId="{532AF004-C274-4C87-8DFE-92284B12128E}" dt="2020-10-02T08:29:52.574" v="2511" actId="478"/>
          <ac:cxnSpMkLst>
            <pc:docMk/>
            <pc:sldMk cId="481641622" sldId="265"/>
            <ac:cxnSpMk id="48" creationId="{75FD5299-9B6C-428B-8BCA-4B08B1EDF089}"/>
          </ac:cxnSpMkLst>
        </pc:cxnChg>
      </pc:sldChg>
    </pc:docChg>
  </pc:docChgLst>
  <pc:docChgLst>
    <pc:chgData name="Litjens, R. (Remco)" userId="S::remco.litjens@tno.nl::b4cbdcf7-5f12-4194-833d-5ccf55326142" providerId="AD" clId="Web-{3967FE98-11F0-E998-2448-F4A412815145}"/>
    <pc:docChg chg="addSld modSld">
      <pc:chgData name="Litjens, R. (Remco)" userId="S::remco.litjens@tno.nl::b4cbdcf7-5f12-4194-833d-5ccf55326142" providerId="AD" clId="Web-{3967FE98-11F0-E998-2448-F4A412815145}" dt="2020-09-28T12:04:57.315" v="2"/>
      <pc:docMkLst>
        <pc:docMk/>
      </pc:docMkLst>
      <pc:sldChg chg="addSp delSp modSp add replId">
        <pc:chgData name="Litjens, R. (Remco)" userId="S::remco.litjens@tno.nl::b4cbdcf7-5f12-4194-833d-5ccf55326142" providerId="AD" clId="Web-{3967FE98-11F0-E998-2448-F4A412815145}" dt="2020-09-28T12:04:57.315" v="2"/>
        <pc:sldMkLst>
          <pc:docMk/>
          <pc:sldMk cId="1809884805" sldId="257"/>
        </pc:sldMkLst>
        <pc:spChg chg="del">
          <ac:chgData name="Litjens, R. (Remco)" userId="S::remco.litjens@tno.nl::b4cbdcf7-5f12-4194-833d-5ccf55326142" providerId="AD" clId="Web-{3967FE98-11F0-E998-2448-F4A412815145}" dt="2020-09-28T12:04:52.159" v="1"/>
          <ac:spMkLst>
            <pc:docMk/>
            <pc:sldMk cId="1809884805" sldId="257"/>
            <ac:spMk id="4" creationId="{7F52C4BA-78CD-4129-8CC0-F94233E1A2F3}"/>
          </ac:spMkLst>
        </pc:spChg>
        <pc:picChg chg="add mod">
          <ac:chgData name="Litjens, R. (Remco)" userId="S::remco.litjens@tno.nl::b4cbdcf7-5f12-4194-833d-5ccf55326142" providerId="AD" clId="Web-{3967FE98-11F0-E998-2448-F4A412815145}" dt="2020-09-28T12:04:57.315" v="2"/>
          <ac:picMkLst>
            <pc:docMk/>
            <pc:sldMk cId="1809884805" sldId="257"/>
            <ac:picMk id="2" creationId="{927E4990-7ADC-41B2-802B-33D9002B3A2A}"/>
          </ac:picMkLst>
        </pc:picChg>
      </pc:sldChg>
    </pc:docChg>
  </pc:docChgLst>
  <pc:docChgLst>
    <pc:chgData name="Litjens, R. (Remco)" userId="b4cbdcf7-5f12-4194-833d-5ccf55326142" providerId="ADAL" clId="{2E9E6E5E-E24B-47A2-9D17-8E5FDB532924}"/>
    <pc:docChg chg="undo redo custSel addSld delSld modSld">
      <pc:chgData name="Litjens, R. (Remco)" userId="b4cbdcf7-5f12-4194-833d-5ccf55326142" providerId="ADAL" clId="{2E9E6E5E-E24B-47A2-9D17-8E5FDB532924}" dt="2020-10-29T18:35:25.473" v="5075" actId="164"/>
      <pc:docMkLst>
        <pc:docMk/>
      </pc:docMkLst>
      <pc:sldChg chg="delSp modSp">
        <pc:chgData name="Litjens, R. (Remco)" userId="b4cbdcf7-5f12-4194-833d-5ccf55326142" providerId="ADAL" clId="{2E9E6E5E-E24B-47A2-9D17-8E5FDB532924}" dt="2020-10-15T10:48:40.386" v="2042" actId="688"/>
        <pc:sldMkLst>
          <pc:docMk/>
          <pc:sldMk cId="3084873921" sldId="256"/>
        </pc:sldMkLst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2" creationId="{7ED3505A-1E74-4FAB-9471-3DB649CABF10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4" creationId="{7F52C4BA-78CD-4129-8CC0-F94233E1A2F3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6" creationId="{698A32D4-FBC6-46A1-B417-5A62D3A9F5A8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7" creationId="{BA0F24BA-290F-4852-9929-F96416DC13F6}"/>
          </ac:spMkLst>
        </pc:spChg>
        <pc:spChg chg="mod topLvl">
          <ac:chgData name="Litjens, R. (Remco)" userId="b4cbdcf7-5f12-4194-833d-5ccf55326142" providerId="ADAL" clId="{2E9E6E5E-E24B-47A2-9D17-8E5FDB532924}" dt="2020-10-15T08:50:02.327" v="1907" actId="1076"/>
          <ac:spMkLst>
            <pc:docMk/>
            <pc:sldMk cId="3084873921" sldId="256"/>
            <ac:spMk id="8" creationId="{A83368BB-933A-4B06-A1D7-175B113B5C87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11" creationId="{DD59E88C-69C0-464D-9B7A-7AA3CFBDFCAB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12" creationId="{D23A0894-6D27-433C-A8C8-65E344CD1586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17" creationId="{B15616F5-1E19-44EC-85B3-76421581BCC7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18" creationId="{0C8B1C5A-6410-4E87-B854-5A8AF0AF3DC1}"/>
          </ac:spMkLst>
        </pc:spChg>
        <pc:spChg chg="mod topLvl">
          <ac:chgData name="Litjens, R. (Remco)" userId="b4cbdcf7-5f12-4194-833d-5ccf55326142" providerId="ADAL" clId="{2E9E6E5E-E24B-47A2-9D17-8E5FDB532924}" dt="2020-10-15T08:50:02.327" v="1907" actId="1076"/>
          <ac:spMkLst>
            <pc:docMk/>
            <pc:sldMk cId="3084873921" sldId="256"/>
            <ac:spMk id="19" creationId="{7BE20E00-6480-4DE3-9FA1-A58923401FAC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20" creationId="{17CC38DF-00B6-4DC6-9F0E-0A47F2391CB7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21" creationId="{B8436D05-3A4C-46F3-A09B-CAD0618E5E9E}"/>
          </ac:spMkLst>
        </pc:spChg>
        <pc:spChg chg="mod topLvl">
          <ac:chgData name="Litjens, R. (Remco)" userId="b4cbdcf7-5f12-4194-833d-5ccf55326142" providerId="ADAL" clId="{2E9E6E5E-E24B-47A2-9D17-8E5FDB532924}" dt="2020-10-15T08:50:02.327" v="1907" actId="1076"/>
          <ac:spMkLst>
            <pc:docMk/>
            <pc:sldMk cId="3084873921" sldId="256"/>
            <ac:spMk id="22" creationId="{492A37CD-16ED-48C0-9160-8E08740CF4D8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23" creationId="{B5BAFE82-2326-4417-9AF3-22F30889EB50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24" creationId="{E0223F3C-4978-4F5B-B2C6-7C3D3388E121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25" creationId="{A237D35C-0374-44A5-876D-677E592AC1A0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26" creationId="{B48FD4DD-BD29-4A01-9634-E210DC1887EB}"/>
          </ac:spMkLst>
        </pc:spChg>
        <pc:spChg chg="mod topLvl">
          <ac:chgData name="Litjens, R. (Remco)" userId="b4cbdcf7-5f12-4194-833d-5ccf55326142" providerId="ADAL" clId="{2E9E6E5E-E24B-47A2-9D17-8E5FDB532924}" dt="2020-10-15T08:50:02.327" v="1907" actId="1076"/>
          <ac:spMkLst>
            <pc:docMk/>
            <pc:sldMk cId="3084873921" sldId="256"/>
            <ac:spMk id="27" creationId="{934ED91F-6BB6-4556-A403-CCAF2ED403C1}"/>
          </ac:spMkLst>
        </pc:spChg>
        <pc:spChg chg="mod topLvl">
          <ac:chgData name="Litjens, R. (Remco)" userId="b4cbdcf7-5f12-4194-833d-5ccf55326142" providerId="ADAL" clId="{2E9E6E5E-E24B-47A2-9D17-8E5FDB532924}" dt="2020-10-15T10:48:40.386" v="2042" actId="688"/>
          <ac:spMkLst>
            <pc:docMk/>
            <pc:sldMk cId="3084873921" sldId="256"/>
            <ac:spMk id="28" creationId="{88EBCCA0-DDFA-4499-B499-0F2885B0F096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36" creationId="{CB277289-92B5-4AF8-8594-9CDC2D7AA385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37" creationId="{93F3F146-0F92-43C1-AF20-CA6FB423A8B0}"/>
          </ac:spMkLst>
        </pc:spChg>
        <pc:spChg chg="mod topLvl">
          <ac:chgData name="Litjens, R. (Remco)" userId="b4cbdcf7-5f12-4194-833d-5ccf55326142" providerId="ADAL" clId="{2E9E6E5E-E24B-47A2-9D17-8E5FDB532924}" dt="2020-10-15T08:49:50.981" v="1905" actId="165"/>
          <ac:spMkLst>
            <pc:docMk/>
            <pc:sldMk cId="3084873921" sldId="256"/>
            <ac:spMk id="42" creationId="{F04FE39B-0499-4676-8E27-09BE5AE26BF5}"/>
          </ac:spMkLst>
        </pc:spChg>
        <pc:grpChg chg="mod topLvl">
          <ac:chgData name="Litjens, R. (Remco)" userId="b4cbdcf7-5f12-4194-833d-5ccf55326142" providerId="ADAL" clId="{2E9E6E5E-E24B-47A2-9D17-8E5FDB532924}" dt="2020-10-15T08:49:50.981" v="1905" actId="165"/>
          <ac:grpSpMkLst>
            <pc:docMk/>
            <pc:sldMk cId="3084873921" sldId="256"/>
            <ac:grpSpMk id="33" creationId="{0A4525FD-86AD-4F6B-A6C7-4115C4C76828}"/>
          </ac:grpSpMkLst>
        </pc:grpChg>
        <pc:grpChg chg="mod topLvl">
          <ac:chgData name="Litjens, R. (Remco)" userId="b4cbdcf7-5f12-4194-833d-5ccf55326142" providerId="ADAL" clId="{2E9E6E5E-E24B-47A2-9D17-8E5FDB532924}" dt="2020-10-15T08:49:50.981" v="1905" actId="165"/>
          <ac:grpSpMkLst>
            <pc:docMk/>
            <pc:sldMk cId="3084873921" sldId="256"/>
            <ac:grpSpMk id="34" creationId="{30816632-BCDE-409C-B0EE-BA5450670EB1}"/>
          </ac:grpSpMkLst>
        </pc:grpChg>
        <pc:grpChg chg="mod topLvl">
          <ac:chgData name="Litjens, R. (Remco)" userId="b4cbdcf7-5f12-4194-833d-5ccf55326142" providerId="ADAL" clId="{2E9E6E5E-E24B-47A2-9D17-8E5FDB532924}" dt="2020-10-15T08:49:50.981" v="1905" actId="165"/>
          <ac:grpSpMkLst>
            <pc:docMk/>
            <pc:sldMk cId="3084873921" sldId="256"/>
            <ac:grpSpMk id="38" creationId="{7DEF7C02-E714-463C-9452-EF9296071161}"/>
          </ac:grpSpMkLst>
        </pc:grpChg>
        <pc:grpChg chg="del">
          <ac:chgData name="Litjens, R. (Remco)" userId="b4cbdcf7-5f12-4194-833d-5ccf55326142" providerId="ADAL" clId="{2E9E6E5E-E24B-47A2-9D17-8E5FDB532924}" dt="2020-10-15T08:49:50.981" v="1905" actId="165"/>
          <ac:grpSpMkLst>
            <pc:docMk/>
            <pc:sldMk cId="3084873921" sldId="256"/>
            <ac:grpSpMk id="43" creationId="{A0FAAC2C-DF54-48F8-B588-AB5B52DD2303}"/>
          </ac:grpSpMkLst>
        </pc:grpChg>
        <pc:cxnChg chg="mod topLvl">
          <ac:chgData name="Litjens, R. (Remco)" userId="b4cbdcf7-5f12-4194-833d-5ccf55326142" providerId="ADAL" clId="{2E9E6E5E-E24B-47A2-9D17-8E5FDB532924}" dt="2020-10-15T08:49:50.981" v="1905" actId="165"/>
          <ac:cxnSpMkLst>
            <pc:docMk/>
            <pc:sldMk cId="3084873921" sldId="256"/>
            <ac:cxnSpMk id="32" creationId="{0F6E01CB-92E6-4BFB-A6FC-202A7DE4FBBC}"/>
          </ac:cxnSpMkLst>
        </pc:cxnChg>
        <pc:cxnChg chg="mod topLvl">
          <ac:chgData name="Litjens, R. (Remco)" userId="b4cbdcf7-5f12-4194-833d-5ccf55326142" providerId="ADAL" clId="{2E9E6E5E-E24B-47A2-9D17-8E5FDB532924}" dt="2020-10-15T08:49:50.981" v="1905" actId="165"/>
          <ac:cxnSpMkLst>
            <pc:docMk/>
            <pc:sldMk cId="3084873921" sldId="256"/>
            <ac:cxnSpMk id="35" creationId="{745FA871-741F-4C26-9D0C-FFE78597D1B6}"/>
          </ac:cxnSpMkLst>
        </pc:cxnChg>
        <pc:cxnChg chg="mod topLvl">
          <ac:chgData name="Litjens, R. (Remco)" userId="b4cbdcf7-5f12-4194-833d-5ccf55326142" providerId="ADAL" clId="{2E9E6E5E-E24B-47A2-9D17-8E5FDB532924}" dt="2020-10-15T08:49:50.981" v="1905" actId="165"/>
          <ac:cxnSpMkLst>
            <pc:docMk/>
            <pc:sldMk cId="3084873921" sldId="256"/>
            <ac:cxnSpMk id="41" creationId="{65F22635-4869-478C-8D4A-5EFB0E758880}"/>
          </ac:cxnSpMkLst>
        </pc:cxnChg>
      </pc:sldChg>
      <pc:sldChg chg="addSp delSp modSp del">
        <pc:chgData name="Litjens, R. (Remco)" userId="b4cbdcf7-5f12-4194-833d-5ccf55326142" providerId="ADAL" clId="{2E9E6E5E-E24B-47A2-9D17-8E5FDB532924}" dt="2020-10-14T14:06:07.485" v="1668" actId="2696"/>
        <pc:sldMkLst>
          <pc:docMk/>
          <pc:sldMk cId="1809884805" sldId="257"/>
        </pc:sldMkLst>
        <pc:spChg chg="del mod">
          <ac:chgData name="Litjens, R. (Remco)" userId="b4cbdcf7-5f12-4194-833d-5ccf55326142" providerId="ADAL" clId="{2E9E6E5E-E24B-47A2-9D17-8E5FDB532924}" dt="2020-10-14T13:22:38.235" v="947" actId="478"/>
          <ac:spMkLst>
            <pc:docMk/>
            <pc:sldMk cId="1809884805" sldId="257"/>
            <ac:spMk id="4" creationId="{65F459BB-4282-455A-AE44-36C00BD5CCEF}"/>
          </ac:spMkLst>
        </pc:spChg>
        <pc:spChg chg="del">
          <ac:chgData name="Litjens, R. (Remco)" userId="b4cbdcf7-5f12-4194-833d-5ccf55326142" providerId="ADAL" clId="{2E9E6E5E-E24B-47A2-9D17-8E5FDB532924}" dt="2020-10-14T13:18:38.579" v="897" actId="478"/>
          <ac:spMkLst>
            <pc:docMk/>
            <pc:sldMk cId="1809884805" sldId="257"/>
            <ac:spMk id="28" creationId="{7821B826-862F-439F-9C4B-AA0544BA33FE}"/>
          </ac:spMkLst>
        </pc:spChg>
        <pc:spChg chg="del">
          <ac:chgData name="Litjens, R. (Remco)" userId="b4cbdcf7-5f12-4194-833d-5ccf55326142" providerId="ADAL" clId="{2E9E6E5E-E24B-47A2-9D17-8E5FDB532924}" dt="2020-10-14T13:18:38.579" v="897" actId="478"/>
          <ac:spMkLst>
            <pc:docMk/>
            <pc:sldMk cId="1809884805" sldId="257"/>
            <ac:spMk id="29" creationId="{5AE567D9-7486-4F57-8E65-EFE229E2232C}"/>
          </ac:spMkLst>
        </pc:spChg>
        <pc:spChg chg="del">
          <ac:chgData name="Litjens, R. (Remco)" userId="b4cbdcf7-5f12-4194-833d-5ccf55326142" providerId="ADAL" clId="{2E9E6E5E-E24B-47A2-9D17-8E5FDB532924}" dt="2020-10-14T13:18:38.579" v="897" actId="478"/>
          <ac:spMkLst>
            <pc:docMk/>
            <pc:sldMk cId="1809884805" sldId="257"/>
            <ac:spMk id="30" creationId="{C3EF478F-4A8C-49EF-8EB8-F8256C7A64F9}"/>
          </ac:spMkLst>
        </pc:spChg>
        <pc:spChg chg="del">
          <ac:chgData name="Litjens, R. (Remco)" userId="b4cbdcf7-5f12-4194-833d-5ccf55326142" providerId="ADAL" clId="{2E9E6E5E-E24B-47A2-9D17-8E5FDB532924}" dt="2020-10-14T13:18:38.579" v="897" actId="478"/>
          <ac:spMkLst>
            <pc:docMk/>
            <pc:sldMk cId="1809884805" sldId="257"/>
            <ac:spMk id="31" creationId="{0432FE46-E265-4608-880F-56C935A01BB6}"/>
          </ac:spMkLst>
        </pc:spChg>
        <pc:spChg chg="del">
          <ac:chgData name="Litjens, R. (Remco)" userId="b4cbdcf7-5f12-4194-833d-5ccf55326142" providerId="ADAL" clId="{2E9E6E5E-E24B-47A2-9D17-8E5FDB532924}" dt="2020-10-14T13:18:38.579" v="897" actId="478"/>
          <ac:spMkLst>
            <pc:docMk/>
            <pc:sldMk cId="1809884805" sldId="257"/>
            <ac:spMk id="32" creationId="{6287BA61-32CE-4EC6-971B-7C5498B73AF5}"/>
          </ac:spMkLst>
        </pc:spChg>
        <pc:spChg chg="del">
          <ac:chgData name="Litjens, R. (Remco)" userId="b4cbdcf7-5f12-4194-833d-5ccf55326142" providerId="ADAL" clId="{2E9E6E5E-E24B-47A2-9D17-8E5FDB532924}" dt="2020-10-14T13:18:38.579" v="897" actId="478"/>
          <ac:spMkLst>
            <pc:docMk/>
            <pc:sldMk cId="1809884805" sldId="257"/>
            <ac:spMk id="33" creationId="{57813417-473B-40B6-8DDB-25279817297A}"/>
          </ac:spMkLst>
        </pc:spChg>
        <pc:spChg chg="del">
          <ac:chgData name="Litjens, R. (Remco)" userId="b4cbdcf7-5f12-4194-833d-5ccf55326142" providerId="ADAL" clId="{2E9E6E5E-E24B-47A2-9D17-8E5FDB532924}" dt="2020-10-14T13:18:38.579" v="897" actId="478"/>
          <ac:spMkLst>
            <pc:docMk/>
            <pc:sldMk cId="1809884805" sldId="257"/>
            <ac:spMk id="34" creationId="{F6FE6D87-6B52-411B-B8C1-CFAAF3B053BB}"/>
          </ac:spMkLst>
        </pc:spChg>
        <pc:spChg chg="del">
          <ac:chgData name="Litjens, R. (Remco)" userId="b4cbdcf7-5f12-4194-833d-5ccf55326142" providerId="ADAL" clId="{2E9E6E5E-E24B-47A2-9D17-8E5FDB532924}" dt="2020-10-14T13:18:38.579" v="897" actId="478"/>
          <ac:spMkLst>
            <pc:docMk/>
            <pc:sldMk cId="1809884805" sldId="257"/>
            <ac:spMk id="44" creationId="{A3DB2F57-0A1A-4674-B05E-3A56181DD887}"/>
          </ac:spMkLst>
        </pc:spChg>
        <pc:spChg chg="del">
          <ac:chgData name="Litjens, R. (Remco)" userId="b4cbdcf7-5f12-4194-833d-5ccf55326142" providerId="ADAL" clId="{2E9E6E5E-E24B-47A2-9D17-8E5FDB532924}" dt="2020-10-14T13:17:16.458" v="878" actId="478"/>
          <ac:spMkLst>
            <pc:docMk/>
            <pc:sldMk cId="1809884805" sldId="257"/>
            <ac:spMk id="55" creationId="{AB4E0B73-AD78-49F3-BBD6-45DA6907ECBD}"/>
          </ac:spMkLst>
        </pc:spChg>
        <pc:spChg chg="del mod topLvl">
          <ac:chgData name="Litjens, R. (Remco)" userId="b4cbdcf7-5f12-4194-833d-5ccf55326142" providerId="ADAL" clId="{2E9E6E5E-E24B-47A2-9D17-8E5FDB532924}" dt="2020-10-14T13:17:22.048" v="880" actId="478"/>
          <ac:spMkLst>
            <pc:docMk/>
            <pc:sldMk cId="1809884805" sldId="257"/>
            <ac:spMk id="56" creationId="{09DB9104-6EA0-4CA1-8060-D283D4D24C1C}"/>
          </ac:spMkLst>
        </pc:spChg>
        <pc:spChg chg="del mod topLvl">
          <ac:chgData name="Litjens, R. (Remco)" userId="b4cbdcf7-5f12-4194-833d-5ccf55326142" providerId="ADAL" clId="{2E9E6E5E-E24B-47A2-9D17-8E5FDB532924}" dt="2020-10-14T13:17:23.009" v="881" actId="478"/>
          <ac:spMkLst>
            <pc:docMk/>
            <pc:sldMk cId="1809884805" sldId="257"/>
            <ac:spMk id="57" creationId="{364E6317-737F-41EE-9FF3-EE30C905C734}"/>
          </ac:spMkLst>
        </pc:spChg>
        <pc:spChg chg="del mod topLvl">
          <ac:chgData name="Litjens, R. (Remco)" userId="b4cbdcf7-5f12-4194-833d-5ccf55326142" providerId="ADAL" clId="{2E9E6E5E-E24B-47A2-9D17-8E5FDB532924}" dt="2020-10-14T13:17:23.745" v="882" actId="478"/>
          <ac:spMkLst>
            <pc:docMk/>
            <pc:sldMk cId="1809884805" sldId="257"/>
            <ac:spMk id="58" creationId="{B21AF968-89E1-473B-9678-FC79408E0419}"/>
          </ac:spMkLst>
        </pc:spChg>
        <pc:spChg chg="del mod topLvl">
          <ac:chgData name="Litjens, R. (Remco)" userId="b4cbdcf7-5f12-4194-833d-5ccf55326142" providerId="ADAL" clId="{2E9E6E5E-E24B-47A2-9D17-8E5FDB532924}" dt="2020-10-14T13:18:00.862" v="890" actId="478"/>
          <ac:spMkLst>
            <pc:docMk/>
            <pc:sldMk cId="1809884805" sldId="257"/>
            <ac:spMk id="59" creationId="{DE36D673-FA0B-4073-BA75-7477171E1279}"/>
          </ac:spMkLst>
        </pc:spChg>
        <pc:spChg chg="del mod topLvl">
          <ac:chgData name="Litjens, R. (Remco)" userId="b4cbdcf7-5f12-4194-833d-5ccf55326142" providerId="ADAL" clId="{2E9E6E5E-E24B-47A2-9D17-8E5FDB532924}" dt="2020-10-14T13:18:00.862" v="890" actId="478"/>
          <ac:spMkLst>
            <pc:docMk/>
            <pc:sldMk cId="1809884805" sldId="257"/>
            <ac:spMk id="60" creationId="{4B09FD8B-3B5E-4AB8-A647-466871E8B086}"/>
          </ac:spMkLst>
        </pc:spChg>
        <pc:spChg chg="del mod topLvl">
          <ac:chgData name="Litjens, R. (Remco)" userId="b4cbdcf7-5f12-4194-833d-5ccf55326142" providerId="ADAL" clId="{2E9E6E5E-E24B-47A2-9D17-8E5FDB532924}" dt="2020-10-14T13:18:00.862" v="890" actId="478"/>
          <ac:spMkLst>
            <pc:docMk/>
            <pc:sldMk cId="1809884805" sldId="257"/>
            <ac:spMk id="61" creationId="{1493FF55-FE12-4A0A-A62D-8A948055E5A8}"/>
          </ac:spMkLst>
        </pc:spChg>
        <pc:spChg chg="del mod topLvl">
          <ac:chgData name="Litjens, R. (Remco)" userId="b4cbdcf7-5f12-4194-833d-5ccf55326142" providerId="ADAL" clId="{2E9E6E5E-E24B-47A2-9D17-8E5FDB532924}" dt="2020-10-14T13:18:00.862" v="890" actId="478"/>
          <ac:spMkLst>
            <pc:docMk/>
            <pc:sldMk cId="1809884805" sldId="257"/>
            <ac:spMk id="62" creationId="{3D0D8B96-D30E-44FE-A3C0-9456D38CA17B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63" creationId="{A602BCCE-9791-4728-ABB4-A8D4926AE46C}"/>
          </ac:spMkLst>
        </pc:spChg>
        <pc:spChg chg="del">
          <ac:chgData name="Litjens, R. (Remco)" userId="b4cbdcf7-5f12-4194-833d-5ccf55326142" providerId="ADAL" clId="{2E9E6E5E-E24B-47A2-9D17-8E5FDB532924}" dt="2020-10-14T13:17:03.942" v="874" actId="478"/>
          <ac:spMkLst>
            <pc:docMk/>
            <pc:sldMk cId="1809884805" sldId="257"/>
            <ac:spMk id="64" creationId="{363711CF-D56B-439B-A122-B6B3E073067A}"/>
          </ac:spMkLst>
        </pc:spChg>
        <pc:spChg chg="del">
          <ac:chgData name="Litjens, R. (Remco)" userId="b4cbdcf7-5f12-4194-833d-5ccf55326142" providerId="ADAL" clId="{2E9E6E5E-E24B-47A2-9D17-8E5FDB532924}" dt="2020-10-14T13:17:06.637" v="875" actId="478"/>
          <ac:spMkLst>
            <pc:docMk/>
            <pc:sldMk cId="1809884805" sldId="257"/>
            <ac:spMk id="65" creationId="{36D3C8F3-716B-40A7-B87E-B93EA92E271E}"/>
          </ac:spMkLst>
        </pc:spChg>
        <pc:spChg chg="del">
          <ac:chgData name="Litjens, R. (Remco)" userId="b4cbdcf7-5f12-4194-833d-5ccf55326142" providerId="ADAL" clId="{2E9E6E5E-E24B-47A2-9D17-8E5FDB532924}" dt="2020-10-14T13:17:08.283" v="876" actId="478"/>
          <ac:spMkLst>
            <pc:docMk/>
            <pc:sldMk cId="1809884805" sldId="257"/>
            <ac:spMk id="66" creationId="{BBBC6FD2-A414-4CB8-BF26-0E62D433890B}"/>
          </ac:spMkLst>
        </pc:spChg>
        <pc:spChg chg="del">
          <ac:chgData name="Litjens, R. (Remco)" userId="b4cbdcf7-5f12-4194-833d-5ccf55326142" providerId="ADAL" clId="{2E9E6E5E-E24B-47A2-9D17-8E5FDB532924}" dt="2020-10-14T13:18:00.862" v="890" actId="478"/>
          <ac:spMkLst>
            <pc:docMk/>
            <pc:sldMk cId="1809884805" sldId="257"/>
            <ac:spMk id="67" creationId="{FBA96993-3AFD-4C38-8BF4-E21CF7A6A94D}"/>
          </ac:spMkLst>
        </pc:spChg>
        <pc:spChg chg="del">
          <ac:chgData name="Litjens, R. (Remco)" userId="b4cbdcf7-5f12-4194-833d-5ccf55326142" providerId="ADAL" clId="{2E9E6E5E-E24B-47A2-9D17-8E5FDB532924}" dt="2020-10-14T13:18:00.862" v="890" actId="478"/>
          <ac:spMkLst>
            <pc:docMk/>
            <pc:sldMk cId="1809884805" sldId="257"/>
            <ac:spMk id="68" creationId="{B32DCB7C-775D-4355-8C1C-6FABDD0C8519}"/>
          </ac:spMkLst>
        </pc:spChg>
        <pc:spChg chg="del">
          <ac:chgData name="Litjens, R. (Remco)" userId="b4cbdcf7-5f12-4194-833d-5ccf55326142" providerId="ADAL" clId="{2E9E6E5E-E24B-47A2-9D17-8E5FDB532924}" dt="2020-10-14T13:18:00.862" v="890" actId="478"/>
          <ac:spMkLst>
            <pc:docMk/>
            <pc:sldMk cId="1809884805" sldId="257"/>
            <ac:spMk id="69" creationId="{964F65CE-165B-4441-9EA3-6BAA33FDDE7D}"/>
          </ac:spMkLst>
        </pc:spChg>
        <pc:spChg chg="del">
          <ac:chgData name="Litjens, R. (Remco)" userId="b4cbdcf7-5f12-4194-833d-5ccf55326142" providerId="ADAL" clId="{2E9E6E5E-E24B-47A2-9D17-8E5FDB532924}" dt="2020-10-14T13:18:00.862" v="890" actId="478"/>
          <ac:spMkLst>
            <pc:docMk/>
            <pc:sldMk cId="1809884805" sldId="257"/>
            <ac:spMk id="70" creationId="{2D229AE9-6BA4-4F06-A040-D3029DA9913E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216" creationId="{D2588868-3F50-4818-93DE-2A1F159371FB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318" creationId="{69CC8CF0-442C-4720-B4AA-7DDAE72DDEB8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352" creationId="{E5DC83D9-85E2-467B-B643-A98AF201C9D6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663" creationId="{A57D7FB9-573B-4477-AC1D-C8F7C0D79FD4}"/>
          </ac:spMkLst>
        </pc:spChg>
        <pc:spChg chg="mod topLvl">
          <ac:chgData name="Litjens, R. (Remco)" userId="b4cbdcf7-5f12-4194-833d-5ccf55326142" providerId="ADAL" clId="{2E9E6E5E-E24B-47A2-9D17-8E5FDB532924}" dt="2020-10-14T13:32:09.448" v="1017" actId="208"/>
          <ac:spMkLst>
            <pc:docMk/>
            <pc:sldMk cId="1809884805" sldId="257"/>
            <ac:spMk id="696" creationId="{29187358-A438-462E-A3BE-A20067B46953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729" creationId="{2B47D1E3-7A4F-42D5-89D4-3B019277F420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762" creationId="{7761A55C-9D77-4499-9ABC-07F151F6DE97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802" creationId="{2C05F6A7-302C-409D-9197-8A89542EA35E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835" creationId="{B2291F4F-4791-482B-88CC-EDB3504E6BE1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868" creationId="{DADFCDB8-3B5A-43BB-8F85-F87A1453147D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901" creationId="{E04C6D6D-ED30-4298-9F73-903DCA1F1752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938" creationId="{2154EB63-C785-41F9-8324-1E23ACCC38DF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971" creationId="{C409C554-91A2-4F35-94DA-708CC4F48A44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1004" creationId="{C9927AA5-7624-4E17-8185-08C39B266ADD}"/>
          </ac:spMkLst>
        </pc:spChg>
        <pc:spChg chg="add del mod topLvl">
          <ac:chgData name="Litjens, R. (Remco)" userId="b4cbdcf7-5f12-4194-833d-5ccf55326142" providerId="ADAL" clId="{2E9E6E5E-E24B-47A2-9D17-8E5FDB532924}" dt="2020-10-14T13:32:03.049" v="1016" actId="478"/>
          <ac:spMkLst>
            <pc:docMk/>
            <pc:sldMk cId="1809884805" sldId="257"/>
            <ac:spMk id="1037" creationId="{F3ED16A3-9391-4105-A35F-A2829E493149}"/>
          </ac:spMkLst>
        </pc:spChg>
        <pc:spChg chg="add del mod">
          <ac:chgData name="Litjens, R. (Remco)" userId="b4cbdcf7-5f12-4194-833d-5ccf55326142" providerId="ADAL" clId="{2E9E6E5E-E24B-47A2-9D17-8E5FDB532924}" dt="2020-10-14T13:25:45.319" v="970" actId="478"/>
          <ac:spMkLst>
            <pc:docMk/>
            <pc:sldMk cId="1809884805" sldId="257"/>
            <ac:spMk id="1313" creationId="{7DCA0A96-D744-4CC3-BA8D-9F46E65A0BA2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488" creationId="{F5250C94-5087-4EF0-8085-6364BED356AD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521" creationId="{E461F326-63C7-47BC-847D-96FB75B1B5C5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554" creationId="{398752D4-25D7-4B74-A9F2-0E310402AB8A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587" creationId="{AD6CB555-696B-4EA6-8BC5-AF362CDE8941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625" creationId="{19C00D5B-0EAD-4C35-88F1-1EB6DF2FA2E5}"/>
          </ac:spMkLst>
        </pc:spChg>
        <pc:spChg chg="del mod or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658" creationId="{8A3844E0-AB7B-4860-A589-592677942388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691" creationId="{6B984C6D-456C-4D9A-B156-6614A227552F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724" creationId="{01C5F8E3-7BEA-4BCB-A083-F2D6207B1307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764" creationId="{48E3E3A8-8B5C-4570-807E-3DB224D34569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797" creationId="{A01A33E1-B2AF-45D5-A149-44038499401B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830" creationId="{D2F22335-03E5-4732-A397-F66E37F683C8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863" creationId="{A18323D7-1317-47EE-994F-55FA2AC17A07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900" creationId="{FA8E1670-BEA3-4153-AD8E-09D58450CE27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933" creationId="{4F0479F4-844F-497D-A457-BB581FBD4728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966" creationId="{BD6AAFA3-F3DB-44CF-86B5-DCE43F542FC7}"/>
          </ac:spMkLst>
        </pc:spChg>
        <pc:spChg chg="del mod topLvl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1999" creationId="{786C3E2A-86D7-411C-AA96-6835D3D51286}"/>
          </ac:spMkLst>
        </pc:spChg>
        <pc:spChg chg="add del mod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2023" creationId="{5884F50A-DF5D-43BA-A050-746F4C6E1226}"/>
          </ac:spMkLst>
        </pc:spChg>
        <pc:spChg chg="add del mod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2024" creationId="{1EB5D3AC-BD27-4D3D-976C-53C2DB460FC9}"/>
          </ac:spMkLst>
        </pc:spChg>
        <pc:spChg chg="add del mod">
          <ac:chgData name="Litjens, R. (Remco)" userId="b4cbdcf7-5f12-4194-833d-5ccf55326142" providerId="ADAL" clId="{2E9E6E5E-E24B-47A2-9D17-8E5FDB532924}" dt="2020-10-14T13:57:33.809" v="1368" actId="478"/>
          <ac:spMkLst>
            <pc:docMk/>
            <pc:sldMk cId="1809884805" sldId="257"/>
            <ac:spMk id="2025" creationId="{B32D0CDC-11E5-4EE1-90D5-96F5255B2846}"/>
          </ac:spMkLst>
        </pc:spChg>
        <pc:spChg chg="add del mod">
          <ac:chgData name="Litjens, R. (Remco)" userId="b4cbdcf7-5f12-4194-833d-5ccf55326142" providerId="ADAL" clId="{2E9E6E5E-E24B-47A2-9D17-8E5FDB532924}" dt="2020-10-14T13:57:30.555" v="1365" actId="478"/>
          <ac:spMkLst>
            <pc:docMk/>
            <pc:sldMk cId="1809884805" sldId="257"/>
            <ac:spMk id="2026" creationId="{51F741FF-A52B-436B-BBE2-FC9F695C6B24}"/>
          </ac:spMkLst>
        </pc:spChg>
        <pc:spChg chg="mod topLvl">
          <ac:chgData name="Litjens, R. (Remco)" userId="b4cbdcf7-5f12-4194-833d-5ccf55326142" providerId="ADAL" clId="{2E9E6E5E-E24B-47A2-9D17-8E5FDB532924}" dt="2020-10-14T13:58:51.505" v="1381" actId="164"/>
          <ac:spMkLst>
            <pc:docMk/>
            <pc:sldMk cId="1809884805" sldId="257"/>
            <ac:spMk id="2028" creationId="{2A19A7C7-517E-49EA-ACF6-BAA57CCE4420}"/>
          </ac:spMkLst>
        </pc:spChg>
        <pc:spChg chg="add del mod">
          <ac:chgData name="Litjens, R. (Remco)" userId="b4cbdcf7-5f12-4194-833d-5ccf55326142" providerId="ADAL" clId="{2E9E6E5E-E24B-47A2-9D17-8E5FDB532924}" dt="2020-10-14T13:57:24.176" v="1363" actId="478"/>
          <ac:spMkLst>
            <pc:docMk/>
            <pc:sldMk cId="1809884805" sldId="257"/>
            <ac:spMk id="2157" creationId="{59026345-D400-4AA2-B266-0ACB159DE98C}"/>
          </ac:spMkLst>
        </pc:spChg>
        <pc:grpChg chg="add 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2" creationId="{A79F77AC-BF7E-471A-B88C-3A2506487970}"/>
          </ac:grpSpMkLst>
        </pc:grpChg>
        <pc:grpChg chg="add del mod topLvl">
          <ac:chgData name="Litjens, R. (Remco)" userId="b4cbdcf7-5f12-4194-833d-5ccf55326142" providerId="ADAL" clId="{2E9E6E5E-E24B-47A2-9D17-8E5FDB532924}" dt="2020-10-14T13:27:43.010" v="990" actId="165"/>
          <ac:grpSpMkLst>
            <pc:docMk/>
            <pc:sldMk cId="1809884805" sldId="257"/>
            <ac:grpSpMk id="3" creationId="{61C539C9-BA98-4E37-9D43-CC6737B04833}"/>
          </ac:grpSpMkLst>
        </pc:grpChg>
        <pc:grpChg chg="add del mod">
          <ac:chgData name="Litjens, R. (Remco)" userId="b4cbdcf7-5f12-4194-833d-5ccf55326142" providerId="ADAL" clId="{2E9E6E5E-E24B-47A2-9D17-8E5FDB532924}" dt="2020-10-14T13:22:05.899" v="942" actId="165"/>
          <ac:grpSpMkLst>
            <pc:docMk/>
            <pc:sldMk cId="1809884805" sldId="257"/>
            <ac:grpSpMk id="5" creationId="{A7AE1F35-9C0A-4D2A-AA1E-699627D903D5}"/>
          </ac:grpSpMkLst>
        </pc:grpChg>
        <pc:grpChg chg="add del mod">
          <ac:chgData name="Litjens, R. (Remco)" userId="b4cbdcf7-5f12-4194-833d-5ccf55326142" providerId="ADAL" clId="{2E9E6E5E-E24B-47A2-9D17-8E5FDB532924}" dt="2020-10-14T13:48:05.679" v="1205" actId="478"/>
          <ac:grpSpMkLst>
            <pc:docMk/>
            <pc:sldMk cId="1809884805" sldId="257"/>
            <ac:grpSpMk id="6" creationId="{81675C4B-277C-4C18-9CC9-ABA7C378F0BA}"/>
          </ac:grpSpMkLst>
        </pc:grpChg>
        <pc:grpChg chg="del">
          <ac:chgData name="Litjens, R. (Remco)" userId="b4cbdcf7-5f12-4194-833d-5ccf55326142" providerId="ADAL" clId="{2E9E6E5E-E24B-47A2-9D17-8E5FDB532924}" dt="2020-10-14T13:17:19.991" v="879" actId="165"/>
          <ac:grpSpMkLst>
            <pc:docMk/>
            <pc:sldMk cId="1809884805" sldId="257"/>
            <ac:grpSpMk id="45" creationId="{A52345BD-B7ED-4965-A071-765FF1A1C801}"/>
          </ac:grpSpMkLst>
        </pc:grpChg>
        <pc:grpChg chg="del">
          <ac:chgData name="Litjens, R. (Remco)" userId="b4cbdcf7-5f12-4194-833d-5ccf55326142" providerId="ADAL" clId="{2E9E6E5E-E24B-47A2-9D17-8E5FDB532924}" dt="2020-10-14T13:18:38.579" v="897" actId="478"/>
          <ac:grpSpMkLst>
            <pc:docMk/>
            <pc:sldMk cId="1809884805" sldId="257"/>
            <ac:grpSpMk id="46" creationId="{7C2CEE74-7CB6-4BC7-8C51-66F644246DD4}"/>
          </ac:grpSpMkLst>
        </pc:grpChg>
        <pc:grpChg chg="add 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183" creationId="{8C243177-DD7C-4BA8-BF52-3E3EE484D5DA}"/>
          </ac:grpSpMkLst>
        </pc:grpChg>
        <pc:grpChg chg="add del mod">
          <ac:chgData name="Litjens, R. (Remco)" userId="b4cbdcf7-5f12-4194-833d-5ccf55326142" providerId="ADAL" clId="{2E9E6E5E-E24B-47A2-9D17-8E5FDB532924}" dt="2020-10-14T13:18:18.970" v="892" actId="478"/>
          <ac:grpSpMkLst>
            <pc:docMk/>
            <pc:sldMk cId="1809884805" sldId="257"/>
            <ac:grpSpMk id="217" creationId="{340C9A33-BFF4-47CB-B4FB-6D013C239116}"/>
          </ac:grpSpMkLst>
        </pc:grpChg>
        <pc:grpChg chg="add del mod">
          <ac:chgData name="Litjens, R. (Remco)" userId="b4cbdcf7-5f12-4194-833d-5ccf55326142" providerId="ADAL" clId="{2E9E6E5E-E24B-47A2-9D17-8E5FDB532924}" dt="2020-10-14T13:18:18.970" v="892" actId="478"/>
          <ac:grpSpMkLst>
            <pc:docMk/>
            <pc:sldMk cId="1809884805" sldId="257"/>
            <ac:grpSpMk id="251" creationId="{E6FB6A0D-CBC0-4F47-9A5E-C2BA23FE78AE}"/>
          </ac:grpSpMkLst>
        </pc:grpChg>
        <pc:grpChg chg="add 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285" creationId="{A9CF1692-8903-42CB-B4CB-85A9850EE50F}"/>
          </ac:grpSpMkLst>
        </pc:grpChg>
        <pc:grpChg chg="add 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319" creationId="{7DBEC4F1-A17E-4300-BBC6-E0F6082C413C}"/>
          </ac:grpSpMkLst>
        </pc:grpChg>
        <pc:grpChg chg="add mod">
          <ac:chgData name="Litjens, R. (Remco)" userId="b4cbdcf7-5f12-4194-833d-5ccf55326142" providerId="ADAL" clId="{2E9E6E5E-E24B-47A2-9D17-8E5FDB532924}" dt="2020-10-14T13:19:11.809" v="899"/>
          <ac:grpSpMkLst>
            <pc:docMk/>
            <pc:sldMk cId="1809884805" sldId="257"/>
            <ac:grpSpMk id="353" creationId="{067EB4E6-3E1B-4887-8B49-CF2BA1EE743F}"/>
          </ac:grpSpMkLst>
        </pc:grpChg>
        <pc:grpChg chg="add mod">
          <ac:chgData name="Litjens, R. (Remco)" userId="b4cbdcf7-5f12-4194-833d-5ccf55326142" providerId="ADAL" clId="{2E9E6E5E-E24B-47A2-9D17-8E5FDB532924}" dt="2020-10-14T13:19:11.809" v="899"/>
          <ac:grpSpMkLst>
            <pc:docMk/>
            <pc:sldMk cId="1809884805" sldId="257"/>
            <ac:grpSpMk id="387" creationId="{0ACA9718-83BF-49BB-9499-AD23D2C98F40}"/>
          </ac:grpSpMkLst>
        </pc:grpChg>
        <pc:grpChg chg="add mod">
          <ac:chgData name="Litjens, R. (Remco)" userId="b4cbdcf7-5f12-4194-833d-5ccf55326142" providerId="ADAL" clId="{2E9E6E5E-E24B-47A2-9D17-8E5FDB532924}" dt="2020-10-14T13:19:11.809" v="899"/>
          <ac:grpSpMkLst>
            <pc:docMk/>
            <pc:sldMk cId="1809884805" sldId="257"/>
            <ac:grpSpMk id="421" creationId="{B0882082-B2EA-4E9D-8AF9-58F63381DE65}"/>
          </ac:grpSpMkLst>
        </pc:grpChg>
        <pc:grpChg chg="add mod">
          <ac:chgData name="Litjens, R. (Remco)" userId="b4cbdcf7-5f12-4194-833d-5ccf55326142" providerId="ADAL" clId="{2E9E6E5E-E24B-47A2-9D17-8E5FDB532924}" dt="2020-10-14T13:19:11.809" v="899"/>
          <ac:grpSpMkLst>
            <pc:docMk/>
            <pc:sldMk cId="1809884805" sldId="257"/>
            <ac:grpSpMk id="455" creationId="{9A36FD7B-3B0A-4702-96B3-22A55008F044}"/>
          </ac:grpSpMkLst>
        </pc:grpChg>
        <pc:grpChg chg="add del mod">
          <ac:chgData name="Litjens, R. (Remco)" userId="b4cbdcf7-5f12-4194-833d-5ccf55326142" providerId="ADAL" clId="{2E9E6E5E-E24B-47A2-9D17-8E5FDB532924}" dt="2020-10-14T13:19:51.557" v="906" actId="478"/>
          <ac:grpSpMkLst>
            <pc:docMk/>
            <pc:sldMk cId="1809884805" sldId="257"/>
            <ac:grpSpMk id="489" creationId="{716A514A-46BB-4E6B-B10F-5AD7410239B2}"/>
          </ac:grpSpMkLst>
        </pc:grpChg>
        <pc:grpChg chg="mod">
          <ac:chgData name="Litjens, R. (Remco)" userId="b4cbdcf7-5f12-4194-833d-5ccf55326142" providerId="ADAL" clId="{2E9E6E5E-E24B-47A2-9D17-8E5FDB532924}" dt="2020-10-14T13:19:28.257" v="903"/>
          <ac:grpSpMkLst>
            <pc:docMk/>
            <pc:sldMk cId="1809884805" sldId="257"/>
            <ac:grpSpMk id="490" creationId="{16DF085D-637D-482D-BE6E-BE53189AA01D}"/>
          </ac:grpSpMkLst>
        </pc:grpChg>
        <pc:grpChg chg="mod">
          <ac:chgData name="Litjens, R. (Remco)" userId="b4cbdcf7-5f12-4194-833d-5ccf55326142" providerId="ADAL" clId="{2E9E6E5E-E24B-47A2-9D17-8E5FDB532924}" dt="2020-10-14T13:19:28.257" v="903"/>
          <ac:grpSpMkLst>
            <pc:docMk/>
            <pc:sldMk cId="1809884805" sldId="257"/>
            <ac:grpSpMk id="491" creationId="{353A0B71-7FFB-4A4F-BA8E-1D5CCD307AC1}"/>
          </ac:grpSpMkLst>
        </pc:grpChg>
        <pc:grpChg chg="mod">
          <ac:chgData name="Litjens, R. (Remco)" userId="b4cbdcf7-5f12-4194-833d-5ccf55326142" providerId="ADAL" clId="{2E9E6E5E-E24B-47A2-9D17-8E5FDB532924}" dt="2020-10-14T13:19:28.257" v="903"/>
          <ac:grpSpMkLst>
            <pc:docMk/>
            <pc:sldMk cId="1809884805" sldId="257"/>
            <ac:grpSpMk id="492" creationId="{A26AAB1A-112A-4E14-8E02-0A58A415E2DF}"/>
          </ac:grpSpMkLst>
        </pc:grpChg>
        <pc:grpChg chg="mod">
          <ac:chgData name="Litjens, R. (Remco)" userId="b4cbdcf7-5f12-4194-833d-5ccf55326142" providerId="ADAL" clId="{2E9E6E5E-E24B-47A2-9D17-8E5FDB532924}" dt="2020-10-14T13:19:28.257" v="903"/>
          <ac:grpSpMkLst>
            <pc:docMk/>
            <pc:sldMk cId="1809884805" sldId="257"/>
            <ac:grpSpMk id="493" creationId="{E1F0D4BA-38D0-421B-B2E6-62FD627B04B5}"/>
          </ac:grpSpMkLst>
        </pc:grpChg>
        <pc:grpChg chg="add del mod topLvl">
          <ac:chgData name="Litjens, R. (Remco)" userId="b4cbdcf7-5f12-4194-833d-5ccf55326142" providerId="ADAL" clId="{2E9E6E5E-E24B-47A2-9D17-8E5FDB532924}" dt="2020-10-14T13:27:43.010" v="990" actId="165"/>
          <ac:grpSpMkLst>
            <pc:docMk/>
            <pc:sldMk cId="1809884805" sldId="257"/>
            <ac:grpSpMk id="626" creationId="{6C98ACC7-5723-4718-B76F-877BD8FE83F4}"/>
          </ac:grpSpMkLst>
        </pc:grpChg>
        <pc:grpChg chg="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627" creationId="{4D7CA45C-24D0-41CE-8D0B-8C91EE010FDC}"/>
          </ac:grpSpMkLst>
        </pc:grpChg>
        <pc:grpChg chg="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628" creationId="{D21D12D1-1F55-4AF8-BD46-648A18F3F7DD}"/>
          </ac:grpSpMkLst>
        </pc:grpChg>
        <pc:grpChg chg="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629" creationId="{98C78CE9-792C-48AF-81A5-C1D6A4A8BEA1}"/>
          </ac:grpSpMkLst>
        </pc:grpChg>
        <pc:grpChg chg="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630" creationId="{589B0732-ED9A-457E-86DA-0A56A0CE8803}"/>
          </ac:grpSpMkLst>
        </pc:grpChg>
        <pc:grpChg chg="add del mod">
          <ac:chgData name="Litjens, R. (Remco)" userId="b4cbdcf7-5f12-4194-833d-5ccf55326142" providerId="ADAL" clId="{2E9E6E5E-E24B-47A2-9D17-8E5FDB532924}" dt="2020-10-14T13:27:43.010" v="990" actId="165"/>
          <ac:grpSpMkLst>
            <pc:docMk/>
            <pc:sldMk cId="1809884805" sldId="257"/>
            <ac:grpSpMk id="763" creationId="{4875737E-4E04-4576-A6B3-CCA00B0049F4}"/>
          </ac:grpSpMkLst>
        </pc:grpChg>
        <pc:grpChg chg="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764" creationId="{A9F578B4-F255-4F67-BC8A-CB76264A0755}"/>
          </ac:grpSpMkLst>
        </pc:grpChg>
        <pc:grpChg chg="del mod ord topLvl">
          <ac:chgData name="Litjens, R. (Remco)" userId="b4cbdcf7-5f12-4194-833d-5ccf55326142" providerId="ADAL" clId="{2E9E6E5E-E24B-47A2-9D17-8E5FDB532924}" dt="2020-10-14T13:27:51.535" v="992" actId="165"/>
          <ac:grpSpMkLst>
            <pc:docMk/>
            <pc:sldMk cId="1809884805" sldId="257"/>
            <ac:grpSpMk id="765" creationId="{D338ABC2-1D2F-44AA-8466-73A99755846C}"/>
          </ac:grpSpMkLst>
        </pc:grpChg>
        <pc:grpChg chg="del mod topLvl">
          <ac:chgData name="Litjens, R. (Remco)" userId="b4cbdcf7-5f12-4194-833d-5ccf55326142" providerId="ADAL" clId="{2E9E6E5E-E24B-47A2-9D17-8E5FDB532924}" dt="2020-10-14T13:27:56.653" v="993" actId="165"/>
          <ac:grpSpMkLst>
            <pc:docMk/>
            <pc:sldMk cId="1809884805" sldId="257"/>
            <ac:grpSpMk id="766" creationId="{9CAB287C-CB51-4435-AC07-64FAADFBCD51}"/>
          </ac:grpSpMkLst>
        </pc:grpChg>
        <pc:grpChg chg="del mod topLvl">
          <ac:chgData name="Litjens, R. (Remco)" userId="b4cbdcf7-5f12-4194-833d-5ccf55326142" providerId="ADAL" clId="{2E9E6E5E-E24B-47A2-9D17-8E5FDB532924}" dt="2020-10-14T13:27:56.653" v="993" actId="165"/>
          <ac:grpSpMkLst>
            <pc:docMk/>
            <pc:sldMk cId="1809884805" sldId="257"/>
            <ac:grpSpMk id="767" creationId="{5B26041D-2A22-4D6E-A422-5E0E0686539F}"/>
          </ac:grpSpMkLst>
        </pc:grpChg>
        <pc:grpChg chg="del mod topLvl">
          <ac:chgData name="Litjens, R. (Remco)" userId="b4cbdcf7-5f12-4194-833d-5ccf55326142" providerId="ADAL" clId="{2E9E6E5E-E24B-47A2-9D17-8E5FDB532924}" dt="2020-10-14T13:27:56.653" v="993" actId="165"/>
          <ac:grpSpMkLst>
            <pc:docMk/>
            <pc:sldMk cId="1809884805" sldId="257"/>
            <ac:grpSpMk id="768" creationId="{8194B172-132F-4F23-81AF-BCC629D41651}"/>
          </ac:grpSpMkLst>
        </pc:grpChg>
        <pc:grpChg chg="del mod topLvl">
          <ac:chgData name="Litjens, R. (Remco)" userId="b4cbdcf7-5f12-4194-833d-5ccf55326142" providerId="ADAL" clId="{2E9E6E5E-E24B-47A2-9D17-8E5FDB532924}" dt="2020-10-14T13:27:56.653" v="993" actId="165"/>
          <ac:grpSpMkLst>
            <pc:docMk/>
            <pc:sldMk cId="1809884805" sldId="257"/>
            <ac:grpSpMk id="769" creationId="{23DA3FE6-75BC-444F-9246-FDA130C298E9}"/>
          </ac:grpSpMkLst>
        </pc:grpChg>
        <pc:grpChg chg="del mod topLvl">
          <ac:chgData name="Litjens, R. (Remco)" userId="b4cbdcf7-5f12-4194-833d-5ccf55326142" providerId="ADAL" clId="{2E9E6E5E-E24B-47A2-9D17-8E5FDB532924}" dt="2020-10-14T13:27:56.653" v="993" actId="165"/>
          <ac:grpSpMkLst>
            <pc:docMk/>
            <pc:sldMk cId="1809884805" sldId="257"/>
            <ac:grpSpMk id="902" creationId="{1D5D7793-93FB-451D-B3F0-91FE09AD2B7F}"/>
          </ac:grpSpMkLst>
        </pc:grpChg>
        <pc:grpChg chg="del mod topLvl">
          <ac:chgData name="Litjens, R. (Remco)" userId="b4cbdcf7-5f12-4194-833d-5ccf55326142" providerId="ADAL" clId="{2E9E6E5E-E24B-47A2-9D17-8E5FDB532924}" dt="2020-10-14T13:27:56.653" v="993" actId="165"/>
          <ac:grpSpMkLst>
            <pc:docMk/>
            <pc:sldMk cId="1809884805" sldId="257"/>
            <ac:grpSpMk id="903" creationId="{44FDFBA8-9651-4B93-ADD2-F1932C162EAD}"/>
          </ac:grpSpMkLst>
        </pc:grpChg>
        <pc:grpChg chg="del mod topLvl">
          <ac:chgData name="Litjens, R. (Remco)" userId="b4cbdcf7-5f12-4194-833d-5ccf55326142" providerId="ADAL" clId="{2E9E6E5E-E24B-47A2-9D17-8E5FDB532924}" dt="2020-10-14T13:27:56.653" v="993" actId="165"/>
          <ac:grpSpMkLst>
            <pc:docMk/>
            <pc:sldMk cId="1809884805" sldId="257"/>
            <ac:grpSpMk id="904" creationId="{02487FC8-3477-4650-AFC8-2CDF0EF32BE5}"/>
          </ac:grpSpMkLst>
        </pc:grpChg>
        <pc:grpChg chg="del mod topLvl">
          <ac:chgData name="Litjens, R. (Remco)" userId="b4cbdcf7-5f12-4194-833d-5ccf55326142" providerId="ADAL" clId="{2E9E6E5E-E24B-47A2-9D17-8E5FDB532924}" dt="2020-10-14T13:27:56.653" v="993" actId="165"/>
          <ac:grpSpMkLst>
            <pc:docMk/>
            <pc:sldMk cId="1809884805" sldId="257"/>
            <ac:grpSpMk id="905" creationId="{F9CDA797-982E-4568-8953-6B5CA52F76D6}"/>
          </ac:grpSpMkLst>
        </pc:grpChg>
        <pc:grpChg chg="add del mod">
          <ac:chgData name="Litjens, R. (Remco)" userId="b4cbdcf7-5f12-4194-833d-5ccf55326142" providerId="ADAL" clId="{2E9E6E5E-E24B-47A2-9D17-8E5FDB532924}" dt="2020-10-14T13:21:14.399" v="941" actId="478"/>
          <ac:grpSpMkLst>
            <pc:docMk/>
            <pc:sldMk cId="1809884805" sldId="257"/>
            <ac:grpSpMk id="1038" creationId="{8CA3689F-0154-42C3-96B8-B1F51420D535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039" creationId="{820E1C17-65A6-4A27-874C-673157FA12DA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040" creationId="{2EFEB0D0-9377-4AE0-83AD-D2E3E44907CD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041" creationId="{7D4D82F8-AFE1-4843-9A82-113ACC143C06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042" creationId="{FF5416C4-7F2E-474D-848D-F5A1D05B13B2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043" creationId="{35664EC0-22D5-4B44-BDF0-BAE8103F8FC9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044" creationId="{B0A3C878-FE67-4826-8591-D97B0F949487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177" creationId="{D85B2AF9-DB36-4DBE-A178-02C4BA579FC4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178" creationId="{8669FAB6-DCD4-4AEA-98BD-18F5362B594A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179" creationId="{583B49D1-468C-4E7D-BC2B-DE23AA696AFC}"/>
          </ac:grpSpMkLst>
        </pc:grpChg>
        <pc:grpChg chg="mod">
          <ac:chgData name="Litjens, R. (Remco)" userId="b4cbdcf7-5f12-4194-833d-5ccf55326142" providerId="ADAL" clId="{2E9E6E5E-E24B-47A2-9D17-8E5FDB532924}" dt="2020-10-14T13:20:32.001" v="916"/>
          <ac:grpSpMkLst>
            <pc:docMk/>
            <pc:sldMk cId="1809884805" sldId="257"/>
            <ac:grpSpMk id="1180" creationId="{F2602F3A-4C3F-4B2C-9844-A28EF1DD4B55}"/>
          </ac:grpSpMkLst>
        </pc:grpChg>
        <pc:grpChg chg="add del mod">
          <ac:chgData name="Litjens, R. (Remco)" userId="b4cbdcf7-5f12-4194-833d-5ccf55326142" providerId="ADAL" clId="{2E9E6E5E-E24B-47A2-9D17-8E5FDB532924}" dt="2020-10-14T13:24:00.225" v="949" actId="478"/>
          <ac:grpSpMkLst>
            <pc:docMk/>
            <pc:sldMk cId="1809884805" sldId="257"/>
            <ac:grpSpMk id="1314" creationId="{E84ED48F-3F96-4A25-9E6A-F59D8FC9D5EF}"/>
          </ac:grpSpMkLst>
        </pc:grpChg>
        <pc:grpChg chg="mod">
          <ac:chgData name="Litjens, R. (Remco)" userId="b4cbdcf7-5f12-4194-833d-5ccf55326142" providerId="ADAL" clId="{2E9E6E5E-E24B-47A2-9D17-8E5FDB532924}" dt="2020-10-14T13:22:26.924" v="945"/>
          <ac:grpSpMkLst>
            <pc:docMk/>
            <pc:sldMk cId="1809884805" sldId="257"/>
            <ac:grpSpMk id="1315" creationId="{56FB9CF3-92BA-4D6F-BC18-2478E3FBA258}"/>
          </ac:grpSpMkLst>
        </pc:grpChg>
        <pc:grpChg chg="mod">
          <ac:chgData name="Litjens, R. (Remco)" userId="b4cbdcf7-5f12-4194-833d-5ccf55326142" providerId="ADAL" clId="{2E9E6E5E-E24B-47A2-9D17-8E5FDB532924}" dt="2020-10-14T13:22:26.924" v="945"/>
          <ac:grpSpMkLst>
            <pc:docMk/>
            <pc:sldMk cId="1809884805" sldId="257"/>
            <ac:grpSpMk id="1316" creationId="{0C18CDA3-13C2-4091-9EBC-48BEC1D7582E}"/>
          </ac:grpSpMkLst>
        </pc:grpChg>
        <pc:grpChg chg="mod">
          <ac:chgData name="Litjens, R. (Remco)" userId="b4cbdcf7-5f12-4194-833d-5ccf55326142" providerId="ADAL" clId="{2E9E6E5E-E24B-47A2-9D17-8E5FDB532924}" dt="2020-10-14T13:22:26.924" v="945"/>
          <ac:grpSpMkLst>
            <pc:docMk/>
            <pc:sldMk cId="1809884805" sldId="257"/>
            <ac:grpSpMk id="1317" creationId="{47F1AA56-06DD-4449-90FF-77F656E453E0}"/>
          </ac:grpSpMkLst>
        </pc:grpChg>
        <pc:grpChg chg="mod">
          <ac:chgData name="Litjens, R. (Remco)" userId="b4cbdcf7-5f12-4194-833d-5ccf55326142" providerId="ADAL" clId="{2E9E6E5E-E24B-47A2-9D17-8E5FDB532924}" dt="2020-10-14T13:22:26.924" v="945"/>
          <ac:grpSpMkLst>
            <pc:docMk/>
            <pc:sldMk cId="1809884805" sldId="257"/>
            <ac:grpSpMk id="1318" creationId="{8A599706-443C-4237-8DB5-7D9E89DEE5BA}"/>
          </ac:grpSpMkLst>
        </pc:grpChg>
        <pc:grpChg chg="add del mod">
          <ac:chgData name="Litjens, R. (Remco)" userId="b4cbdcf7-5f12-4194-833d-5ccf55326142" providerId="ADAL" clId="{2E9E6E5E-E24B-47A2-9D17-8E5FDB532924}" dt="2020-10-14T13:26:07.446" v="973" actId="165"/>
          <ac:grpSpMkLst>
            <pc:docMk/>
            <pc:sldMk cId="1809884805" sldId="257"/>
            <ac:grpSpMk id="1451" creationId="{25A88911-46AE-4777-B6FA-B4DC32ECF789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452" creationId="{E77DFA50-772A-4A34-B543-1AFA30E779CA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453" creationId="{61A7C847-FA8A-4B9E-AF37-7DC8462EBDF7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454" creationId="{E812989B-1673-41F8-AC78-A52B396227A7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455" creationId="{3FDD624E-CDBB-4983-A36C-DBB07D6E698A}"/>
          </ac:grpSpMkLst>
        </pc:grpChg>
        <pc:grpChg chg="add del mod">
          <ac:chgData name="Litjens, R. (Remco)" userId="b4cbdcf7-5f12-4194-833d-5ccf55326142" providerId="ADAL" clId="{2E9E6E5E-E24B-47A2-9D17-8E5FDB532924}" dt="2020-10-14T13:26:07.446" v="973" actId="165"/>
          <ac:grpSpMkLst>
            <pc:docMk/>
            <pc:sldMk cId="1809884805" sldId="257"/>
            <ac:grpSpMk id="1588" creationId="{639041C5-CDE4-4A65-8A4A-280466BD6650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589" creationId="{8A5A2859-87AA-4E80-A152-7068122D819C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590" creationId="{195179E6-BF73-4072-912E-C8881CFAF4FC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591" creationId="{DBFF3263-D661-4653-8D54-928F2AE7129D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592" creationId="{67A85603-DDE1-4549-B6AF-45E170A529FA}"/>
          </ac:grpSpMkLst>
        </pc:grpChg>
        <pc:grpChg chg="add del mod">
          <ac:chgData name="Litjens, R. (Remco)" userId="b4cbdcf7-5f12-4194-833d-5ccf55326142" providerId="ADAL" clId="{2E9E6E5E-E24B-47A2-9D17-8E5FDB532924}" dt="2020-10-14T13:26:07.446" v="973" actId="165"/>
          <ac:grpSpMkLst>
            <pc:docMk/>
            <pc:sldMk cId="1809884805" sldId="257"/>
            <ac:grpSpMk id="1725" creationId="{9A6381E3-A3DA-46FD-97E1-AB03B0BC11BB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726" creationId="{73D105A8-B15B-4902-9AB3-ED8701273547}"/>
          </ac:grpSpMkLst>
        </pc:grpChg>
        <pc:grpChg chg="del mod topLvl">
          <ac:chgData name="Litjens, R. (Remco)" userId="b4cbdcf7-5f12-4194-833d-5ccf55326142" providerId="ADAL" clId="{2E9E6E5E-E24B-47A2-9D17-8E5FDB532924}" dt="2020-10-14T13:26:15.128" v="974" actId="165"/>
          <ac:grpSpMkLst>
            <pc:docMk/>
            <pc:sldMk cId="1809884805" sldId="257"/>
            <ac:grpSpMk id="1727" creationId="{903EA278-F63A-496A-9961-F4D9F1D15654}"/>
          </ac:grpSpMkLst>
        </pc:grpChg>
        <pc:grpChg chg="del mod topLvl">
          <ac:chgData name="Litjens, R. (Remco)" userId="b4cbdcf7-5f12-4194-833d-5ccf55326142" providerId="ADAL" clId="{2E9E6E5E-E24B-47A2-9D17-8E5FDB532924}" dt="2020-10-14T13:26:33.707" v="978" actId="165"/>
          <ac:grpSpMkLst>
            <pc:docMk/>
            <pc:sldMk cId="1809884805" sldId="257"/>
            <ac:grpSpMk id="1728" creationId="{EA3B9E7A-49C7-4010-917C-B165C4760DA5}"/>
          </ac:grpSpMkLst>
        </pc:grpChg>
        <pc:grpChg chg="del mod topLvl">
          <ac:chgData name="Litjens, R. (Remco)" userId="b4cbdcf7-5f12-4194-833d-5ccf55326142" providerId="ADAL" clId="{2E9E6E5E-E24B-47A2-9D17-8E5FDB532924}" dt="2020-10-14T13:26:33.707" v="978" actId="165"/>
          <ac:grpSpMkLst>
            <pc:docMk/>
            <pc:sldMk cId="1809884805" sldId="257"/>
            <ac:grpSpMk id="1729" creationId="{DE9D7758-6E97-4C96-A2C8-EBB93852D20C}"/>
          </ac:grpSpMkLst>
        </pc:grpChg>
        <pc:grpChg chg="del mod topLvl">
          <ac:chgData name="Litjens, R. (Remco)" userId="b4cbdcf7-5f12-4194-833d-5ccf55326142" providerId="ADAL" clId="{2E9E6E5E-E24B-47A2-9D17-8E5FDB532924}" dt="2020-10-14T13:26:33.707" v="978" actId="165"/>
          <ac:grpSpMkLst>
            <pc:docMk/>
            <pc:sldMk cId="1809884805" sldId="257"/>
            <ac:grpSpMk id="1730" creationId="{9442E9B2-1ED8-4E17-BF26-94139F69B2A8}"/>
          </ac:grpSpMkLst>
        </pc:grpChg>
        <pc:grpChg chg="del mod topLvl">
          <ac:chgData name="Litjens, R. (Remco)" userId="b4cbdcf7-5f12-4194-833d-5ccf55326142" providerId="ADAL" clId="{2E9E6E5E-E24B-47A2-9D17-8E5FDB532924}" dt="2020-10-14T13:26:33.707" v="978" actId="165"/>
          <ac:grpSpMkLst>
            <pc:docMk/>
            <pc:sldMk cId="1809884805" sldId="257"/>
            <ac:grpSpMk id="1731" creationId="{7070999F-3C07-4DC1-8AB5-DF6EC27681B7}"/>
          </ac:grpSpMkLst>
        </pc:grpChg>
        <pc:grpChg chg="del mod topLvl">
          <ac:chgData name="Litjens, R. (Remco)" userId="b4cbdcf7-5f12-4194-833d-5ccf55326142" providerId="ADAL" clId="{2E9E6E5E-E24B-47A2-9D17-8E5FDB532924}" dt="2020-10-14T13:26:33.707" v="978" actId="165"/>
          <ac:grpSpMkLst>
            <pc:docMk/>
            <pc:sldMk cId="1809884805" sldId="257"/>
            <ac:grpSpMk id="1864" creationId="{A61937B2-E2C2-4F15-A2DA-B67299B94E4B}"/>
          </ac:grpSpMkLst>
        </pc:grpChg>
        <pc:grpChg chg="del mod topLvl">
          <ac:chgData name="Litjens, R. (Remco)" userId="b4cbdcf7-5f12-4194-833d-5ccf55326142" providerId="ADAL" clId="{2E9E6E5E-E24B-47A2-9D17-8E5FDB532924}" dt="2020-10-14T13:26:33.707" v="978" actId="165"/>
          <ac:grpSpMkLst>
            <pc:docMk/>
            <pc:sldMk cId="1809884805" sldId="257"/>
            <ac:grpSpMk id="1865" creationId="{7380683F-4810-42D9-BA35-6E898338A820}"/>
          </ac:grpSpMkLst>
        </pc:grpChg>
        <pc:grpChg chg="del mod topLvl">
          <ac:chgData name="Litjens, R. (Remco)" userId="b4cbdcf7-5f12-4194-833d-5ccf55326142" providerId="ADAL" clId="{2E9E6E5E-E24B-47A2-9D17-8E5FDB532924}" dt="2020-10-14T13:26:33.707" v="978" actId="165"/>
          <ac:grpSpMkLst>
            <pc:docMk/>
            <pc:sldMk cId="1809884805" sldId="257"/>
            <ac:grpSpMk id="1866" creationId="{C99D9798-CE32-435C-82A9-E469B62FA05C}"/>
          </ac:grpSpMkLst>
        </pc:grpChg>
        <pc:grpChg chg="del mod topLvl">
          <ac:chgData name="Litjens, R. (Remco)" userId="b4cbdcf7-5f12-4194-833d-5ccf55326142" providerId="ADAL" clId="{2E9E6E5E-E24B-47A2-9D17-8E5FDB532924}" dt="2020-10-14T13:26:28.495" v="977" actId="165"/>
          <ac:grpSpMkLst>
            <pc:docMk/>
            <pc:sldMk cId="1809884805" sldId="257"/>
            <ac:grpSpMk id="1867" creationId="{630DCDFC-8D57-41DC-ADBE-29A441462E8E}"/>
          </ac:grpSpMkLst>
        </pc:grpChg>
        <pc:grpChg chg="add del mod ord">
          <ac:chgData name="Litjens, R. (Remco)" userId="b4cbdcf7-5f12-4194-833d-5ccf55326142" providerId="ADAL" clId="{2E9E6E5E-E24B-47A2-9D17-8E5FDB532924}" dt="2020-10-14T13:57:31.818" v="1366" actId="478"/>
          <ac:grpSpMkLst>
            <pc:docMk/>
            <pc:sldMk cId="1809884805" sldId="257"/>
            <ac:grpSpMk id="2009" creationId="{C69BF31A-913B-4A6C-B2DD-A69BD6FD34F0}"/>
          </ac:grpSpMkLst>
        </pc:grpChg>
        <pc:grpChg chg="add del mod">
          <ac:chgData name="Litjens, R. (Remco)" userId="b4cbdcf7-5f12-4194-833d-5ccf55326142" providerId="ADAL" clId="{2E9E6E5E-E24B-47A2-9D17-8E5FDB532924}" dt="2020-10-14T13:38:17.101" v="1083" actId="478"/>
          <ac:grpSpMkLst>
            <pc:docMk/>
            <pc:sldMk cId="1809884805" sldId="257"/>
            <ac:grpSpMk id="2010" creationId="{121EF90A-386A-4679-875D-5BE84C1D2684}"/>
          </ac:grpSpMkLst>
        </pc:grpChg>
        <pc:grpChg chg="add del mod ord">
          <ac:chgData name="Litjens, R. (Remco)" userId="b4cbdcf7-5f12-4194-833d-5ccf55326142" providerId="ADAL" clId="{2E9E6E5E-E24B-47A2-9D17-8E5FDB532924}" dt="2020-10-14T13:57:32.810" v="1367" actId="478"/>
          <ac:grpSpMkLst>
            <pc:docMk/>
            <pc:sldMk cId="1809884805" sldId="257"/>
            <ac:grpSpMk id="2014" creationId="{8E358C2C-AE4C-43F1-8D54-CFDA549B261F}"/>
          </ac:grpSpMkLst>
        </pc:grpChg>
        <pc:grpChg chg="add del mod">
          <ac:chgData name="Litjens, R. (Remco)" userId="b4cbdcf7-5f12-4194-833d-5ccf55326142" providerId="ADAL" clId="{2E9E6E5E-E24B-47A2-9D17-8E5FDB532924}" dt="2020-10-14T13:57:24.176" v="1363" actId="478"/>
          <ac:grpSpMkLst>
            <pc:docMk/>
            <pc:sldMk cId="1809884805" sldId="257"/>
            <ac:grpSpMk id="2015" creationId="{72662683-C983-4C26-81A7-969E9F98FA68}"/>
          </ac:grpSpMkLst>
        </pc:grpChg>
        <pc:grpChg chg="add del mod">
          <ac:chgData name="Litjens, R. (Remco)" userId="b4cbdcf7-5f12-4194-833d-5ccf55326142" providerId="ADAL" clId="{2E9E6E5E-E24B-47A2-9D17-8E5FDB532924}" dt="2020-10-14T13:57:24.176" v="1363" actId="478"/>
          <ac:grpSpMkLst>
            <pc:docMk/>
            <pc:sldMk cId="1809884805" sldId="257"/>
            <ac:grpSpMk id="2019" creationId="{6AEBEB37-84C6-481B-B336-ABF8FA51CD2C}"/>
          </ac:grpSpMkLst>
        </pc:grpChg>
        <pc:grpChg chg="add del mod">
          <ac:chgData name="Litjens, R. (Remco)" userId="b4cbdcf7-5f12-4194-833d-5ccf55326142" providerId="ADAL" clId="{2E9E6E5E-E24B-47A2-9D17-8E5FDB532924}" dt="2020-10-14T13:58:40.291" v="1378" actId="165"/>
          <ac:grpSpMkLst>
            <pc:docMk/>
            <pc:sldMk cId="1809884805" sldId="257"/>
            <ac:grpSpMk id="2027" creationId="{CB3FFDE3-F1B0-4E8F-8E7A-BF5135DF1FF7}"/>
          </ac:grpSpMkLst>
        </pc:grpChg>
        <pc:grpChg chg="add del mod">
          <ac:chgData name="Litjens, R. (Remco)" userId="b4cbdcf7-5f12-4194-833d-5ccf55326142" providerId="ADAL" clId="{2E9E6E5E-E24B-47A2-9D17-8E5FDB532924}" dt="2020-10-14T13:58:32.935" v="1377" actId="478"/>
          <ac:grpSpMkLst>
            <pc:docMk/>
            <pc:sldMk cId="1809884805" sldId="257"/>
            <ac:grpSpMk id="2158" creationId="{B0BC8057-8D1E-4589-A000-332FA1E158AE}"/>
          </ac:grpSpMkLst>
        </pc:grpChg>
        <pc:grpChg chg="add del mod">
          <ac:chgData name="Litjens, R. (Remco)" userId="b4cbdcf7-5f12-4194-833d-5ccf55326142" providerId="ADAL" clId="{2E9E6E5E-E24B-47A2-9D17-8E5FDB532924}" dt="2020-10-14T13:59:03.549" v="1383"/>
          <ac:grpSpMkLst>
            <pc:docMk/>
            <pc:sldMk cId="1809884805" sldId="257"/>
            <ac:grpSpMk id="2288" creationId="{707D578A-71E3-4421-9FE4-5221290702AC}"/>
          </ac:grpSpMkLst>
        </pc:grp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8" creationId="{66213AA1-BEB3-467A-BDB3-4604F7E09DE1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9" creationId="{1E751E9D-8726-4402-8BBB-2851EE512959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0" creationId="{39E3E2A7-0DE1-4E3C-BDEA-4051E8978835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1" creationId="{13DACD91-228E-4BF6-BDB3-28F882B1335D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2" creationId="{1B208829-4CB5-4BE5-9E91-EC74F26E7DA8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3" creationId="{2A4F0265-A29B-4A17-A33F-B333F4BE7B6F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4" creationId="{AF19C908-3095-4BC4-A188-F38959E4F79D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5" creationId="{C2B477CB-BA24-4EF7-8071-ADAE32B86D77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6" creationId="{11CD0550-9520-42F4-8DE6-FF40FF26B319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7" creationId="{9A956BA0-7CF1-4F41-A70D-E15AB240E38A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8" creationId="{5542A618-37BA-4732-A2FE-88DF135B6F13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9" creationId="{D9AB8B75-89A9-4F95-B50B-343359B7204A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20" creationId="{C3814719-33B4-4075-A58F-4C031B55D81D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21" creationId="{35C1CA36-7CF1-4F46-9904-F5E66BADA621}"/>
          </ac:cxnSpMkLst>
        </pc:cxnChg>
        <pc:cxnChg chg="add del mod">
          <ac:chgData name="Litjens, R. (Remco)" userId="b4cbdcf7-5f12-4194-833d-5ccf55326142" providerId="ADAL" clId="{2E9E6E5E-E24B-47A2-9D17-8E5FDB532924}" dt="2020-10-14T13:57:26.768" v="1364" actId="478"/>
          <ac:cxnSpMkLst>
            <pc:docMk/>
            <pc:sldMk cId="1809884805" sldId="257"/>
            <ac:cxnSpMk id="22" creationId="{0B3BB0CF-B21A-4F42-A34E-775406EFE21D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42" creationId="{88089AA0-00A4-42A4-B990-0BB099CF559B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43" creationId="{C8DF71A4-DEF7-41B7-BF6A-B21D9BCD2EF1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71" creationId="{2CA03B65-F7CD-4220-92FB-38D3304F62BE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72" creationId="{291AE04E-4901-4519-9ABD-DF8C02D4FD4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" creationId="{112E397F-5EDA-4BDB-A9BB-72467DB14A7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" creationId="{7676730D-323E-4D4D-A707-7171D7C0A27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" creationId="{CACBC0FE-DA61-4554-9604-AEFADE4D3B6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6" creationId="{80C9928C-7ED4-4E5A-A483-6D2F594F12F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" creationId="{BB829DFA-F095-4A90-AD19-592EA4D85E0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" creationId="{34F52FBD-4B71-4E7F-96CC-3904E8B8A1B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" creationId="{B96FDF01-B5F0-44E2-8E4D-346C041A9A3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" creationId="{11B9075C-F24E-444E-B012-FFE08E109F75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81" creationId="{BBC85A90-31FD-487B-9630-208AB01325DD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82" creationId="{D654681B-34F4-4BF9-9D5C-5AE2ACF6747E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83" creationId="{7F714657-3E26-4544-BE75-E5D48B894827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84" creationId="{B21C0E6F-8BB1-44A0-86E0-84E9A2C514F2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85" creationId="{0AB9B6C4-D2D4-46E9-8107-0FF9F0F8C59B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86" creationId="{1D2A7C21-BBA7-45DD-B28B-B198C9B228F4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87" creationId="{F7A54407-381D-4DE1-A2B0-4CAB6BC9B0BF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88" creationId="{A06D2AA0-6E2B-4526-8FDF-F1EBAFCB5AD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" creationId="{3E6C870A-1CB9-4FDD-809B-9B4CCD6AE61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0" creationId="{CDFAB586-1FAB-4FD9-836A-33322D61B4B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" creationId="{0499F713-889D-4217-B2D0-CCE9F0B54DC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" creationId="{04B114A5-E68D-407E-8106-3CE3CA87B29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" creationId="{04A50EAD-46F8-414C-8BCB-DB9F0AC61BE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" creationId="{70083507-1F82-46BE-B236-6D2B1FECD07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" creationId="{8E210FBC-3627-442B-AB43-ECFAD4D30D4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" creationId="{C8EA9B65-3371-4504-87ED-8828FFBAF0DB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97" creationId="{6850FB11-E765-44D4-8524-4D952A49B29E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98" creationId="{52AD5318-051B-4973-9757-2D19E13C0226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99" creationId="{F1996C79-74B9-4ADE-92B8-77E264AABA46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00" creationId="{7FC3568A-D0D6-461D-B13B-7B81C68D67F2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01" creationId="{F41E56D6-04FF-4EEC-8537-611DB86E10D5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02" creationId="{D889C914-EB77-48A1-895E-0B6A565D1C72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03" creationId="{5221D134-FC37-4A40-8323-3F0131944222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04" creationId="{CA92F52E-9844-41F1-B1E6-F0F3978311F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5" creationId="{1E78A881-F23B-4046-84A9-FF38BD2D6D0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6" creationId="{6EF53481-3312-4437-A88B-AE29F058647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7" creationId="{51BF3DE4-D5C3-4196-ACE1-BA2142956E3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8" creationId="{1CAA2F17-DFE3-4AAA-9C1B-5289F0C0EFA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9" creationId="{7EE28AB5-5981-4F3E-A340-8889467FE24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10" creationId="{7BF902D9-1EB5-4C5F-ACDB-3728B351345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11" creationId="{F24D8366-ABB9-415E-9B4B-859CB582645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12" creationId="{44F8D4DB-C74A-46B4-BB43-D49E69BBB014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13" creationId="{E1A1BE1D-BE62-4D05-9B58-5A80A8225650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14" creationId="{BCA19276-6F80-42F2-9020-62CD9E4C5A89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15" creationId="{87F82AF8-855A-477B-A11F-D340959964AD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16" creationId="{D53EC6D9-818F-4278-BE4B-8DD394A0CB00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17" creationId="{D73FFC2D-CBCD-418B-B46B-8B8ADA4EBB81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18" creationId="{A0B37DE9-118C-4907-8292-3AA86696EAC7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19" creationId="{E3C25FF5-D0DC-40F9-80EA-F6E121827564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20" creationId="{04F10F13-2A72-439C-BC69-2B99CE163A8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21" creationId="{09ADB98D-299B-47BB-BC7B-93D4926314F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22" creationId="{EDE5874B-2848-4B93-B39A-DF2BDD3921D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23" creationId="{CDEDA946-2BD2-4F34-9A17-4ACF0002F3E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24" creationId="{7478C25F-5A95-4D37-8045-40092168998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25" creationId="{8418FB5B-AEC1-409B-8E2B-2DCE17CD0B9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26" creationId="{9C19CFDA-95BC-4DD6-8EFE-6426F1C0A60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27" creationId="{4E3882AB-3843-418C-92BA-1CA6E6A163D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28" creationId="{FDD55CE6-17D6-4C5F-8D1E-8C45D21A2FD4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29" creationId="{7DB594CA-6D35-4F9B-BAE0-77E39B8686CA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30" creationId="{0CCF0705-DBB8-4106-BE54-2B73C8D82D30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31" creationId="{326D658B-2424-4896-AD9D-8722981F59BF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32" creationId="{9B86E1B2-9934-4CDE-9285-64216FA5EA88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33" creationId="{90A9888F-68CD-4DAD-9F4C-31EE623E6D15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34" creationId="{261D3004-2D5D-4B2F-9756-A1FD4841CCA5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35" creationId="{8369E45A-0472-4D63-829B-2E7C48387E52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36" creationId="{5D2E066C-3231-4429-AC8B-E2611AB6CCD4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37" creationId="{E0BFB58E-3343-4D21-BB81-4D09C7B58953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38" creationId="{584A4A72-9487-41D8-BA5B-FCFC043F8758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39" creationId="{06294695-525C-4B09-ACBC-3C62174F5EDD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40" creationId="{C4332047-C223-49E7-9ACE-2CB4DED66D5A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41" creationId="{88E5BA5A-393D-40AB-BC7E-64748A32BFF9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42" creationId="{7684E020-E97D-4CCD-A05B-8423E2A20AF4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43" creationId="{B19FD4E7-569F-454D-A8EE-2D68511355AA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44" creationId="{DCF678B9-F7B1-413D-9534-06EF58B71C8A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45" creationId="{04E1B1CF-D854-47FE-9985-34FC298299FA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46" creationId="{43F90898-4FFE-4F7E-8B19-17096EE2238E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47" creationId="{65B53923-4AFA-4D6A-BA6B-7E301702E575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48" creationId="{5512491D-F7EE-47E9-B94D-06E35563916F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49" creationId="{F96CE143-7D5A-461C-A0FD-B5695B112797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50" creationId="{97C64BD1-2B74-4108-99D1-8D7ED120A1C4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51" creationId="{81763DED-9A7F-4590-920F-D52DEE6736BD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52" creationId="{42400E31-FA0E-4F77-9E90-800869FE8F8C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53" creationId="{34EC3849-7366-4F12-82F9-2FBC12150FD6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54" creationId="{9D18E7A8-D22B-4EBF-A046-BF3775508B01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55" creationId="{EA5D7E17-A157-4839-9A2E-593B561CF863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56" creationId="{ECCFB973-775D-478B-9DF7-0B64FCBE9AC8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57" creationId="{96F48F69-C007-41DD-9831-DA4ED4B9D6E8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58" creationId="{7838E9D6-8813-4508-845A-739A091280BE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59" creationId="{DDED46F8-CB5D-48A3-A41D-7F79ED73D8C6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60" creationId="{F67D0159-51AC-47A4-A2C1-B947ACB66F27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61" creationId="{6E721EFD-544B-450F-A1D9-6AFA6937B4B5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62" creationId="{FF29EC49-7281-4CFD-BE9D-F4BCEC87B0B7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63" creationId="{7260BCF3-E803-49FD-8BB4-F2C6124F989B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64" creationId="{EBCEAB52-9601-4E2A-9C52-7E3181592081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65" creationId="{ABECBFE2-E65D-415F-9BFF-4EDAA471DB82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66" creationId="{A7288C19-AC6F-49A1-A732-1B51A3A69E3C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67" creationId="{C1EC3978-6554-4B96-96EB-8B4F77B12AAB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68" creationId="{7475F223-10AA-44EA-A5F3-07874FF2CAF4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69" creationId="{3A568ABA-AAC0-4213-A0D4-CA2464DFDEC0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70" creationId="{8021D91C-D664-46E2-8A06-DEB6E27848BF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71" creationId="{2F4B5C35-2563-4868-9439-0BA1AFB76F7E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72" creationId="{C70368A1-16AC-44F5-B524-798334BF4642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73" creationId="{3DF7EDE1-4FFF-4009-91C9-4AA160FECDC7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74" creationId="{C3E4C187-4A65-47ED-8425-B926B712D54E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75" creationId="{9EBAD9F6-A7C1-4E9D-B18E-14F4F80F0AF8}"/>
          </ac:cxnSpMkLst>
        </pc:cxnChg>
        <pc:cxnChg chg="del">
          <ac:chgData name="Litjens, R. (Remco)" userId="b4cbdcf7-5f12-4194-833d-5ccf55326142" providerId="ADAL" clId="{2E9E6E5E-E24B-47A2-9D17-8E5FDB532924}" dt="2020-10-14T13:18:00.862" v="890" actId="478"/>
          <ac:cxnSpMkLst>
            <pc:docMk/>
            <pc:sldMk cId="1809884805" sldId="257"/>
            <ac:cxnSpMk id="176" creationId="{016933A9-A2FB-44E4-B6F7-B345750D8B4D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77" creationId="{1EEDC390-1A11-447D-BBFB-03CFF32DC9C4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78" creationId="{5BB11A8C-5F06-46C6-962F-A15C3280CEDD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79" creationId="{3BB0A3AB-42FE-4BF5-A497-B144741FC6C3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80" creationId="{00A2684F-A4F7-4154-A06D-076CAD4EEE0D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81" creationId="{B2652A1A-9FF5-4791-862A-28E10C009BC8}"/>
          </ac:cxnSpMkLst>
        </pc:cxnChg>
        <pc:cxnChg chg="del">
          <ac:chgData name="Litjens, R. (Remco)" userId="b4cbdcf7-5f12-4194-833d-5ccf55326142" providerId="ADAL" clId="{2E9E6E5E-E24B-47A2-9D17-8E5FDB532924}" dt="2020-10-14T13:18:38.579" v="897" actId="478"/>
          <ac:cxnSpMkLst>
            <pc:docMk/>
            <pc:sldMk cId="1809884805" sldId="257"/>
            <ac:cxnSpMk id="182" creationId="{3EC9D536-875D-4DF6-84E9-441E8667A6C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84" creationId="{38A6563C-F1E0-4718-9F8C-11C140C3B8B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85" creationId="{4A5036A7-0AC1-42A1-8AEA-BA35970E8D2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86" creationId="{3FE89F77-383E-4640-A6F6-328CBE3CC06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87" creationId="{A985FD8D-C64B-453E-B293-343CAACC882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88" creationId="{7322B51D-1A27-4B91-84F4-E0C8E1C520C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89" creationId="{9E6532A4-DEDA-440D-85C3-BA38A1F1FB4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0" creationId="{DE58177D-67A0-498C-A30E-83D46A1A6E7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1" creationId="{85781EC3-02B9-43D5-AE93-145C3F3AAD5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2" creationId="{A56F53D4-5214-43AB-9128-7A136A8BBB1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3" creationId="{1A77FD10-D953-4A38-9DFA-B17D7131BAB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4" creationId="{C7ED2B9C-54A2-4CC3-A10A-3D44418F498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5" creationId="{814430E8-736A-42DA-9255-A750C37143C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6" creationId="{E7EB4DA3-3A0C-44FB-88BA-49621DC6A3E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7" creationId="{C7E1B5D6-C5D8-493C-AEA2-25D0E3EEAB0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8" creationId="{573C37A7-3D00-4793-8E81-92C9CEC14DD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99" creationId="{D4CACCCE-5C32-46B8-8D41-4E870BABAB4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0" creationId="{C5F901CC-B0E7-4DF8-BB00-C5489725771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1" creationId="{5E45B82C-E4B9-420E-BF0C-5437842235E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2" creationId="{37D32408-58FB-489E-AA9D-E222B1D18D0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3" creationId="{44CE9450-55D6-4FB7-990A-8BA72D8FF36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4" creationId="{50C3D568-4368-461F-AABA-6D0CB73CCD9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5" creationId="{97B81C3E-44DC-4697-AAF2-C4397B659EE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6" creationId="{B48D4781-1448-4A26-A90F-4EE7F1D462F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7" creationId="{087E7238-5956-4AD2-9668-77CC46E64BD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8" creationId="{B093FB26-2221-4A6E-AE60-E38ADAA845B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09" creationId="{8B7BA581-BE5B-4836-8E0A-E8E659757B8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10" creationId="{BB883DD5-B175-48CE-9109-946C7415851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11" creationId="{F85A2B90-01BA-4066-8F1A-B30A3742428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12" creationId="{9DF6BC65-CE7A-495D-BEED-55AED3029C4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13" creationId="{2CAF3C96-7361-4D67-96BA-80B43EEBB21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14" creationId="{461E11C7-269B-4069-82C2-82914BE2E27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15" creationId="{9CB78F4C-12F4-4BDB-A630-01922EE29C2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86" creationId="{81A15545-7DD4-405F-9550-77924F14D08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87" creationId="{88949F79-8F19-46E6-B3C8-8910E0E186C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88" creationId="{9D8C53B4-E5C0-413E-A057-8541CDDCD30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89" creationId="{B7B75812-AE49-4F9E-94F8-BC50BBB8907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0" creationId="{2801D8E7-48CD-4E76-BEBF-D3397F4EE3C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1" creationId="{51B65590-96F3-4B59-9488-FB9A83C90FE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2" creationId="{80D6FA05-C16F-4323-B2E8-FED13385A03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3" creationId="{FB708E6F-5AFD-4B3E-90E3-89DC0BB8A01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4" creationId="{94D0640A-6B56-4166-8C4B-422A9A5CCEB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5" creationId="{5CE4758D-CA4B-4CDC-8953-BEC7C893FDA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6" creationId="{863D844B-9FA5-40DA-A57E-319DE831562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7" creationId="{1571E0C5-0C44-48DC-9C62-B3B5BF45892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8" creationId="{68B854B9-92AD-4EDA-83B5-6EBFDF56171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299" creationId="{75514689-63D2-47BA-8ACF-C50D12045AF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0" creationId="{1E77B81A-FAEC-4712-A748-E4EAAD6A47A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1" creationId="{312F9BC4-27B6-4AF1-B53A-E88882D7708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2" creationId="{F061470F-8D04-484E-980B-3052A48E349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3" creationId="{A8166BCA-00B8-49CB-B2DA-CD657CD1AA1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4" creationId="{A24A7312-1B25-4976-8B2B-76A65B1B69F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5" creationId="{B54346D6-1590-4C27-ACAF-613D02E8840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6" creationId="{F91C10DB-A243-41CE-AB45-78D1BCECAC6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7" creationId="{63186072-D40A-4E08-9668-C67A186E9CE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8" creationId="{75B02172-E481-45F8-AEE9-B6291251E71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09" creationId="{6138CA76-2689-4B15-A3C3-92CE3E1F15D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10" creationId="{6FB1AAF9-1D2F-48AB-A06C-EFE92239E38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11" creationId="{F90119F1-32FA-4965-AB54-42995F1B264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12" creationId="{49E82D0C-9F4C-4A83-A778-00230C816F1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13" creationId="{1B60BEFA-7852-4F50-B832-93374C99151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14" creationId="{62E891E8-8A35-428F-B53C-B185CD7389C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15" creationId="{E27F01ED-9C5C-4D5D-ABC6-143CE393E1C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16" creationId="{233C4806-81FD-4AEB-A6EA-9D6EE0BD5C4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17" creationId="{B01A0988-3F78-4B64-90B3-A4B5B0FAF44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0" creationId="{376BDB11-2EED-430F-9CE6-77BE79F20E3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1" creationId="{357D5903-D1F7-4F02-BC10-90F197842F2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2" creationId="{8B67D2FB-2EDF-46CA-9F4E-9783930C81E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3" creationId="{742A08FB-8E89-4B66-B2BE-1D653C85B75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4" creationId="{7F82A881-9E55-48DB-8F74-8334187FAE1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5" creationId="{0BE1FDAB-C999-496B-B490-C4C064580E8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6" creationId="{384CDCF0-346F-4F2D-B72F-D4EC4C43F08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7" creationId="{3EE714AB-4C77-47FA-B6EA-1B31DE5D55B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8" creationId="{05385690-90D9-4418-97E1-8429B4BC610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29" creationId="{3317CA57-5EB0-4B30-9B85-DE002D1CC6F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0" creationId="{4411470E-5013-4A8E-A587-B8865A1406A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1" creationId="{550B29CC-B489-4B38-BE13-E3C9EB184D0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2" creationId="{8F97743E-00BE-47E0-B070-B3D1A14DC7A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3" creationId="{E81B4E7E-CC74-4DD1-B591-0BE24C7A410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4" creationId="{65EC0806-02B2-469F-9126-08299CD31FA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5" creationId="{D8548233-3903-4888-8321-20D41F94F05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6" creationId="{2D4CD1E4-552D-4F42-A8A0-AD47393C2E7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7" creationId="{C621C3D3-D333-4BC6-861C-2EB5A908853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8" creationId="{745076FD-2E31-40EA-9233-D485C2184E2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39" creationId="{B6126EBA-8229-495D-B571-C6B3E603D08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0" creationId="{B6B02D48-0954-41EC-BAAB-DA3A7063B88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1" creationId="{5024EB4D-610B-43FB-883B-AAFE656AB6F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2" creationId="{98B3FD71-34C6-4968-B4A5-5248310D7E5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3" creationId="{47A8DB9F-6A4B-41EB-BD3D-11030D5E31A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4" creationId="{EC84BF8D-06E5-4DE7-B4B2-9C1F6A55853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5" creationId="{8309A58F-BDAE-4C08-8B36-AF3C3BB7FFB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6" creationId="{75F5D5C9-30BE-42A3-A753-6E5F876C141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7" creationId="{CB2CE653-A19B-4460-9238-4965747ACE6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8" creationId="{77EABDAE-C5B3-4B03-A67C-4A730487584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49" creationId="{3239C221-971A-4F93-9589-9AAD4583ED1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50" creationId="{2C74B691-8AC7-4BC7-9F25-2F3EC5CCEBC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351" creationId="{E92393DC-4CD6-4874-B019-FC95969B582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31" creationId="{F9A89474-B7F2-42F6-8F04-42F2FAB51B5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32" creationId="{6E50D26A-3160-4CFB-86AB-1EBA78EB914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33" creationId="{4CF0BD06-7842-4C3D-BAF2-D736F561F9A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34" creationId="{6C6247BE-51BA-40E1-B150-0F55564FA80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35" creationId="{AD3F2B2C-17F7-49B0-A969-B9363B31912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36" creationId="{5936C877-CA75-487B-BAE5-3CD2C1532F0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37" creationId="{51E61ECB-083D-4C86-845E-1FADB87D4B0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38" creationId="{CC35C7CA-CBE7-4864-9C20-F2BE7A56C4C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39" creationId="{E6706EB7-C5A2-422C-B887-5E710C884DB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0" creationId="{E0CEC5CF-31C2-4838-B30B-070A42AFB40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1" creationId="{0C3FB362-F3E9-4FDF-B26B-38E5E1B527B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2" creationId="{7D14D933-E5EE-4AEB-B6C3-54435670CA3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3" creationId="{01628DEA-E44D-4D8B-BF5F-3E7EA30DA0D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4" creationId="{BEFF7F20-8DA5-46D3-87A3-14E691E7796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5" creationId="{3E4F3AC1-7780-4F73-BAA1-B9FDE496E33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6" creationId="{1587DC58-25F8-468B-A835-3FCDF07F58E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7" creationId="{6BE5774D-0A62-4E57-B330-E9674C1F4A4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8" creationId="{50B549F3-9CE3-4DED-AEC9-47721F7D5C8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49" creationId="{77B19A87-4D8F-4251-8735-EF331F0CC9B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0" creationId="{23CDFDC8-E925-419E-A2E1-85B70BF37F4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1" creationId="{97091672-5A1B-4E34-ABB0-D751F7EAFE5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2" creationId="{4985ED30-8E9B-4545-9132-D44BF5FE51B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3" creationId="{8EEE624A-3912-487C-A563-E6C84EAF25C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4" creationId="{CD287022-C23A-4D9F-995F-09959A69BD5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5" creationId="{093A7A8F-58E6-4FF7-8441-39EEADB769B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6" creationId="{23B5C8A7-19A7-4AF1-A92C-905D9FFBB31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7" creationId="{ED3A8669-2741-4F9B-9E72-F2C46B02CCE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8" creationId="{2EB0BF3D-2DA8-4FFD-966A-196A9884731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59" creationId="{5C37CBC9-8941-40A1-8DFC-A0B6138AD13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60" creationId="{9DB2BC54-D093-4508-A497-B31F68A2945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61" creationId="{9F9D83DD-7279-4F38-B1FE-43FCAA435CA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62" creationId="{F0DE44D2-2CD4-42D0-B347-98FABA01946E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64" creationId="{EF05E6E5-4E8C-4479-B0FA-02B5D2C7756A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65" creationId="{857509BB-C763-4E08-B7BE-FF59CAAF4A69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66" creationId="{1CF679DA-07C2-44B0-96F6-0769C8894C6A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67" creationId="{7D488A55-FB5D-4F26-AED1-790A2A8F258E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68" creationId="{897F59EE-48DF-4B01-9A07-7DE72287FEA3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69" creationId="{4C465642-6B98-4657-AAA2-5922AD44AE6E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0" creationId="{4F25F570-2DC3-4051-B3E5-DB4D9F22D33D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1" creationId="{C2C897EC-7D15-4637-9B08-C713798560FE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2" creationId="{1DDB0AEC-AB57-4F9A-A404-E5D1369768B6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3" creationId="{152EC588-F6A5-4A44-BAEE-C712AE43C837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4" creationId="{ADA59537-762E-4CA1-8BC8-662FC835C8D5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5" creationId="{930F7C76-AF12-4102-83AA-46C3D417828D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6" creationId="{2F5E48BD-AA7B-4E4A-972D-57B99A803A4C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7" creationId="{FFC1DB64-A221-4DA9-B25A-9438D57C5C78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8" creationId="{E1BE1A92-BD17-4730-BD28-3304F7BB73B8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79" creationId="{D1CCB30B-1019-47C9-865B-23BCD346E11A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0" creationId="{5BE55E23-255F-4A5F-982F-8FA32D4FCD5F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1" creationId="{0B355477-66A8-44DF-9489-54D4205DDC36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2" creationId="{6CA96AF6-9A9E-460B-A66D-25D4B18155DD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3" creationId="{1980D10E-8BEC-420B-83BB-0A86CA8B410B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4" creationId="{FC81A961-BB48-4C16-9AE9-0B9B0FF14B72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5" creationId="{D2A85A91-62FA-4CD6-B466-2D0F74554CCF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6" creationId="{1021F73A-891E-4B0F-9688-A10E0CA9B90F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7" creationId="{71E56461-A833-4BD9-822F-D9C445D8D3E0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8" creationId="{6A477B07-B6BD-44C9-A957-7C5AF591D9D2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89" creationId="{24144D5D-27CA-48F9-B6AA-5BC9DD5E74A2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90" creationId="{6BF20190-0CFC-4FAC-9264-2EF1F1742AF9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91" creationId="{A5B7C23E-715E-449A-9EC8-E046A00EC467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92" creationId="{565CAD67-D54C-48C7-BDFC-79379B0F4D9C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93" creationId="{681FA830-20C2-494C-89B9-463FD9DA4125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94" creationId="{058E7111-F991-4F85-BE00-E07DC06257D2}"/>
          </ac:cxnSpMkLst>
        </pc:cxnChg>
        <pc:cxnChg chg="mod topLvl">
          <ac:chgData name="Litjens, R. (Remco)" userId="b4cbdcf7-5f12-4194-833d-5ccf55326142" providerId="ADAL" clId="{2E9E6E5E-E24B-47A2-9D17-8E5FDB532924}" dt="2020-10-14T13:31:14.351" v="1007" actId="164"/>
          <ac:cxnSpMkLst>
            <pc:docMk/>
            <pc:sldMk cId="1809884805" sldId="257"/>
            <ac:cxnSpMk id="695" creationId="{1C99E942-BF2A-4313-A834-EC382D15F3E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97" creationId="{2A2CCDC3-D5BF-4349-A4E0-E2DF335B1D7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98" creationId="{E0D7E308-005E-4BFB-B6AE-4EA7F9735AE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699" creationId="{BCC4D00F-A38E-4338-996C-4216844B039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0" creationId="{312E7593-9A38-40EB-9A5F-96E5CF0B4F7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1" creationId="{6ECA8012-33A6-4BD0-8B2C-084A8EFCC22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2" creationId="{4E52B8AA-0A61-48F5-9B86-B62009D9D80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3" creationId="{61B26124-3435-432A-B124-345553EE6D4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4" creationId="{D220E488-F7B4-4492-9659-3E99D019F9C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5" creationId="{0A52988A-F883-40C2-BE73-5D22E3BD6A7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6" creationId="{D46E6F6B-16DF-4422-B926-24BAA04CBF3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7" creationId="{B6976FEF-99DD-47B3-A8FC-85FAFF28C07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8" creationId="{878ADDEA-E8A7-4068-B924-5C5640A5CBC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09" creationId="{C4761EE5-3B7B-4872-80BE-B4D42E0C292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0" creationId="{5D4578C5-E2B1-4BAA-A44A-DA7404497E4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1" creationId="{4A9C7750-56CE-41DE-929E-35947C41CE0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2" creationId="{486CFDAE-F051-42F5-99C5-65C385D0F70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3" creationId="{FD0B85E0-D5A7-45D7-9442-8C75CB00DFA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4" creationId="{28E9067E-5E94-4D87-93D2-06D4CC0C7D4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5" creationId="{4F7D7246-EB99-4A70-AFC6-45E6420E79D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6" creationId="{CE317095-A2E8-48F0-91E4-76FF5CBE21E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7" creationId="{908D4E7B-D24B-4543-BBF3-2BA912E202E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8" creationId="{AE3663B6-DDDC-463D-A962-B7171B87574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19" creationId="{4A881127-797A-42C5-B059-BB6457CF60F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20" creationId="{B8776977-9F4C-4D4D-BCD9-7F08228FBB6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21" creationId="{6F1D5E59-4F45-4F09-92FD-D5172B783D8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22" creationId="{29A22488-8D9D-4B7C-9FFF-C73580840DC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23" creationId="{5B229996-7DCB-4DC3-AC7C-9C9F30BDE56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24" creationId="{27817322-D297-486B-AF65-3AC68DBC3AD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25" creationId="{28ECAB79-5165-4AB6-891D-8BD8B29F78A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26" creationId="{929E5F29-50CF-4EF2-834C-670DAC1A593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27" creationId="{71815D74-DD10-425D-8A20-9775D8E7484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28" creationId="{BF44D51C-4A03-4313-BAC7-2288F757870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0" creationId="{AB94AA0F-AE88-443F-B766-4B5534F0D1C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1" creationId="{2648F0AA-D58C-4ACF-88A1-B039292269D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2" creationId="{10C8E2AD-427B-47C8-A508-47B3B1148D1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3" creationId="{35C8E12F-E8EF-4D1D-A22F-CDEC38D6513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4" creationId="{91A1E880-CA62-4A8A-AED2-E40731DF4D5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5" creationId="{34634B8A-11FE-468F-A54D-8C07E104FD3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6" creationId="{56748414-9431-4324-AF47-D35CE451E6A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7" creationId="{B6C9E1D3-37D4-448D-BB70-FAB17552023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8" creationId="{83A8F7D0-BAA9-4396-9002-AD32E4F577F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39" creationId="{9D5E6416-F37C-4BF0-9C32-E9D85502E64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0" creationId="{ED143F3C-4F28-4BFE-B9A6-0021C2D23F6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1" creationId="{1000A172-3FC5-472A-8CD1-698778CEB16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2" creationId="{D5FC18F3-30EA-4B18-B2F6-458B290C42D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3" creationId="{C5206BC5-F68C-473B-9EC6-B9E87C8EC70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4" creationId="{11D7379F-D320-4EC3-8950-63E0DEFF8C0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5" creationId="{A3259901-AB0A-47BF-9363-61DA3CCD057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6" creationId="{742E40E1-5A65-4E10-80B7-DE9FD91AF50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7" creationId="{5E094137-EECD-4F04-BC9B-78B445166D3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8" creationId="{72249840-FE41-454E-9E88-E0919372957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49" creationId="{C63120AC-670C-411A-9E20-2DA7F5B0B78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0" creationId="{C68A1F7C-7E41-4A20-A946-4FB6FEFE928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1" creationId="{440D43EC-1488-4E37-B82F-10A764932E8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2" creationId="{93DD8BA4-6217-4E3E-8F8D-D89884B4201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3" creationId="{08910D9C-E19F-4973-A362-1487AB8ED09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4" creationId="{0F79BDF3-6A79-4EC1-B287-B1BA9FAB98B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5" creationId="{F736301C-EC22-46A9-9275-8E189E78E91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6" creationId="{A8BBB705-B2E8-4353-8578-1B828CE68D4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7" creationId="{131FEAC5-94FA-4120-9037-D16FCE931D8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8" creationId="{BDCE49F9-EA15-4C3D-9BBF-8EF6954E1E3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59" creationId="{4696F1AA-C5A0-4499-9D65-D7EB962B5F4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60" creationId="{F016F607-BBEA-4BD6-A1DF-1DCEF1C0B54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61" creationId="{9C6C20C7-D8B0-4DA1-B000-F76F8104C81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0" creationId="{6AAF12B9-B7E6-42EC-9858-F366652621C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1" creationId="{F7C7B634-E7E3-4B36-904A-06BDCDAB23A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2" creationId="{50BC2295-E91D-4A76-9BB7-2D615660804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3" creationId="{D42B1A14-1FEF-440D-9B39-958FE2EB0C8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4" creationId="{6E0EC244-B075-469A-864C-021F843FCE3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5" creationId="{DCE4E7E6-F973-4B1C-B341-F7480B4CBB9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6" creationId="{D9370511-5F8A-4721-88FA-1B3F6333C18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7" creationId="{B33172C9-F1E7-446A-AC6C-B9E933647E9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8" creationId="{B18AAE57-D2F5-4675-9A77-B561495E94B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79" creationId="{4E005EEB-AE20-4F2F-AFFC-A715D4FDC48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0" creationId="{E8B94804-8798-49A4-8C43-72012CFC861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1" creationId="{0696D238-C22D-4ABF-AFAC-39614232A1E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2" creationId="{E03EECD1-43AE-4B1B-8355-54E8E15BD44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3" creationId="{65433090-FC9A-4C8A-A60B-48899A7F8B6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4" creationId="{0164A70B-F787-4CAE-8B74-60BCACA3B34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5" creationId="{D96053CF-6BC3-4ABA-99B0-9A241C50FCB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6" creationId="{C313096F-A3C0-48EB-88FD-73A9553D049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7" creationId="{40516465-44FF-44A6-A349-CB2D016E1C6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8" creationId="{6F750FDD-57B9-4ABB-B8E0-FC42E0A5FEC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89" creationId="{A7B091DE-3293-47C5-A5BA-FF91052439D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0" creationId="{241D5921-A9A8-4B66-9916-748851F0790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1" creationId="{DC961C58-DCF0-431C-AEBD-64BC2608211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2" creationId="{9317C79E-6FA9-4C92-B8D2-574312696A2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3" creationId="{58B737A9-BC7F-4E14-B0CF-6A9C705EA34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4" creationId="{C421BB04-8083-4FFE-A187-26EF5AC6991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5" creationId="{72646835-1D56-425F-B8B9-9729FDC70F3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6" creationId="{8ECAB5BC-F04F-44A3-B6D2-CD681A6D1D3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7" creationId="{882EC7EC-7615-4751-A728-CFDC8798784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8" creationId="{D8244364-B7A4-4D86-A49F-C8EE5385247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799" creationId="{2A0049FC-4F2D-4B56-98D4-2B2E0EDE08E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0" creationId="{9041D5A4-B8A9-4458-8DEA-C9F80907D9D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1" creationId="{D0AD5DA6-B68E-4F61-8AE0-C2A6A123B35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3" creationId="{19D8AFCD-C182-4874-906F-1E3D3E2E312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4" creationId="{EEFF7268-9AED-44AD-8E1B-DB68E08E7B4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5" creationId="{7180F9BF-216F-4446-9351-30F6022B80C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6" creationId="{72EA42E4-460B-4BDA-AA45-0B5CA9BBA25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7" creationId="{86F8B7FD-07E8-4912-A186-5586BD06B01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8" creationId="{CBBB3D19-4959-4F29-AFC8-1961491B64E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09" creationId="{D03585EC-1436-4AB0-9A68-8C3800B92CF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0" creationId="{278DEA4B-3ADE-4F56-8275-18254EDCC01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1" creationId="{C2F1655F-D1FF-4715-8128-69A93B9521E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2" creationId="{A01885D9-BB4A-4216-A3AD-707E324566E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3" creationId="{0860BF4B-9B55-40A0-9124-6753F93BA17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4" creationId="{1535DB6B-99A9-4617-8A55-B484639B6C9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5" creationId="{8A33850D-7E78-4217-ACFF-83375CE994C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6" creationId="{31A6AF68-290E-4EA0-9FFB-72872E41BC3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7" creationId="{F52E5612-154D-444A-A060-C48C73DE1EE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8" creationId="{F388251D-F943-4A6B-9E73-748F872D847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19" creationId="{82C7E1D3-3856-43CE-AB8F-1F0DDE756C4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0" creationId="{1095C242-4830-4A40-B470-44CF5270302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1" creationId="{F265133A-42A1-4E41-BEAC-08B3FEFBFFD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2" creationId="{4C7531F4-F924-4FBE-8422-39471D035C3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3" creationId="{06EB08E4-ECA8-48EA-821D-A235393F78A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4" creationId="{4302381D-EE58-4BD2-9395-33B79697ED2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5" creationId="{BA4EED04-982D-4134-ACE2-96805D1AEDF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6" creationId="{E794408D-4CFF-4AB3-BF70-71E8B14FD96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7" creationId="{EA730601-D013-4639-8693-F7E89E58D3D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8" creationId="{2E548E6E-761A-44B1-9684-B9CB2831E7F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29" creationId="{3A3D17F2-753C-4B81-8996-19F3882FBC8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30" creationId="{1851D85D-96D4-42EA-B205-2BA61660BBE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31" creationId="{31D898B3-0EDD-4378-A622-8513E920552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32" creationId="{A3454A4F-D677-4400-8A19-CD19D7657DB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33" creationId="{B2911E19-C703-468D-9C76-79CFC3C4017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34" creationId="{E70177DA-33B0-4B8C-A7B7-3469BFBADB7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36" creationId="{60F38E3D-7A58-4168-A128-F54B6778C33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37" creationId="{B2530D69-43CB-4F51-89DE-7F32C8AF9BB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38" creationId="{0D431B5C-E010-4D08-BEC4-4EE5EB77119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39" creationId="{2E02C75A-3881-44BD-A114-3AB9A17782D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0" creationId="{319C5435-66F5-4559-8973-6E9C8407174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1" creationId="{DD504C83-D793-4EFB-B5DA-47651AE09AC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2" creationId="{FBA4711D-B42F-4508-B6AD-6F943375C72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3" creationId="{D786905C-7D44-43BF-A56A-8092060E416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4" creationId="{60EBDE97-A495-4282-9146-D88461C3007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5" creationId="{ADF86458-A1DB-4B61-B3F6-2785309435B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6" creationId="{D3BB4DDA-57B7-4773-878B-5696193C577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7" creationId="{847E414E-A96F-4161-8C51-5C6662E94BF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8" creationId="{47B80E00-785B-4067-B96B-9D9EBA6F198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49" creationId="{0BAA761C-E9D5-49CC-9C05-C93705D1CD2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0" creationId="{A6E51C5D-4411-4618-B8EB-FEEE267D7FF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1" creationId="{94566B1A-53FA-4F64-866F-8BCCBCC94A2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2" creationId="{2A3CC8AC-B5F0-41F9-ABCF-32ABBD48260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3" creationId="{8AC0B132-252A-4F78-ADCF-17551BC7D4E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4" creationId="{99B5FBC0-9CC5-4806-9471-1C022787475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5" creationId="{05EC63A1-42C5-4AFD-BA57-3F1CFBF8D71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6" creationId="{641E6417-775E-4EDD-95DE-A00B1B8F996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7" creationId="{D9E71864-681B-4AC3-B792-F1886DF0FF2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8" creationId="{1A0F24F3-328C-4F70-8852-3639B1ECCED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59" creationId="{34E19CD9-84EF-4A34-A0BB-E0D02003506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60" creationId="{A2F0AC94-C71A-444B-9654-DFBEEC15B50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61" creationId="{401B18BD-A9D9-4002-849B-40F2119240D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62" creationId="{F5CDF907-F2D4-4F2F-9CAD-40F5FA487D2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63" creationId="{203CB8AF-0DFD-457B-A07A-B7A68D78261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64" creationId="{E40BF78D-8300-416E-BD3C-D7EB1E5DFB8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65" creationId="{19DBB8D8-2345-4F31-8E53-9BF1415A7C0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66" creationId="{50D938C0-FFDF-4A76-916D-A2F9C41550B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67" creationId="{F6C85B21-6BCF-4487-96F7-256CB77F7A3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69" creationId="{52EBBDB2-073D-49D5-8814-E7652BC43A5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0" creationId="{EB04DE5A-02C4-4EC9-893B-5B5734CF567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1" creationId="{83026ACE-A1B6-4F76-8D39-12540CD5D31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2" creationId="{E079AEAC-4A29-4162-9E61-E99D4DA048A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3" creationId="{8FB4FCE9-D265-4EB8-B9C6-4DE2EE8CD13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4" creationId="{96B230FE-7E94-44BC-AD72-285FB93EB46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5" creationId="{367E0BAE-93E7-498E-BB68-3B22D1BC566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6" creationId="{031AA96C-F0B3-4014-83BC-FC888F5F2AE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7" creationId="{7D8E71F6-5F18-43E1-ADBF-33137C24DBE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8" creationId="{28BAC7D0-E559-4308-9545-133048709FA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79" creationId="{983CAE13-F5F0-4178-B957-E3101E5752D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0" creationId="{2C188E3A-3076-4712-ADEA-B90CC1F6AB9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1" creationId="{A2390795-3203-4EBE-BF9F-7C4136EC046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2" creationId="{5D134161-E7DD-4A51-9CA6-D43489118B7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3" creationId="{13516CA8-9EAA-473A-8DAA-4C2D4C3690D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4" creationId="{854A7DC2-1C16-4853-8469-5BAB32D9AD2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5" creationId="{56BEFFC3-1620-431A-8583-3DD1330C454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6" creationId="{0F98F0EA-82C1-4723-90C9-808EB914754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7" creationId="{920FC1B9-6A25-49ED-A720-28943BFE623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8" creationId="{03DF3403-BCF9-4EE4-8A42-3B96E6676B7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89" creationId="{63BC71A5-9FE7-4B73-A481-1F3929DA838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0" creationId="{A0F44BA1-76FF-4113-BFF4-057F7141A45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1" creationId="{43B93F0D-9B72-42A6-A1A6-1F50938824A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2" creationId="{7899A8C7-377A-4A15-B414-A28D0EA1A2A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3" creationId="{75F71507-9FC5-4973-95C3-E7B52DA2264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4" creationId="{B17F33B8-8528-40D5-B6B2-655652296E0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5" creationId="{CCC761A5-D51F-490A-A2D2-FE35C519C66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6" creationId="{D16D2BBD-BB0E-447D-A9AF-3D5C7150479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7" creationId="{257E5B11-AD19-443D-81D2-97F32310905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8" creationId="{34BF5E77-06BF-4152-B860-9093785D1F3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899" creationId="{7E081922-9B73-4FCD-BD8C-B71716022F1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00" creationId="{535E2BBA-788B-4D56-8954-4C680A5A6D4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06" creationId="{E1ED1E68-9689-4840-B1E4-24857570A36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07" creationId="{CFA68561-BF36-475B-997A-5237FDF2FA4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08" creationId="{E7992C9B-3507-4DF4-A550-B1F00EB483E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09" creationId="{F43A0AE8-59B2-48DE-A059-07D88AA7662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0" creationId="{CA7A6F7E-6973-496C-8F2F-B4953EA8F06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1" creationId="{D9BD28BE-441E-401E-AEA0-1C33597A8FC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2" creationId="{0CDDD133-4860-4017-AF2F-380E127F988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3" creationId="{22A3E74A-432E-451F-ADD3-65B8436FDD4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4" creationId="{4A255252-AEF8-43D1-90E7-6F1D341D716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5" creationId="{6240AD19-AFC4-4F34-9DF2-5F63130E041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6" creationId="{3607B21A-1F63-4CDA-919C-143B106837D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7" creationId="{2DF49A7C-DDCC-4ABB-A9DB-C966E66FABB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8" creationId="{5D835FC1-8D65-474E-AADD-730C6A0624F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19" creationId="{57595203-8116-4C4A-A6A7-0F390E52DB6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0" creationId="{1F682224-16EB-40E7-8032-E2A80B29E1E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1" creationId="{8F43EBA7-21A0-4A51-9B4A-996B6209FC7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2" creationId="{6F398069-9153-4F93-A0EE-04E2CC4195D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3" creationId="{CB5F5364-6F1E-4675-8005-CB10D37EE84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4" creationId="{7497659E-49B5-44F8-8ECA-37FE02215D2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5" creationId="{A9EF0D3C-7993-437C-B756-F555342A0EB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6" creationId="{907B57A2-78DD-4C6F-85E4-3CF8793B825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7" creationId="{3C4FAF2B-E694-4AB6-B36B-5AB1CBCCD01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8" creationId="{1827218D-9EFE-46B5-A211-DEC52D0ADF8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29" creationId="{B46515F2-6F8D-4CBD-B2C6-5B687DC78F8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0" creationId="{EBA6AE1E-D49D-4DF4-ABFD-9565CE12DA2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1" creationId="{0E2FB015-F077-4198-83EF-EA764C238DE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2" creationId="{70DB1F92-52B6-4A8E-B930-0EB1644D349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3" creationId="{9D8A6E6F-0A13-4725-8F12-6B3BD114E0E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4" creationId="{B289CAA2-784A-4D23-BBFF-20B79E90BEC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5" creationId="{F5974A91-F003-4E53-8F0B-FEC5FCEEFF1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6" creationId="{B8EAC537-D377-4258-AE15-CAE62429782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7" creationId="{380EBBE4-07AA-4437-A257-52915600726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39" creationId="{84407479-3289-4D24-905E-1DADBF7A894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0" creationId="{FA42DE88-47CA-47A6-8C2D-19E6BCECC5D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1" creationId="{B3959AD1-C027-4EA6-B99B-FDE56937CB6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2" creationId="{E3FB882D-3C10-46F3-A1D9-017D2EFE201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3" creationId="{AC212332-8797-4832-9389-01A71833EE9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4" creationId="{6CCFBC93-8FAB-4D49-AD0D-C4A778334AC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5" creationId="{EEE44EA0-8907-4A6E-87DF-D8356D77955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6" creationId="{1C295688-5E5A-4F75-80E8-86D20862482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7" creationId="{6E49B666-984F-4342-A34F-E06AFAFD00D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8" creationId="{FA57355D-C71E-40E4-9E8B-6A5FEF5C98F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49" creationId="{7A3D9A4E-D82E-4F21-8CF0-0B17E32CA00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0" creationId="{06C43B62-9779-4DF3-AE92-115F37E54BE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1" creationId="{FB14348B-14E7-47C6-A8D2-2F0D6D977C1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2" creationId="{0C79D734-D640-494B-B881-09DA863AB0CF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3" creationId="{1CDD4AAF-E355-4ED4-8DE0-0BA6244FB59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4" creationId="{9BA7EC29-9932-494C-A41E-97EBC7A335E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5" creationId="{BEA8D593-653E-4CAC-9836-7C41354AF99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6" creationId="{F3D1D21F-4575-4E71-8969-40CDDA17F85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7" creationId="{94BB8AE2-1175-44A8-B740-DB1012F4378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8" creationId="{B720A543-2EF8-46D9-B958-D6EF2DF4701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59" creationId="{FCDBC3D8-88E4-4D91-995A-3190083AE36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0" creationId="{2439B44A-D4DD-47F8-A1A7-FA2740838F5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1" creationId="{3D3ACE2D-2EE6-40AD-88CB-1E56E3F84F0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2" creationId="{74332A53-A3AF-4787-A951-FDAF178C03A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3" creationId="{72EC43DD-171F-4A4F-83C2-EC619491C0A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4" creationId="{303D3C80-37FE-45D9-8629-931BD96DD15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5" creationId="{697C4D08-22F6-44A6-9E62-F21CF069B25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6" creationId="{5465F10A-9B71-4E5F-8784-01EBA6847DC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7" creationId="{FCD16C14-5996-4101-A9C8-54B045D0F43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8" creationId="{5630E7EC-F86E-4417-A492-E3DF5530DE8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69" creationId="{B4F981D2-849D-41F1-BC6E-95DB69EE8FD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70" creationId="{DC199120-8763-4516-99FF-56F4D560295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72" creationId="{771E6F11-3C34-45B3-A201-87D72C050E6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73" creationId="{FC4DD384-6A41-416E-88B1-DF69A5F3B83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74" creationId="{949F07B5-CA06-47F3-BD04-8533943B30A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75" creationId="{C7DE5B38-E6DC-47BB-8D39-A1493553E20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76" creationId="{CC14E40C-2F87-4DFF-BE02-879F2CE1318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77" creationId="{FDBF4C23-BBB8-41C0-843A-C0FB5B978E2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78" creationId="{9A0D559A-8C8E-4047-950B-33A9D20982D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79" creationId="{ACA258F7-5669-4C14-B729-51586A4BBAD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0" creationId="{D4D7DD8C-52F0-41F6-BBD4-9A4AFB7542A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1" creationId="{1A20E2E9-3DA4-4DA5-B4CC-5809CF5CC11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2" creationId="{CBC48E3D-A67C-4545-9190-BAFB225B5BA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3" creationId="{6E047E18-7140-4D03-9032-33DCF7CCAA8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4" creationId="{0EADA6C1-6A96-4166-BA6A-E9445402B0F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5" creationId="{5F17435D-7785-4D1D-AD07-BB3E962417C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6" creationId="{23AD0DD6-5C44-45BE-8EBC-D1BAB49D94C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7" creationId="{14369E86-34D3-4227-B031-5D49658C432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8" creationId="{6176E4AB-81E1-40E3-89A2-6F51B98A907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89" creationId="{B2260D5F-6971-44D5-958A-BD312DD97DF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0" creationId="{49F3F8DA-63A0-425D-85ED-495061D729F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1" creationId="{AFC7B56B-A534-4CA8-9108-AF4D0682830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2" creationId="{43630390-EF43-4421-A260-F892AF7E5F8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3" creationId="{06289D57-3BB0-413B-83B9-9BB9DAACE03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4" creationId="{E4632B41-8BDA-4E77-B645-2B752CE7400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5" creationId="{0838F450-E159-4EE9-87DB-CFAD3DB0A12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6" creationId="{890F1E09-A86E-4F69-9875-BE44029F690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7" creationId="{A1B03E50-27C5-4D47-8724-E39F4CA2404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8" creationId="{2680FC08-0BC9-4BB8-882D-56F0C2AD372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999" creationId="{63010157-AFA9-4370-A568-86398A7A57B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00" creationId="{1961F693-F4F8-437B-8EC9-441E13EB4BB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01" creationId="{142DBE75-7C9F-4C6F-ADF2-D24BF5EC635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02" creationId="{813DB64F-2206-450E-9C00-0AA6D99A9BB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03" creationId="{E078F75A-152C-4804-BA2D-B4EC12512EF9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05" creationId="{084A27F2-A664-4FDE-A549-64FCE854994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06" creationId="{BD5700FD-C9FF-459E-8E0E-76D92BEB806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07" creationId="{D2ABBFA9-6837-4D5A-B7D7-77EC2C895111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08" creationId="{A73C32CE-5921-48CC-B2FC-A7E050CD60A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09" creationId="{137B926B-5213-4402-9ADE-E10A28F7640E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0" creationId="{105116B2-58C4-4EBC-9502-D27B8A96880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1" creationId="{FAB558F2-E921-45BA-A3A2-EFAD7A164C9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2" creationId="{DA9FF955-2907-4562-983E-E7EC1C398477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3" creationId="{A6D91CC9-7789-4ED5-9108-35D02E62BD7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4" creationId="{900BD342-7912-4C91-8E32-D6F91B5D9D1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5" creationId="{3AC7843F-B0F3-432F-B37E-A89837247EEB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6" creationId="{C7A06A5F-C6E6-4E0A-B120-1096F52B5A3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7" creationId="{CDE473DB-6D2F-4E04-A050-4E3568DF1E03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8" creationId="{1424D897-7722-4AB6-89F3-A2519181409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19" creationId="{C40AAE51-0F24-44F3-B782-C3F12C21A9D0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0" creationId="{990845BF-4CD9-435B-A8CD-7E8FEFB446A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1" creationId="{2D271D70-6527-4873-8F63-76C4C61E78A4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2" creationId="{397C3E21-411F-477A-A872-EAB5691FEC6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3" creationId="{DFF11667-BAE4-4D8A-8D17-E83CBC78358D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4" creationId="{022286D6-5FF6-4A12-968B-A0CF35B1369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5" creationId="{504DC770-7E5D-4ECE-B1EE-531FB9A263A5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6" creationId="{9959C9C7-A31A-443B-AF7C-8B17CDC6D54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7" creationId="{3E8CF464-4395-4770-BF72-BBB2E870967C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8" creationId="{E226920A-AE29-4925-9CF2-E7B3BD643D1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29" creationId="{DA499433-467C-4D20-A022-FFF785E3F07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30" creationId="{F6AB7F5B-6386-4504-A8EC-426B1B59345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31" creationId="{23F5B7B1-1973-4477-AE2C-A2DA146CB26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32" creationId="{C0476762-CD68-45F6-BEBE-4B91A394102A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33" creationId="{C2CD58D7-F29F-4F40-9A2E-9A5D1E6EA756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34" creationId="{18F7173B-6374-4948-9B73-7F96EFA50442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35" creationId="{7ED8DD77-42F0-4069-A947-3B6A82825B58}"/>
          </ac:cxnSpMkLst>
        </pc:cxnChg>
        <pc:cxnChg chg="add del mod topLvl">
          <ac:chgData name="Litjens, R. (Remco)" userId="b4cbdcf7-5f12-4194-833d-5ccf55326142" providerId="ADAL" clId="{2E9E6E5E-E24B-47A2-9D17-8E5FDB532924}" dt="2020-10-14T13:32:03.049" v="1016" actId="478"/>
          <ac:cxnSpMkLst>
            <pc:docMk/>
            <pc:sldMk cId="1809884805" sldId="257"/>
            <ac:cxnSpMk id="1036" creationId="{FD8C362D-C2DA-41CE-B1F0-4A2ABE4E11AF}"/>
          </ac:cxnSpMkLst>
        </pc:cxnChg>
        <pc:cxnChg chg="del mod topLvl">
          <ac:chgData name="Litjens, R. (Remco)" userId="b4cbdcf7-5f12-4194-833d-5ccf55326142" providerId="ADAL" clId="{2E9E6E5E-E24B-47A2-9D17-8E5FDB532924}" dt="2020-10-14T13:26:57.037" v="986" actId="478"/>
          <ac:cxnSpMkLst>
            <pc:docMk/>
            <pc:sldMk cId="1809884805" sldId="257"/>
            <ac:cxnSpMk id="1456" creationId="{8F616047-13EC-42C4-8E6D-BFE3EB51F224}"/>
          </ac:cxnSpMkLst>
        </pc:cxnChg>
        <pc:cxnChg chg="del mod topLvl">
          <ac:chgData name="Litjens, R. (Remco)" userId="b4cbdcf7-5f12-4194-833d-5ccf55326142" providerId="ADAL" clId="{2E9E6E5E-E24B-47A2-9D17-8E5FDB532924}" dt="2020-10-14T13:26:57.037" v="986" actId="478"/>
          <ac:cxnSpMkLst>
            <pc:docMk/>
            <pc:sldMk cId="1809884805" sldId="257"/>
            <ac:cxnSpMk id="1457" creationId="{27F04EF3-673B-4C75-9838-C230F50D0DF3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58" creationId="{2EE64EDC-2408-4A75-8CAD-608721D1C305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59" creationId="{1A17EDEF-7778-44C1-9BEF-713F81D47808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60" creationId="{8B9F60B0-598E-4CDC-A393-06023E42F968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61" creationId="{0A6350FB-A6FA-459D-A835-60E9E1E153A3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462" creationId="{F016BCBB-CE0D-42E6-AD0B-84C895CAA065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463" creationId="{05A958CC-9A7F-43D8-8B62-A50FDFF773A4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464" creationId="{10E9C483-27EF-48F3-B2F1-03A8308933A1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465" creationId="{76F07ED7-900C-4AB4-B8AC-DA1C09CE70DE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66" creationId="{E98BCD95-60FF-4CD3-9D04-E83135FA74BD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67" creationId="{A2F10310-C3B9-4412-9C3E-754DEAC7BB6A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68" creationId="{1F150BB8-23BE-4DD1-B77E-38157C313215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69" creationId="{C8EA63F1-E3AD-4E41-825B-547D5FB3081B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470" creationId="{8B188CFD-972E-4731-A816-04F1B790F744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471" creationId="{DE7944D2-B2C6-4203-85C3-4809FCCF10CD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472" creationId="{2FFDB500-6CDB-4892-9F57-582056807B73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473" creationId="{555F892A-245D-4B57-A58B-BFB4941892F9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74" creationId="{DFE78525-87D7-478D-9AC0-D280BB236DB1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75" creationId="{8E272D78-2A35-423B-ACC7-802590D167CC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76" creationId="{FDF080E7-392E-46C8-B4CA-67F1BA3D021B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77" creationId="{78AD71E6-3E09-4573-B3CC-27425C9ABD91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478" creationId="{94AF55DE-F905-4AB1-8BA2-3F34872C66C5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479" creationId="{05FE849F-9DB7-46A2-9946-8D5CC2896249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480" creationId="{17B56DCA-607C-4C76-9C7F-80880BE689E4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481" creationId="{4B710230-1D82-4C9C-BCCE-D84DB780F010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82" creationId="{21DA108C-C00F-4F58-8355-BA98A12EAE42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83" creationId="{72467405-2BF0-4C47-9AAE-2AF97B138408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84" creationId="{497AB0CE-9234-4E22-8C84-DFEA5190AAC3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85" creationId="{2A966F01-6D48-4CB3-BD91-18B819AEE20D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486" creationId="{A1A2455C-4DDF-43C2-8E97-2C778DB060EE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487" creationId="{56DDC61B-DFE4-4687-9D65-0D75C79C2E05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489" creationId="{B292BAD5-5398-492A-BDD3-5D4517FD26EF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490" creationId="{64C71AC7-C769-4193-9597-4E3CE3835A59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91" creationId="{250FE5F4-931F-4790-BF66-0C72394B967A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92" creationId="{0BA61EC9-D950-44A2-B444-4E3BB7BF40C1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93" creationId="{ADF713F6-A202-4E9A-B137-D78576BD4FC4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94" creationId="{C1F0199D-91DF-49AF-ADE7-E82597F9333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495" creationId="{ACAE678C-7A92-462A-8CD4-BFAA7A0A99D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496" creationId="{3A2D8DF3-7D1D-4496-A06B-F3A1308DABA8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497" creationId="{18AF3E79-FE56-4E07-A0D4-0B53F3B80C14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498" creationId="{250E47C6-B037-4B4C-B279-BBC469D892F2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499" creationId="{B71D9AEF-38C7-4CE1-9398-9D6D0AFAC36D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00" creationId="{C793A75B-121F-46CD-BCAC-F28935AB258A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01" creationId="{2E70EBA3-CDA2-42D8-B37F-1AB05AAA6E3D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02" creationId="{B2A359BC-822F-403F-A1C4-CE37AE5DCA32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03" creationId="{70F00832-6479-4722-9E8C-62AE2909BE6F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04" creationId="{4C37FDAB-3AAE-4015-9BCB-FD20D6117FE0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05" creationId="{6E69F149-1A01-435F-93AC-9D491FD91E30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06" creationId="{CD707321-16D9-4607-832C-7F01C0469907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07" creationId="{30ABCA33-7BE8-4CE2-AFE7-BDA72B4B4B0E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08" creationId="{822689D0-4852-4FFC-B4D4-F6AF333CE468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09" creationId="{87B7C155-4EC1-4116-8981-147F7060B16A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10" creationId="{6E64DFC3-13A7-4DDD-A39B-654F531AA44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11" creationId="{6931B391-EF2A-4CB0-86D8-FF49CD533CF7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12" creationId="{56A473FC-1C3A-40CF-9865-E09A9B1BB788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513" creationId="{24C3FC57-9639-4D08-9DF7-87D427697B81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514" creationId="{EEEABC48-39B7-48B0-8D68-CB9730C54DAE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15" creationId="{8B82238E-A663-46B9-AE91-C2FEEF968724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16" creationId="{6A6BC976-5F0D-47E9-A8C0-D761924364F0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17" creationId="{E9FD02CA-71AF-4CE1-AE94-13F12EA428E7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18" creationId="{0BE850CF-627D-4C9B-AB1C-C126C561C75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19" creationId="{72E7EF72-19A2-4A09-AA8E-EEF711B1F92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20" creationId="{2824284B-1198-44D9-8FD1-CD39AFAF269A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22" creationId="{B861CE62-4BC3-4FB9-B0D5-0501EDBC3C53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23" creationId="{CF5083B6-B938-4A4C-917A-6552006952E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24" creationId="{293FFA89-FABD-4380-B257-F38F26C57AC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25" creationId="{6701339B-17BE-4009-AF00-69B794B1DA42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26" creationId="{7C46B648-67AD-40B5-9EF8-BD086A67CDCA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27" creationId="{B3B1D31F-7A4B-4DC4-AEF2-0497FE7FCE41}"/>
          </ac:cxnSpMkLst>
        </pc:cxnChg>
        <pc:cxnChg chg="del mod topLvl">
          <ac:chgData name="Litjens, R. (Remco)" userId="b4cbdcf7-5f12-4194-833d-5ccf55326142" providerId="ADAL" clId="{2E9E6E5E-E24B-47A2-9D17-8E5FDB532924}" dt="2020-10-14T13:26:57.037" v="986" actId="478"/>
          <ac:cxnSpMkLst>
            <pc:docMk/>
            <pc:sldMk cId="1809884805" sldId="257"/>
            <ac:cxnSpMk id="1528" creationId="{A17AF2E7-15F2-4602-B818-0EFD47AA48B7}"/>
          </ac:cxnSpMkLst>
        </pc:cxnChg>
        <pc:cxnChg chg="del mod topLvl">
          <ac:chgData name="Litjens, R. (Remco)" userId="b4cbdcf7-5f12-4194-833d-5ccf55326142" providerId="ADAL" clId="{2E9E6E5E-E24B-47A2-9D17-8E5FDB532924}" dt="2020-10-14T13:26:57.037" v="986" actId="478"/>
          <ac:cxnSpMkLst>
            <pc:docMk/>
            <pc:sldMk cId="1809884805" sldId="257"/>
            <ac:cxnSpMk id="1529" creationId="{E47C0D5B-4E94-454B-8C06-840EA4F991F9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0" creationId="{F31E0D7C-0705-433F-837E-D11BE138D054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1" creationId="{C7627411-82E6-4CE5-9B47-4225B77E75A1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2" creationId="{F2A7D443-A51F-457E-9F7B-38DB42AAE595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3" creationId="{E2470442-915B-408D-A7F1-8C0C55E881FF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4" creationId="{A70BA27E-C008-4645-B829-1926EBE5203C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5" creationId="{A8E08C54-5F05-48E3-91D6-2CA5DA1D57ED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6" creationId="{0B13E0F6-28B6-4F38-B3A6-6426F7DCBBCB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7" creationId="{27787143-FA32-46C2-9A44-43F59B0E8B17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8" creationId="{832FCD75-8A70-4C1E-8962-2919AE3EFB10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39" creationId="{B3EA725E-BBF4-4F98-A8A0-78D387C77EA4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40" creationId="{11690BB0-C29C-4B3C-A9A6-0A17DA784597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41" creationId="{07FA896D-9740-4FD9-A0B1-0576D71BB3F2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42" creationId="{FFAC53AF-5C39-4331-A236-0C638CBE5BB1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43" creationId="{EFA74565-A370-4BB4-9B86-D81444825927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44" creationId="{3DF82D0F-DB9C-46D3-8CEB-01D1890754A7}"/>
          </ac:cxnSpMkLst>
        </pc:cxnChg>
        <pc:cxnChg chg="del mod topLvl">
          <ac:chgData name="Litjens, R. (Remco)" userId="b4cbdcf7-5f12-4194-833d-5ccf55326142" providerId="ADAL" clId="{2E9E6E5E-E24B-47A2-9D17-8E5FDB532924}" dt="2020-10-14T13:26:24.585" v="976" actId="478"/>
          <ac:cxnSpMkLst>
            <pc:docMk/>
            <pc:sldMk cId="1809884805" sldId="257"/>
            <ac:cxnSpMk id="1545" creationId="{6D1A0EA1-541E-4C57-9B08-5FD8B4FA4726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46" creationId="{8C6B8141-E1DD-46B9-97EF-1C1462367D3F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47" creationId="{84109510-BA76-4AC7-AE7E-3C4CABEA49C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48" creationId="{172C7B03-67CB-4D41-95B7-8913EE245557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49" creationId="{E52E0719-1D4A-48BB-8464-3D631E3720F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50" creationId="{2AA92E58-C2EF-4185-9717-925D1B093090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51" creationId="{1FFC35B1-FE35-4DAF-B720-F4F35E715BDA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52" creationId="{B1A17821-9E1A-4C0D-A847-1FF9542F194A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53" creationId="{9C2EC912-41E6-4BA0-A56D-9A0A33A85413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55" creationId="{DE495F5D-350C-4F12-AE83-A5CE8C0804E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56" creationId="{C88529BA-A89F-4642-9740-96A28B63811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57" creationId="{129515A9-08EE-47B5-AD2A-ABD859B07930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58" creationId="{3AC1DE37-C519-47A1-8B16-151EDC93E1F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59" creationId="{212CD157-26EA-452F-B6FC-24BD1766C85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60" creationId="{A42B5653-8F6A-4466-A998-91F84EE2B36B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61" creationId="{9565B0E0-E2DF-4C06-B9A0-DDBF8899D8FE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62" creationId="{40DB8D03-0098-4BA5-BEAE-56B73D2EB02B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63" creationId="{1EA6BD0B-CF14-4B59-A17E-B568EB3FFBE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64" creationId="{612E665E-D0B2-443C-A711-0EB48AA930E4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65" creationId="{27E4BEBF-5062-49E9-B5E9-679C310DE34A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66" creationId="{CD90F79A-3874-4328-A71E-543CF456CD47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67" creationId="{C30ED369-FF8A-4745-857B-52FC9B5198C0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68" creationId="{1C4E6341-9911-4B9D-944C-4BE415F49BB7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69" creationId="{9EF2C276-C689-4F3F-B569-29133C80286C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70" creationId="{E4F8153F-310E-4FB7-8DF3-D92FBC56C036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71" creationId="{FAD930E7-8426-451B-9C38-89EF6A2FA210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72" creationId="{90B6F58E-6AC9-4228-B7F0-0C1415CD89C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73" creationId="{D4D801CC-5425-4F6C-BC90-6CFDA755C7A3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74" creationId="{5553A065-2ECB-4E5F-BF50-ABF8948ED170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75" creationId="{12B2B484-C684-4DD9-982D-785A8DF188FF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76" creationId="{894CC739-E2FB-4226-9F10-22814258D529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77" creationId="{88A52CC2-F084-4DD3-B730-DF00A696ED6A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578" creationId="{3F946FDC-2C13-48F4-8830-F36E856CC987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79" creationId="{7647C8CA-002B-4577-8280-26C4BC613B17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80" creationId="{179B30C7-D30D-4C3C-9E9A-D4C79469FF9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81" creationId="{728CB5F1-7AC5-4FD2-9EBD-7C5BF84BCF17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82" creationId="{7F9A64D4-9D1F-4C3C-9E7A-8D53AE819E8F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83" creationId="{26C2E3FB-FEE5-4D81-BAA7-0BD41C297C80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84" creationId="{CB295C7C-F6B9-405A-8306-587BEE96D31A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585" creationId="{9A71F9FD-430A-4672-960B-0822FCEAE815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586" creationId="{6C117385-B3EF-411E-BF1D-EB3001EDE7D8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593" creationId="{BF0588EF-12C7-4124-A28C-2505995209E3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594" creationId="{85A97F5D-85E4-4121-87ED-EA55CD2BB8A1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95" creationId="{ABD715F5-0B6F-41F8-9043-B7B74D68151D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96" creationId="{94C1AAF4-658E-4B2C-B236-728B2DD2F7AC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97" creationId="{A1C1B1D5-02B5-4CA9-AF95-6B1D3221BEA9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598" creationId="{209DF630-EB8D-4FE9-BC0E-FE0E0BC7D7E9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599" creationId="{E9EB2FCE-22A6-4861-B790-792E315BB11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00" creationId="{593E4716-52AB-4042-ACAC-D97DCA5B262A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01" creationId="{4AE14748-3701-460D-85F8-1C6932AF6577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02" creationId="{E54B19F7-1F97-41BC-8A88-DB7C18EB1090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03" creationId="{592996A3-AF60-4A06-9A93-42004D56E851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04" creationId="{6BA7E525-DD4F-40CA-82CC-D8C3CC89E5DA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05" creationId="{6CF8DA4D-F29A-4780-BB5E-A78C9E814260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06" creationId="{4345B61F-0C53-493D-AA35-CC29248AB89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07" creationId="{01817486-88C4-4F21-9CE9-1771268DA702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08" creationId="{2D05F1BD-9870-469B-BF13-9B3D710BC8CD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09" creationId="{035418E9-A4BE-40A5-889D-6A2EF038564F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10" creationId="{55857030-CF7D-4476-BAB7-B8C7F0C7F959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11" creationId="{4B03647C-4D74-4966-A428-1F6CE08AEB49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12" creationId="{D7EF2B61-34C9-4878-BCA9-B737092C3CE8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13" creationId="{3FD0F8D8-1E31-47EA-A7FA-B8AE36306938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14" creationId="{B003590F-67F1-4155-84B3-A23B4206CE89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15" creationId="{C7418C97-477C-4708-8EDF-4C7FE759CFEA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16" creationId="{A0789E3F-05FE-49ED-A321-2B0A4ADD01DF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17" creationId="{E6A22351-BFAA-43DA-A1E5-3EEC56FD2B67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18" creationId="{D5E7C0F8-2547-4580-988E-324FDB2D841C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19" creationId="{2F14F2E7-4E6D-45B9-8A7F-32EA97AA2465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20" creationId="{CB4C5D8A-7E71-4573-9AEE-9E98A11A0ADD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21" creationId="{38E1865E-79E0-4840-91B1-A00CB02421BE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22" creationId="{8326EAC1-D589-4369-B514-B7931D3A5675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23" creationId="{14DC3FE1-877F-4766-92D4-023BCC7A421E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24" creationId="{A97113F1-5572-48FD-A83E-75B015C331F8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26" creationId="{448EDF47-A9DB-48FB-93ED-D90AC7BE8EEE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27" creationId="{66DD5799-B2F8-4D80-BCFE-0E16D32254B9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28" creationId="{40413385-E4E5-44ED-8374-38291ADC7237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29" creationId="{E3D402CC-AFE2-4B03-BFF7-4C252E89D54F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30" creationId="{DE93FA30-3819-4AE5-B243-8E8AFAE11011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31" creationId="{BB4CDAB2-D60B-4A34-994F-39AE1DF6C713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32" creationId="{90AD392C-11D8-436B-9043-7F21C353FD0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33" creationId="{897329BE-552B-40C2-8970-9AF4EED19130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34" creationId="{9F97D047-CF0B-4830-8764-3855259BE7CF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35" creationId="{E534AD1D-81B6-404A-938A-54A957FFC8A4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36" creationId="{B9315CE5-5EF6-4775-AE3E-D08DDA202A9A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37" creationId="{5F6A1BF3-9E80-4EF6-BABB-29B3CE8910A3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38" creationId="{2C4A780D-4A58-409A-B099-0578FC9671AB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39" creationId="{9C355C6D-11D6-4A00-BD20-FF6A7F6877E4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40" creationId="{1C76E9CD-4E0A-48B8-B0FC-0C740325286E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41" creationId="{FC4E755F-79C7-4BCE-900A-38682786228D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42" creationId="{8D26D4A4-98A5-4DD9-8111-564334EC12A1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43" creationId="{31CACBFA-935B-40CE-9AF6-FF77017A4E2F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44" creationId="{5FD6BD45-A0B5-4B42-A940-A439270AB19C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45" creationId="{28B0D22E-1E0A-45C5-A240-8B5D075DCCF2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46" creationId="{8379EBE2-F937-42B8-AB16-8C8EED860AED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47" creationId="{EF2A012F-3833-4ED8-943E-0734EE2717B4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48" creationId="{DFD48B43-729E-4C77-B6A6-C58689D8F912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49" creationId="{15A80839-0C02-4A28-8390-77872B657F05}"/>
          </ac:cxnSpMkLst>
        </pc:cxnChg>
        <pc:cxnChg chg="del mod topLvl">
          <ac:chgData name="Litjens, R. (Remco)" userId="b4cbdcf7-5f12-4194-833d-5ccf55326142" providerId="ADAL" clId="{2E9E6E5E-E24B-47A2-9D17-8E5FDB532924}" dt="2020-10-14T13:26:55.124" v="985" actId="478"/>
          <ac:cxnSpMkLst>
            <pc:docMk/>
            <pc:sldMk cId="1809884805" sldId="257"/>
            <ac:cxnSpMk id="1650" creationId="{D4A2CB9B-9EC1-4FF4-95F3-989FD7C5E3E1}"/>
          </ac:cxnSpMkLst>
        </pc:cxnChg>
        <pc:cxnChg chg="del mod topLvl">
          <ac:chgData name="Litjens, R. (Remco)" userId="b4cbdcf7-5f12-4194-833d-5ccf55326142" providerId="ADAL" clId="{2E9E6E5E-E24B-47A2-9D17-8E5FDB532924}" dt="2020-10-14T13:26:55.124" v="985" actId="478"/>
          <ac:cxnSpMkLst>
            <pc:docMk/>
            <pc:sldMk cId="1809884805" sldId="257"/>
            <ac:cxnSpMk id="1651" creationId="{DC4CD6F8-84C3-4CF4-80F8-65D28AB4B82C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52" creationId="{78A9A667-44F7-4F33-BB00-CB26493EA2A6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53" creationId="{09679CA5-A90B-4E2D-83ED-F9858AACD992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54" creationId="{DC315110-71BD-41C0-90E2-DEC4F4BA804E}"/>
          </ac:cxnSpMkLst>
        </pc:cxnChg>
        <pc:cxnChg chg="del mod topLvl">
          <ac:chgData name="Litjens, R. (Remco)" userId="b4cbdcf7-5f12-4194-833d-5ccf55326142" providerId="ADAL" clId="{2E9E6E5E-E24B-47A2-9D17-8E5FDB532924}" dt="2020-10-14T13:26:22.069" v="975" actId="478"/>
          <ac:cxnSpMkLst>
            <pc:docMk/>
            <pc:sldMk cId="1809884805" sldId="257"/>
            <ac:cxnSpMk id="1655" creationId="{13CF095E-CD05-4010-819D-B0ED4683F96B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56" creationId="{B833EF51-95B6-4D67-8E4A-3DC64528BB97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57" creationId="{5084EB43-7921-4F45-9CDF-4ABE74A4894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59" creationId="{598ACBD4-44E5-4288-A462-0B42DD3D6466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60" creationId="{6EAF27E2-3FAE-4E94-8A89-8B7B71D578AA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61" creationId="{B6968B0C-0593-490C-8BCF-2085E69CF513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62" creationId="{6A9CA381-9E5D-4D76-8500-3E45B657E54D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63" creationId="{051E72DD-1574-4ACE-B9F8-3A45AC0FC34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64" creationId="{815D613A-744B-415F-9342-BEBBCD948C8F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65" creationId="{D2FFC196-86C5-4220-AC2C-DB31DF1F2E3D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66" creationId="{A104E767-8C4A-4F25-8DB0-890657904252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67" creationId="{00119980-093D-420E-889B-0DE74343C39E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68" creationId="{3446AD77-541B-47FE-B78F-AB49142457EE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69" creationId="{142F17B7-79A4-488E-831F-11B76F04BD93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70" creationId="{E5C116A6-E654-4C35-B604-4DAC228B409A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71" creationId="{A135883B-FF4B-445C-BBA3-48DDB8C81F45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72" creationId="{509D77F1-CC3B-4EA4-9FE2-395B228E4E34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73" creationId="{84022F17-7965-4F9B-BA7A-BD14F22224AB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74" creationId="{5B473F5E-4640-4AA5-B5D7-70917A2B6634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75" creationId="{33EC14C3-4EB5-42C1-9E94-DF7F0978253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76" creationId="{B9B007D3-CF85-4C1C-B55F-8C671D64FDC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77" creationId="{864AE0D7-772F-4851-8F95-7C2788618EBB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78" creationId="{6CF4ED39-1445-45C8-BB85-DA4014B51744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79" creationId="{4A75F42E-7DF1-44A3-B6CA-32C8FD2305C5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80" creationId="{14F9F264-34C3-4C37-911B-A1AB695F6369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81" creationId="{B4963883-A504-46E6-AC56-EC7CD58FC978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682" creationId="{70DE5E96-F8B5-410D-8710-E9E12AD7FAC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83" creationId="{A8622D0E-160C-47F9-96CB-3FC8586C4904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84" creationId="{38694205-D599-42DF-9C1C-5D5705795EAB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85" creationId="{53E63518-9716-477E-98CD-AA73E205851C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86" creationId="{947A67A7-D829-45B9-BCB4-8F6E47C7B19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87" creationId="{AE9324FB-D8E1-45C0-8087-982BD5F6EA09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88" creationId="{93683EDA-DC00-437D-9CCE-E5C91C86B28E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89" creationId="{3B98FCD8-708A-4A69-9FC1-131B4F12FEF4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90" creationId="{2DBF3444-002F-4F4A-818B-A3F8A26CC3A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92" creationId="{EB8FE4CF-8C3A-49E6-B731-02F607F604C8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93" creationId="{E640779A-B2AD-4893-931F-6A3EB198D91A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94" creationId="{8C475C0A-7FC0-4671-B0D3-A492E33182FF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95" creationId="{760AE7E3-FBEF-4821-94EC-A5807D40C512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96" creationId="{DF5F1C46-6080-4F32-8521-273C508ED01F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697" creationId="{7957D882-6FE8-4C69-A849-4455BD0A1F81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98" creationId="{C982584F-A1F2-4271-BF1D-2795A6DAA64F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699" creationId="{066485DD-8211-4767-B1FA-FAB3C3C3B3CB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00" creationId="{7C55DAC1-1F9D-4A0C-83DB-2E6702616984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01" creationId="{B58304CA-9712-4BE8-BB47-67FCC621D19F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02" creationId="{A682E9AF-6944-4473-80F6-7927FA2C9DCB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03" creationId="{8BAD0FF7-27CD-426A-A66A-BB034BBB2EC2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04" creationId="{99C71DFC-7B23-4CDA-8DA5-66FAC2DD715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05" creationId="{43336A1D-E25F-4E36-8AB5-92398E8D4FDB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06" creationId="{A84278E2-94A0-42D8-AA15-EFA76AA2D130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07" creationId="{769A7AA0-1C02-4F98-8CF8-F7E2F9B4EE4F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08" creationId="{266FF019-27A6-4EAF-94F1-E2F74A8DD541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09" creationId="{A6CC2744-9F90-4FDB-BFD2-BA8D85266546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10" creationId="{D85BD3ED-E12C-4521-B0EA-FFD0F350D510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11" creationId="{5BFA46C2-1DCE-40B5-BCA5-00F5EAB9CA54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12" creationId="{3A81EED2-182D-40AB-8CB5-932AEEDE95DA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13" creationId="{B3911D4D-12FE-4099-92E6-B5ABA53F2B0E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14" creationId="{DAFF2E34-8608-4D0E-99D2-2C0A1DC8FFD1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15" creationId="{0BF639EB-9031-47F2-AD3C-BEEF9C1214E5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16" creationId="{9B9CC766-1A4E-4405-A398-924170D1CA8A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17" creationId="{F66C8B75-4238-4719-9E48-CE4810DA776E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18" creationId="{777C3DF0-6581-4E37-A07F-4030D9BFDB9D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19" creationId="{97230F1F-748C-4BC0-A1F5-45021F83E67B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20" creationId="{518A1D75-8035-4D74-A907-3BB4BED4088D}"/>
          </ac:cxnSpMkLst>
        </pc:cxnChg>
        <pc:cxnChg chg="del mod topLvl">
          <ac:chgData name="Litjens, R. (Remco)" userId="b4cbdcf7-5f12-4194-833d-5ccf55326142" providerId="ADAL" clId="{2E9E6E5E-E24B-47A2-9D17-8E5FDB532924}" dt="2020-10-14T13:26:41.452" v="980" actId="478"/>
          <ac:cxnSpMkLst>
            <pc:docMk/>
            <pc:sldMk cId="1809884805" sldId="257"/>
            <ac:cxnSpMk id="1721" creationId="{9FFE318E-F871-4127-B2C7-F5E0AD50EEEB}"/>
          </ac:cxnSpMkLst>
        </pc:cxnChg>
        <pc:cxnChg chg="del mod topLvl">
          <ac:chgData name="Litjens, R. (Remco)" userId="b4cbdcf7-5f12-4194-833d-5ccf55326142" providerId="ADAL" clId="{2E9E6E5E-E24B-47A2-9D17-8E5FDB532924}" dt="2020-10-14T13:26:55.124" v="985" actId="478"/>
          <ac:cxnSpMkLst>
            <pc:docMk/>
            <pc:sldMk cId="1809884805" sldId="257"/>
            <ac:cxnSpMk id="1722" creationId="{226CB46F-5566-4287-B898-9B4B1197D5E9}"/>
          </ac:cxnSpMkLst>
        </pc:cxnChg>
        <pc:cxnChg chg="del mod topLvl">
          <ac:chgData name="Litjens, R. (Remco)" userId="b4cbdcf7-5f12-4194-833d-5ccf55326142" providerId="ADAL" clId="{2E9E6E5E-E24B-47A2-9D17-8E5FDB532924}" dt="2020-10-14T13:26:55.124" v="985" actId="478"/>
          <ac:cxnSpMkLst>
            <pc:docMk/>
            <pc:sldMk cId="1809884805" sldId="257"/>
            <ac:cxnSpMk id="1723" creationId="{90AA5E3F-0088-4E7E-9CDB-D6E3567A46C6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732" creationId="{CFC475D5-80FB-4275-AB00-6ECFB00316FB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733" creationId="{0A98CCBE-2BFC-4AE6-9858-553C531AC8C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34" creationId="{3A401B84-2BEE-4712-B67A-63CEDF07D71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35" creationId="{1383645B-DBB5-428D-AE1B-094F858B6FA4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36" creationId="{E5C9A889-1475-470D-B1B1-19F10F50DA3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37" creationId="{6AEA1AEC-2588-499B-A483-67B3FBC2ADC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38" creationId="{4FD5DA6E-4D15-4A56-BE4E-B7E58FF229F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39" creationId="{9AB43024-D0C3-4CB9-A53D-8D998E7B8BF1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740" creationId="{C20EED30-F3E5-4E52-9C06-85F67F2B97E8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741" creationId="{C0C91457-F091-4AAA-A714-D257C258847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42" creationId="{DB67694C-AEFF-4AEB-B0B5-C94A2214F4F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43" creationId="{8908A426-57A5-45F9-A7F3-D49C7CADAD0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44" creationId="{14DA128A-4DF6-4014-8789-86D447C846A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45" creationId="{1F547A03-2978-493A-9E75-76446C5A9AE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46" creationId="{1D35312B-F2D4-4E28-AB6F-9C7AD6B016A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47" creationId="{F50C8CCC-129C-4743-8327-A314D1C092F1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748" creationId="{0DB71DC0-5C44-4F81-AB82-2543B5EFBAC2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749" creationId="{F59D0CB3-B4FC-43FE-9CE3-B4F822622C3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50" creationId="{F397B93A-6D94-4EB2-B405-3F448A6AD93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51" creationId="{351E569F-FA65-4E6B-A8D4-3FEC928DB23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52" creationId="{14891F39-057C-4BAF-811D-C831412E8E2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53" creationId="{95D910F7-9322-4C88-A80F-5BC9C1DA906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54" creationId="{C76E9DDF-0676-42A8-B574-A0DFA8E2C5A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55" creationId="{C11BDBB3-BE2D-4813-8FB0-D113FC84B4AE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56" creationId="{90C48F50-20AD-41F8-BCFF-84BFA6431286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57" creationId="{8464006A-FC48-4FD4-AA37-20774D1C556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58" creationId="{D6296472-FF2A-47AB-942A-00A91E7D0561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59" creationId="{C327AE06-1931-49CD-A415-56F2E37ABB7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60" creationId="{761C4C85-05A1-4D36-A043-75BBC8F6B6B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61" creationId="{9407AA5F-B068-429F-8646-F188348C3C0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62" creationId="{1DB2B36F-47D2-4AAB-9EEB-9774A38FBE0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63" creationId="{1624C2E3-0E8B-44C7-BE6B-7F218089052D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65" creationId="{F15AE735-E542-45D1-BD82-E999C89A159B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66" creationId="{855F00F6-7E1C-46F5-A1F8-730EB7E21F3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67" creationId="{E2EEEA95-7199-4134-BEED-D6D040A3A86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68" creationId="{C529EB32-8C4F-4461-96AD-F5D9E4904FA1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69" creationId="{8F48DBCF-A500-487F-9F7D-2114D20359D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70" creationId="{029744B8-B3EC-4537-AB0E-81D66CA010C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71" creationId="{3109BFA7-B409-4C87-85B7-B7DEF18B7D4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72" creationId="{EDADBDA6-6F2B-4FA4-8301-3E6B9C33FAA9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73" creationId="{5AD3BE1C-5399-4E3A-9D7E-1CFA23B76F51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74" creationId="{45D9B6D5-1642-4955-9581-6B5193D6A91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75" creationId="{D6499475-11D3-4237-8A3D-CE17DAF9271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76" creationId="{467E3A68-0ED8-4D30-B48D-4A7DEAD1208E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77" creationId="{9865D4DE-ADEA-449A-AF37-7C2C42A2AF9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78" creationId="{B13696BC-7A46-4CB0-82C0-BDA2FE03639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79" creationId="{F2CDDDDC-5C90-4676-A99E-6F6BC5DECC3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80" creationId="{173EC41B-F513-4D89-A29D-A61BBE8645C4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81" creationId="{4D77087D-ED27-44D3-B165-38950D3D7A03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782" creationId="{06428645-A2F2-4E55-BC88-A17D4093C954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83" creationId="{5C8E9C60-4377-4B11-8CFF-34670A09D65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84" creationId="{057BDD2B-B89D-4ABC-BBA0-85BA187DDA6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85" creationId="{A40C2D3D-F4B5-4F39-B36D-F1EA6918658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86" creationId="{349BD0F6-4B72-4255-8FB1-2182651DCB8E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87" creationId="{3F00E7FA-8296-4701-94DA-136A65C4903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88" creationId="{ED398C66-777F-4881-8EDB-2EA77BC91FDB}"/>
          </ac:cxnSpMkLst>
        </pc:cxnChg>
        <pc:cxnChg chg="del mod topLvl">
          <ac:chgData name="Litjens, R. (Remco)" userId="b4cbdcf7-5f12-4194-833d-5ccf55326142" providerId="ADAL" clId="{2E9E6E5E-E24B-47A2-9D17-8E5FDB532924}" dt="2020-10-14T13:26:55.124" v="985" actId="478"/>
          <ac:cxnSpMkLst>
            <pc:docMk/>
            <pc:sldMk cId="1809884805" sldId="257"/>
            <ac:cxnSpMk id="1789" creationId="{DE446C76-E258-4071-AAB9-0250B030BFB9}"/>
          </ac:cxnSpMkLst>
        </pc:cxnChg>
        <pc:cxnChg chg="del mod topLvl">
          <ac:chgData name="Litjens, R. (Remco)" userId="b4cbdcf7-5f12-4194-833d-5ccf55326142" providerId="ADAL" clId="{2E9E6E5E-E24B-47A2-9D17-8E5FDB532924}" dt="2020-10-14T13:26:55.124" v="985" actId="478"/>
          <ac:cxnSpMkLst>
            <pc:docMk/>
            <pc:sldMk cId="1809884805" sldId="257"/>
            <ac:cxnSpMk id="1790" creationId="{E5153588-5F2C-4362-A7A9-9C082E9E3B1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91" creationId="{CF2D797E-86A4-4DDB-9E29-9A911E20992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92" creationId="{4BA8BBE9-FAC5-47AD-92B1-6029B9FCD6A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93" creationId="{6BF3B38E-9687-4025-A583-EFA2C0432C0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94" creationId="{F66CDEFF-26E7-4B7A-AC00-C61374C31CF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95" creationId="{A94AFCAC-8664-4D5C-9491-FD0184C2961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96" creationId="{1A4FBCE1-2838-460F-B162-DF332863CB5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98" creationId="{EA28030A-6A67-4D49-871B-EAA18E8329D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799" creationId="{254E02BB-C211-4A3C-A122-3BB0073056B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00" creationId="{7E5780FE-29FE-448A-9A25-0AEA23C6095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01" creationId="{37BC2F95-03DF-4C85-A07B-2AF2571918A4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02" creationId="{2B1E0065-B068-4933-8443-FC61CD9C3D0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03" creationId="{B3F23A92-BE2D-4E23-8AFA-8CC1AEF481D7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804" creationId="{0DD3A061-9363-4999-95C3-FC4DF9EFA557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805" creationId="{5953438D-ECA5-405C-BA85-80D0564FE94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06" creationId="{2EAFFA5E-64B6-4EEF-A5EA-F7BD925C675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07" creationId="{0B6A6B04-3D71-44CA-A1E4-29EE9CBEF51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08" creationId="{BE1BF7C7-0A49-465B-9372-2EB06CB10DD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09" creationId="{874D033E-C11D-4FBA-A3DF-F0018F63D17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10" creationId="{A08EDE4A-0BBD-4969-9D22-F1CF93F7B034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11" creationId="{A65DF8B7-2E0E-4C1C-AB65-A0509962BCD1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812" creationId="{BD1A24DD-E913-42EA-A4DE-48AA128C990F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813" creationId="{405D6612-C271-43DB-BCAC-B2DA7A1A5BD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14" creationId="{E12B80C6-1811-46CA-922F-EE2B4201B6E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15" creationId="{CAF205F9-5D3F-4387-B658-CEA7FC28116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16" creationId="{3A9F2A72-CECB-411F-9852-66E546BDFCB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17" creationId="{B0C79C27-6C2D-4814-A68F-22AB87681E4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18" creationId="{FC77AE80-E929-4020-A7DA-C92B6AA0397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19" creationId="{FF9764B6-DF4B-4ACC-8316-5F3DA9B6A4FF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820" creationId="{FE631124-6E18-4829-B091-FDBCB14FB842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821" creationId="{C7260E4B-D3D6-477A-9035-C85BD844122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22" creationId="{F1D74AE3-BF98-4329-80F2-57FA5980D72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23" creationId="{F7902108-9A5F-49C5-9540-89A7185FF5C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24" creationId="{DC9A631E-CCB7-4497-B001-E35F1FF70B7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25" creationId="{744FF88C-C180-41FE-A2DA-D4B18877EA5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26" creationId="{E899A1BB-7255-497B-A9B5-61718E4D427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27" creationId="{982C698A-FA30-4A87-BF8F-CB921BF45ECD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828" creationId="{ABA33D4C-8938-4FFE-BCF6-DAF57E0BA50E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829" creationId="{D3823613-F7B4-4654-9CCF-24D6BCC6E0E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31" creationId="{57A0EBF7-3677-4FA1-B850-1F331DA1DD8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32" creationId="{A4963EB9-E8B1-4AC8-BA31-5AFB6C30E90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33" creationId="{A4E0E9F2-CDAE-47F5-BDBE-5A1CF971B45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34" creationId="{B3853DA0-23A5-42F7-8B67-A3EDA9B323C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35" creationId="{FA875EB2-50B9-4FA1-A08F-E710FA902EB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36" creationId="{814D20DE-E3F9-453F-B186-B7DD5F8DECF4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837" creationId="{1A9FADCE-ABD5-47AC-9D6E-79D1D3A3BB38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838" creationId="{94BAC51D-6E15-4D1B-AA59-5836235310F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39" creationId="{4ED6BE40-C01F-46FD-B6E4-EA4697F3C75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40" creationId="{EC7AA7CD-AC72-4FCB-9214-B7050FCB3A8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41" creationId="{716DCB50-C70B-4E23-B651-48CC793FEA0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42" creationId="{8000BCA3-AC9B-42E7-8575-106B4B65EB6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43" creationId="{2834CB1B-90DB-4B6F-9D6A-94A05D273BD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44" creationId="{85F6B5F2-F484-4DE3-B64C-67B3917B4544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845" creationId="{A1A4BA43-91A6-4C18-81E0-5EB1B9AF9D13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846" creationId="{2CE57B43-0620-4231-ACD6-FB90FE382A2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47" creationId="{714A2AAE-3C21-46FD-8F2B-34A048A41BA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48" creationId="{321DFCA6-D26D-49A1-9FF8-0E819509A8E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49" creationId="{21286560-ABAC-4A43-9A5E-BDB1050D4D9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50" creationId="{2C594A8A-0C18-40C7-9581-4BEFB36AB7A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51" creationId="{669D99B9-9C27-4F45-A779-1F5F47BE2D6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52" creationId="{F8DF4AE1-3B04-47D5-A256-F7F6DA4B4911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853" creationId="{A4406167-FCFF-4E1C-9AD4-2AB427341F72}"/>
          </ac:cxnSpMkLst>
        </pc:cxnChg>
        <pc:cxnChg chg="del mod topLvl">
          <ac:chgData name="Litjens, R. (Remco)" userId="b4cbdcf7-5f12-4194-833d-5ccf55326142" providerId="ADAL" clId="{2E9E6E5E-E24B-47A2-9D17-8E5FDB532924}" dt="2020-10-14T13:26:53.466" v="984" actId="478"/>
          <ac:cxnSpMkLst>
            <pc:docMk/>
            <pc:sldMk cId="1809884805" sldId="257"/>
            <ac:cxnSpMk id="1854" creationId="{501C3F4D-C0AE-4F90-B9E6-367C1FC1EE9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55" creationId="{D3EF43F2-459C-4FAF-ADEE-8A7F7F2B81A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56" creationId="{097A79A4-DCC7-4457-B2D8-1610927BC1B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57" creationId="{1768CBBC-4751-4E9B-8AF6-1935FC58303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58" creationId="{1F5B8C2B-AF19-4C5D-B279-B68E0E968EC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59" creationId="{E4A080E5-F31D-4BFF-960A-A63DD4C12B7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60" creationId="{5F36ECE3-318D-4CFD-9956-5003F495B064}"/>
          </ac:cxnSpMkLst>
        </pc:cxnChg>
        <pc:cxnChg chg="del mod topLvl">
          <ac:chgData name="Litjens, R. (Remco)" userId="b4cbdcf7-5f12-4194-833d-5ccf55326142" providerId="ADAL" clId="{2E9E6E5E-E24B-47A2-9D17-8E5FDB532924}" dt="2020-10-14T13:26:55.124" v="985" actId="478"/>
          <ac:cxnSpMkLst>
            <pc:docMk/>
            <pc:sldMk cId="1809884805" sldId="257"/>
            <ac:cxnSpMk id="1861" creationId="{383081DB-C498-4230-AA45-1EA601F83481}"/>
          </ac:cxnSpMkLst>
        </pc:cxnChg>
        <pc:cxnChg chg="del mod topLvl">
          <ac:chgData name="Litjens, R. (Remco)" userId="b4cbdcf7-5f12-4194-833d-5ccf55326142" providerId="ADAL" clId="{2E9E6E5E-E24B-47A2-9D17-8E5FDB532924}" dt="2020-10-14T13:26:55.124" v="985" actId="478"/>
          <ac:cxnSpMkLst>
            <pc:docMk/>
            <pc:sldMk cId="1809884805" sldId="257"/>
            <ac:cxnSpMk id="1862" creationId="{5887E1B3-1B25-40CD-B8F1-137F5C451B5A}"/>
          </ac:cxnSpMkLst>
        </pc:cxnChg>
        <pc:cxnChg chg="del mod topLvl">
          <ac:chgData name="Litjens, R. (Remco)" userId="b4cbdcf7-5f12-4194-833d-5ccf55326142" providerId="ADAL" clId="{2E9E6E5E-E24B-47A2-9D17-8E5FDB532924}" dt="2020-10-14T13:26:57.037" v="986" actId="478"/>
          <ac:cxnSpMkLst>
            <pc:docMk/>
            <pc:sldMk cId="1809884805" sldId="257"/>
            <ac:cxnSpMk id="1868" creationId="{E38B2A3E-F310-4027-8ACA-0BF826ADCDBE}"/>
          </ac:cxnSpMkLst>
        </pc:cxnChg>
        <pc:cxnChg chg="del mod topLvl">
          <ac:chgData name="Litjens, R. (Remco)" userId="b4cbdcf7-5f12-4194-833d-5ccf55326142" providerId="ADAL" clId="{2E9E6E5E-E24B-47A2-9D17-8E5FDB532924}" dt="2020-10-14T13:26:57.037" v="986" actId="478"/>
          <ac:cxnSpMkLst>
            <pc:docMk/>
            <pc:sldMk cId="1809884805" sldId="257"/>
            <ac:cxnSpMk id="1869" creationId="{2826BF51-101E-416D-9589-F05C23E1F9B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70" creationId="{896D73E0-6E9C-49F0-AE6C-8FC5B3B8D7B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71" creationId="{E1B288EA-F32A-4BC0-B068-FFDE9B464994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72" creationId="{7988093E-24F8-47DC-975A-8A954BB8552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73" creationId="{F072AF64-A0CB-4D18-94D5-628C7760380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74" creationId="{F7EC4133-83FD-473A-8901-EABDAC821CA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75" creationId="{A26F276D-8F37-4221-8629-634AAC4C4CBC}"/>
          </ac:cxnSpMkLst>
        </pc:cxnChg>
        <pc:cxnChg chg="del mod topLvl">
          <ac:chgData name="Litjens, R. (Remco)" userId="b4cbdcf7-5f12-4194-833d-5ccf55326142" providerId="ADAL" clId="{2E9E6E5E-E24B-47A2-9D17-8E5FDB532924}" dt="2020-10-14T13:26:47.397" v="982" actId="478"/>
          <ac:cxnSpMkLst>
            <pc:docMk/>
            <pc:sldMk cId="1809884805" sldId="257"/>
            <ac:cxnSpMk id="1876" creationId="{F967FA3D-82E4-47E0-91FB-B777E17BAC44}"/>
          </ac:cxnSpMkLst>
        </pc:cxnChg>
        <pc:cxnChg chg="del mod topLvl">
          <ac:chgData name="Litjens, R. (Remco)" userId="b4cbdcf7-5f12-4194-833d-5ccf55326142" providerId="ADAL" clId="{2E9E6E5E-E24B-47A2-9D17-8E5FDB532924}" dt="2020-10-14T13:26:47.397" v="982" actId="478"/>
          <ac:cxnSpMkLst>
            <pc:docMk/>
            <pc:sldMk cId="1809884805" sldId="257"/>
            <ac:cxnSpMk id="1877" creationId="{CF85411C-27D2-4F39-BC6C-3D5080A64CE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78" creationId="{9C571410-5EFC-42B8-9F24-EE8883993AC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79" creationId="{055C1EAE-FF8B-49B3-9B19-F55754AA884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80" creationId="{0E33DB94-4C09-47E5-9C50-D7B10A35F53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81" creationId="{F9AC1401-AE2C-4935-99EE-C8B9404EA59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82" creationId="{C7199454-C9E6-4AFD-B76A-3A6812BAC81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83" creationId="{E376D1D5-C88A-4033-BEFB-5B63DA383DF9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884" creationId="{B7EB0FA4-4326-4880-AF5D-391EF04CC179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885" creationId="{A981E6CD-34CF-442A-AD6E-97377104CAA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86" creationId="{9E47812C-EA69-4219-B5E3-8CF234945EF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87" creationId="{728812E3-72EB-4B47-BA26-5CB10785B9B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88" creationId="{F582E655-08A3-4847-B2DF-4FEFE25833B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89" creationId="{5D76BB69-EA8D-432C-B96A-FE67F3A7CB6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90" creationId="{E94F45DD-3605-47BF-B37D-966A3521AB6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91" creationId="{1B02B6C2-D522-466D-BD35-076E0E2F12A3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892" creationId="{4D60C718-E0A1-4362-8584-06F640EB7DC0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893" creationId="{2FE490D6-2FC1-4D18-B76F-BB2C34FE72F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94" creationId="{2A8883B6-105F-4BC2-997B-880DD598E00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95" creationId="{46C94A2A-FF59-4151-92BB-117BAF9FF7B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96" creationId="{C7BE4D98-E8C3-4C34-B7A3-ECAEE6495CC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97" creationId="{43EC41CD-2D11-4F9D-870E-632BDC571BD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98" creationId="{047CEB24-0E21-4860-A092-0348EB0D8A4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899" creationId="{7742ED08-A7E2-4E09-A48C-58AB11CA681C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01" creationId="{BF1C574F-4F1A-42B6-BEB2-208A6E3BAF85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02" creationId="{1C56CD87-EB51-44DF-8A02-263C83590F8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03" creationId="{CCE6FE7F-626C-4875-AA90-CF261BAA10D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04" creationId="{0F311DF9-0240-4B5B-B2D9-1A8F0F469461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05" creationId="{ED5BF774-190C-4FB3-9031-A8E12A3FCD81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06" creationId="{5020F03F-9D80-44A3-86F2-5520A347767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07" creationId="{0610D28D-54E0-4B18-B38C-89CBF0888CE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08" creationId="{2B64C412-AAA9-449D-AD49-3EBC29014FE0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09" creationId="{76D04D0C-63F3-4F56-AE5E-7F57365691F4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10" creationId="{DB8C3875-015E-4BED-ACE5-8FCCEBC08FD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11" creationId="{504FFFBF-FB14-4B75-A4F4-63B3255C4B6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12" creationId="{F131C347-8AE2-4126-8630-3E3FE0C28C4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13" creationId="{77048288-DD25-487E-BB9B-5076B7D3663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14" creationId="{97EFB3D0-8E25-42A5-B8E6-43B656DF0E5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15" creationId="{7A332D81-CE79-4DF7-BA17-38562393FB3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16" creationId="{6EA3825D-4506-4EC6-8AF6-8446FA797F0B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17" creationId="{46541B55-6873-440E-BA67-8F845641BEFF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18" creationId="{B79CED6D-5D5B-45BE-BDD6-8F9161AFFA5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19" creationId="{5AAA3259-83DB-422C-AAC6-CAD99A074CDE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20" creationId="{097AD1E5-BA57-4E06-AB11-F4E88F554FE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21" creationId="{9003111B-BF3F-43F0-B454-A2DA72190B7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22" creationId="{A1BE3A64-0C64-4993-B87A-24A0AF5330E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23" creationId="{5583763B-955B-4C57-A3C5-A3CC7DB677D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24" creationId="{3C12A02C-C188-469A-8341-1C12E1EB84F1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925" creationId="{90EF47AD-12D3-4CF6-A01A-8AD88A247960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926" creationId="{27B8C2C1-B74F-49D9-9A55-011734593CE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27" creationId="{34760714-3580-496D-A2D3-7D7A2D1B3D5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28" creationId="{A955BA29-10EC-4CA5-9298-4FD4847C2DB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29" creationId="{D57E3F12-1DF4-4FC7-A953-0B6A35C341C4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30" creationId="{D61B2F3A-F166-415F-B9E7-5D5FE236350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31" creationId="{48CE7137-2D21-4001-BE40-368627400CF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32" creationId="{849DB45D-1B20-4A09-A3B6-8880320B52C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34" creationId="{413EE0D6-266B-4C2B-A921-C8FCC514D5E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35" creationId="{4F325E4B-708A-4D3B-87D9-895F6B3932DE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36" creationId="{35E5A8E0-151B-40FD-A5FB-07AA38069DDF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37" creationId="{E13A4ADB-2F6D-495F-997F-32BEB7CF4BD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38" creationId="{4D0E3163-CEEF-4743-81B0-3BD0E0E58CA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39" creationId="{F0255483-EF07-4004-B7C1-E7FAE2F68CC9}"/>
          </ac:cxnSpMkLst>
        </pc:cxnChg>
        <pc:cxnChg chg="del mod topLvl">
          <ac:chgData name="Litjens, R. (Remco)" userId="b4cbdcf7-5f12-4194-833d-5ccf55326142" providerId="ADAL" clId="{2E9E6E5E-E24B-47A2-9D17-8E5FDB532924}" dt="2020-10-14T13:26:57.037" v="986" actId="478"/>
          <ac:cxnSpMkLst>
            <pc:docMk/>
            <pc:sldMk cId="1809884805" sldId="257"/>
            <ac:cxnSpMk id="1940" creationId="{A22D36E1-7D75-4F44-82E8-852C57D5074B}"/>
          </ac:cxnSpMkLst>
        </pc:cxnChg>
        <pc:cxnChg chg="del mod topLvl">
          <ac:chgData name="Litjens, R. (Remco)" userId="b4cbdcf7-5f12-4194-833d-5ccf55326142" providerId="ADAL" clId="{2E9E6E5E-E24B-47A2-9D17-8E5FDB532924}" dt="2020-10-14T13:26:57.037" v="986" actId="478"/>
          <ac:cxnSpMkLst>
            <pc:docMk/>
            <pc:sldMk cId="1809884805" sldId="257"/>
            <ac:cxnSpMk id="1941" creationId="{B22458F8-EB94-4A67-A55A-2A3C944995D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42" creationId="{B4F4CC20-783A-49F4-B2C6-1616179D8342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43" creationId="{F1AA8F28-657B-40FF-9654-61C0CBD06CF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44" creationId="{8CD74775-F7AE-40DD-A288-73C15005C00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45" creationId="{AD181166-E7B1-427D-A7B2-309BFC3C583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46" creationId="{6FABDA97-AE6C-4BB9-A761-A4B22330363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47" creationId="{CD59A2E3-003A-4477-B40F-88ECB3686167}"/>
          </ac:cxnSpMkLst>
        </pc:cxnChg>
        <pc:cxnChg chg="del mod topLvl">
          <ac:chgData name="Litjens, R. (Remco)" userId="b4cbdcf7-5f12-4194-833d-5ccf55326142" providerId="ADAL" clId="{2E9E6E5E-E24B-47A2-9D17-8E5FDB532924}" dt="2020-10-14T13:26:47.397" v="982" actId="478"/>
          <ac:cxnSpMkLst>
            <pc:docMk/>
            <pc:sldMk cId="1809884805" sldId="257"/>
            <ac:cxnSpMk id="1948" creationId="{64B9CB19-52CE-4FAA-80F6-B9F0E6AC3E06}"/>
          </ac:cxnSpMkLst>
        </pc:cxnChg>
        <pc:cxnChg chg="del mod topLvl">
          <ac:chgData name="Litjens, R. (Remco)" userId="b4cbdcf7-5f12-4194-833d-5ccf55326142" providerId="ADAL" clId="{2E9E6E5E-E24B-47A2-9D17-8E5FDB532924}" dt="2020-10-14T13:26:47.397" v="982" actId="478"/>
          <ac:cxnSpMkLst>
            <pc:docMk/>
            <pc:sldMk cId="1809884805" sldId="257"/>
            <ac:cxnSpMk id="1949" creationId="{7EBF7CB3-714E-4F3E-B104-ED1A1C0295E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50" creationId="{B04AC61B-A08B-4852-A042-1C935EED13D1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51" creationId="{9DBAF2E5-7370-46F6-A7AB-6B2A51A19CE4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52" creationId="{C49DA571-01D9-4833-A91B-94CD58DE254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53" creationId="{A7B00EAA-01DF-4692-B981-025B1EF7FC9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54" creationId="{66C978F6-8D02-4D9D-BFE6-FB7B9E88D8D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55" creationId="{22EEAE57-0689-4A90-B8A7-9C7943855770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56" creationId="{8CF8F4FD-E12F-4336-99C0-5F3ACFCB1CF2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57" creationId="{20F7A929-5BEA-41F6-8D32-93C7F9C47C4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58" creationId="{FAC94AD3-F1DD-4514-AF09-3321EC2EAB2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59" creationId="{710D8A4A-84DC-4C6D-8E78-052AD8F4CA4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60" creationId="{C89E20CB-E4B6-4F0D-8C09-CC4BB81A9014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61" creationId="{37E49189-B3CF-427B-BE48-C7E4EF90CFF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62" creationId="{19528CF2-5248-408E-A472-E346EEC37D3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63" creationId="{8FD79AA0-B613-43FD-8A77-7C96D5A40BF1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64" creationId="{F2C598A3-DED0-467E-A93A-FA34FD25BF97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65" creationId="{EF4C4F6E-E5DB-429E-83C3-96265B24B18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67" creationId="{603FFA0D-AB7C-4D03-AABE-A3911F6A92F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68" creationId="{39F9CF6F-0831-4EEE-921E-84A9FD39A527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69" creationId="{0EA29F47-24BA-4939-8E13-941150CDBBF4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70" creationId="{5103F377-6873-495E-9699-98E0E9906341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71" creationId="{74636941-9B59-4597-AAF4-F79D087141E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72" creationId="{7020E590-0073-4C5C-9437-5874A2F1756D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73" creationId="{D20616B4-9E6A-435F-9D73-9BC8DE9B9CE8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74" creationId="{3FABAC53-1A63-424F-BCCB-8F711C9A086B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75" creationId="{4DF4B32F-5D67-4985-9467-47203B133BC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76" creationId="{9FDCF213-933F-4F32-8989-A9C4BCC487F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77" creationId="{2A86E8A3-DBCD-4086-8DBF-A41720C04793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78" creationId="{229C1BE6-ADC1-409A-BFF5-F693C45489BA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79" creationId="{588EEB97-760C-4140-A5FC-D4B62306A20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80" creationId="{CFBCA24C-A9F6-46D6-A170-A7AD3753B195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81" creationId="{D398FE1D-0316-45E5-89E1-C6DFD39B4B3C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82" creationId="{EC942BC1-5CD9-440D-AAAF-B75E9F4155B8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83" creationId="{1B189940-8148-4B65-ABD2-13972247C42E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84" creationId="{628B2B69-8846-4223-B51D-91CAEFAA573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85" creationId="{D1F749B6-FB10-4AD9-A717-DBD6C51C08B6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86" creationId="{478C6D0B-3C4B-4BB6-98F1-174BD9F87A2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87" creationId="{3C01F859-24EB-4059-8293-7ADA93878840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88" creationId="{F801018B-3A63-4246-B78C-36D76BD0225D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89" creationId="{C81EB50A-B30A-46D9-B129-DF538E975887}"/>
          </ac:cxnSpMkLst>
        </pc:cxnChg>
        <pc:cxnChg chg="del mod topLvl">
          <ac:chgData name="Litjens, R. (Remco)" userId="b4cbdcf7-5f12-4194-833d-5ccf55326142" providerId="ADAL" clId="{2E9E6E5E-E24B-47A2-9D17-8E5FDB532924}" dt="2020-10-14T13:26:44.155" v="981" actId="478"/>
          <ac:cxnSpMkLst>
            <pc:docMk/>
            <pc:sldMk cId="1809884805" sldId="257"/>
            <ac:cxnSpMk id="1990" creationId="{F545769D-D4FD-4598-865B-78AA9E8CFC9C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91" creationId="{282A0CE0-E233-4B08-A27E-657BBA36746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92" creationId="{A725E9DC-4354-4527-B46A-63CDB824CF01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93" creationId="{25EB9262-CCF0-41EE-B564-F9D1BD21A7F9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94" creationId="{79ECB90E-16FD-495E-A969-ADAFC2FA3F6D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95" creationId="{E06EC49A-6C97-4F69-97FC-30A7BDF62CE5}"/>
          </ac:cxnSpMkLst>
        </pc:cxnChg>
        <pc:cxnChg chg="del mod topLvl">
          <ac:chgData name="Litjens, R. (Remco)" userId="b4cbdcf7-5f12-4194-833d-5ccf55326142" providerId="ADAL" clId="{2E9E6E5E-E24B-47A2-9D17-8E5FDB532924}" dt="2020-10-14T13:26:38.498" v="979" actId="478"/>
          <ac:cxnSpMkLst>
            <pc:docMk/>
            <pc:sldMk cId="1809884805" sldId="257"/>
            <ac:cxnSpMk id="1996" creationId="{EED94B6B-A602-49CB-A76B-0C6C32DECB80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997" creationId="{EE97BA9F-8FCD-4C48-97F4-96294412C5B7}"/>
          </ac:cxnSpMkLst>
        </pc:cxnChg>
        <pc:cxnChg chg="del mod topLvl">
          <ac:chgData name="Litjens, R. (Remco)" userId="b4cbdcf7-5f12-4194-833d-5ccf55326142" providerId="ADAL" clId="{2E9E6E5E-E24B-47A2-9D17-8E5FDB532924}" dt="2020-10-14T13:26:50.811" v="983" actId="478"/>
          <ac:cxnSpMkLst>
            <pc:docMk/>
            <pc:sldMk cId="1809884805" sldId="257"/>
            <ac:cxnSpMk id="1998" creationId="{1CB8FAB8-D341-404F-9877-6A107AACC103}"/>
          </ac:cxnSpMkLst>
        </pc:cxnChg>
        <pc:cxnChg chg="add del mod">
          <ac:chgData name="Litjens, R. (Remco)" userId="b4cbdcf7-5f12-4194-833d-5ccf55326142" providerId="ADAL" clId="{2E9E6E5E-E24B-47A2-9D17-8E5FDB532924}" dt="2020-10-14T13:57:26.768" v="1364" actId="478"/>
          <ac:cxnSpMkLst>
            <pc:docMk/>
            <pc:sldMk cId="1809884805" sldId="257"/>
            <ac:cxnSpMk id="2000" creationId="{3C265727-45CE-4E6E-BAB9-20814F3A407F}"/>
          </ac:cxnSpMkLst>
        </pc:cxnChg>
        <pc:cxnChg chg="add del mod ord">
          <ac:chgData name="Litjens, R. (Remco)" userId="b4cbdcf7-5f12-4194-833d-5ccf55326142" providerId="ADAL" clId="{2E9E6E5E-E24B-47A2-9D17-8E5FDB532924}" dt="2020-10-14T13:35:47.791" v="1045" actId="478"/>
          <ac:cxnSpMkLst>
            <pc:docMk/>
            <pc:sldMk cId="1809884805" sldId="257"/>
            <ac:cxnSpMk id="2001" creationId="{393CCCFA-7860-47C8-BB21-AF8F3F3A5B1B}"/>
          </ac:cxnSpMkLst>
        </pc:cxnChg>
        <pc:cxnChg chg="add mod ord">
          <ac:chgData name="Litjens, R. (Remco)" userId="b4cbdcf7-5f12-4194-833d-5ccf55326142" providerId="ADAL" clId="{2E9E6E5E-E24B-47A2-9D17-8E5FDB532924}" dt="2020-10-14T13:38:27.974" v="1084" actId="164"/>
          <ac:cxnSpMkLst>
            <pc:docMk/>
            <pc:sldMk cId="1809884805" sldId="257"/>
            <ac:cxnSpMk id="2002" creationId="{CFC6A691-DA81-4980-BCBF-F51739EA859A}"/>
          </ac:cxnSpMkLst>
        </pc:cxnChg>
        <pc:cxnChg chg="add mod ord">
          <ac:chgData name="Litjens, R. (Remco)" userId="b4cbdcf7-5f12-4194-833d-5ccf55326142" providerId="ADAL" clId="{2E9E6E5E-E24B-47A2-9D17-8E5FDB532924}" dt="2020-10-14T13:38:27.974" v="1084" actId="164"/>
          <ac:cxnSpMkLst>
            <pc:docMk/>
            <pc:sldMk cId="1809884805" sldId="257"/>
            <ac:cxnSpMk id="2003" creationId="{39BCE8BD-BB5E-40EC-BF32-B753F998E490}"/>
          </ac:cxnSpMkLst>
        </pc:cxnChg>
        <pc:cxnChg chg="add mod">
          <ac:chgData name="Litjens, R. (Remco)" userId="b4cbdcf7-5f12-4194-833d-5ccf55326142" providerId="ADAL" clId="{2E9E6E5E-E24B-47A2-9D17-8E5FDB532924}" dt="2020-10-14T13:38:27.974" v="1084" actId="164"/>
          <ac:cxnSpMkLst>
            <pc:docMk/>
            <pc:sldMk cId="1809884805" sldId="257"/>
            <ac:cxnSpMk id="2004" creationId="{5DAFC3B2-7B82-45FF-903C-F961D8F79246}"/>
          </ac:cxnSpMkLst>
        </pc:cxnChg>
        <pc:cxnChg chg="add mod">
          <ac:chgData name="Litjens, R. (Remco)" userId="b4cbdcf7-5f12-4194-833d-5ccf55326142" providerId="ADAL" clId="{2E9E6E5E-E24B-47A2-9D17-8E5FDB532924}" dt="2020-10-14T13:37:30.532" v="1065" actId="164"/>
          <ac:cxnSpMkLst>
            <pc:docMk/>
            <pc:sldMk cId="1809884805" sldId="257"/>
            <ac:cxnSpMk id="2006" creationId="{DD6D852B-A218-462E-BB30-FD56E1B405D6}"/>
          </ac:cxnSpMkLst>
        </pc:cxnChg>
        <pc:cxnChg chg="add mod">
          <ac:chgData name="Litjens, R. (Remco)" userId="b4cbdcf7-5f12-4194-833d-5ccf55326142" providerId="ADAL" clId="{2E9E6E5E-E24B-47A2-9D17-8E5FDB532924}" dt="2020-10-14T13:37:30.532" v="1065" actId="164"/>
          <ac:cxnSpMkLst>
            <pc:docMk/>
            <pc:sldMk cId="1809884805" sldId="257"/>
            <ac:cxnSpMk id="2007" creationId="{77E0FDF5-61DB-47EA-BCEB-D8E08268643C}"/>
          </ac:cxnSpMkLst>
        </pc:cxnChg>
        <pc:cxnChg chg="add mod">
          <ac:chgData name="Litjens, R. (Remco)" userId="b4cbdcf7-5f12-4194-833d-5ccf55326142" providerId="ADAL" clId="{2E9E6E5E-E24B-47A2-9D17-8E5FDB532924}" dt="2020-10-14T13:37:30.532" v="1065" actId="164"/>
          <ac:cxnSpMkLst>
            <pc:docMk/>
            <pc:sldMk cId="1809884805" sldId="257"/>
            <ac:cxnSpMk id="2008" creationId="{7F062019-61E8-4CEB-BEA0-094E83933B43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29" creationId="{B6A02F71-1057-428C-AADB-DB494A37514B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0" creationId="{DB2DE640-D485-4421-A9F3-17753F4C46ED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1" creationId="{0C84328F-A256-45F9-A4A8-BDE874B5FADC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2" creationId="{7C665973-9A6F-40E9-BEF5-C15675F2F079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3" creationId="{5C62D181-69E1-4026-83E6-8DD365B3C42E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4" creationId="{1D7BCDD5-937D-4A84-8E4C-93C721F508FF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5" creationId="{626BB3D6-988F-40B7-8C8B-4AB4697062CE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6" creationId="{BF9F1991-2ED4-4BBE-A757-3F4E7955223C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7" creationId="{1AD75425-AA9B-4A8E-AD5B-62011056D7D3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8" creationId="{D00442DC-4AEE-4CC9-AB04-09534D6FE60B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39" creationId="{45096849-3A68-446A-A28F-C532F99A9122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0" creationId="{AAC886F0-3D59-417D-9549-377728F9ADF6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1" creationId="{ADA7EF19-4E49-49CE-AD41-72AC819A03BA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2" creationId="{E2075DB8-476B-4139-AF8D-844E5DDA2B6E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3" creationId="{942758B0-6CFD-4AE9-B8C2-87CAF1EA58D0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4" creationId="{C65EB339-1F29-483E-8794-7FAFCA58814C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5" creationId="{ED85EF62-45E0-467E-92A7-4B4444F61764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6" creationId="{BCFDA9F1-B37E-4114-BB5E-85F615228734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7" creationId="{2323F93F-F69A-4B0D-80CE-03E1A4718BED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8" creationId="{8A8594F4-DA68-444F-B415-9F119E2E3B66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49" creationId="{314A935D-432D-4A4B-806D-0B236A4034EE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0" creationId="{508E1BFE-ACF1-4015-802A-773E55DFE659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1" creationId="{68355901-0789-4490-B89C-08F23F0D81FB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2" creationId="{8E0C19A7-8EF5-40FF-B0B0-6672B039444A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3" creationId="{A7823EB1-33A4-4B48-9050-139270F73BDC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4" creationId="{87272CD4-A7D8-4735-BCE1-52BEDB6A432F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5" creationId="{401970E0-2E48-4453-9EE0-18CDC6ECFC78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6" creationId="{A4AF44FB-8F96-4AE1-9A41-76CFE6E3CFC1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7" creationId="{9C98C4C8-53CC-49A6-AC9C-03ACCDBE2D94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8" creationId="{13381665-A5E0-46D9-85C4-073A29B88BD3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59" creationId="{26E5A4D5-F721-4B2D-86A1-E6257C2AEDF6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60" creationId="{64AA51D1-DCBA-4DFC-94D3-D1DF6EDAB864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61" creationId="{24EAC24F-2DBB-42BE-96E1-E2A4AF5ECF0D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62" creationId="{75CA05AF-4C03-4773-BE06-A8BF14BB7CE1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63" creationId="{B2819561-41F7-49E4-88E6-484B60D79766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64" creationId="{12671BDA-A69B-4854-9391-98B60DE74371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65" creationId="{9245344A-EB66-4DC0-9900-F8DFF35ADB82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66" creationId="{9E77E5AB-08E6-4BFB-9888-45FE835669BE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67" creationId="{018D3F0B-219D-4B0B-869F-7C51EB06AC44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68" creationId="{79FF61C5-0860-463E-9D26-23C8526FB266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69" creationId="{F57A8A77-3E9A-4B28-8D97-9E9628A7A7A3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0" creationId="{A3A28716-D35D-450D-9E70-CCBC57BD2FCD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1" creationId="{BE68E642-B945-478E-B577-966AABEE1AD8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2" creationId="{051F3A90-59FF-4203-9AD3-84679A082264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3" creationId="{C8DABEBB-DF1E-4E50-9444-0DFE7F9B529D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4" creationId="{610764AD-EED1-441F-889B-6A5E3D99BFE2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5" creationId="{7FA6EC90-887B-4589-8D1B-78E22A86B4FE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6" creationId="{9D4EA02A-46DA-4643-864F-C7D4E0A15964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7" creationId="{5E3F3050-315C-4498-8617-30DC418ABD64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8" creationId="{451CB9F8-4E54-4417-ACCB-C9F4BC039913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79" creationId="{CADB0028-640E-43AA-B0E4-0A7CE657BB48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0" creationId="{5E5935C8-85C8-49D6-BA8C-79D2322CB255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1" creationId="{9B663C5E-5F2C-4496-B4F7-7C27442F2BD9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2" creationId="{80F5C8E6-033A-4E61-90A7-92CC7282962A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3" creationId="{6AAF42DA-37DC-46A6-AA1D-9F30FD5FE560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4" creationId="{94E395DB-655C-4690-8B88-2C832942D86D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5" creationId="{BD93E200-FEBC-451C-9119-71B028861664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6" creationId="{1B0C5227-F9EE-46DF-822E-B9A0B1CDB442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7" creationId="{AABE6366-1866-423A-ACAE-DC59FB4FFE38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8" creationId="{F2675A79-DF32-4CE5-A744-ED8ED331E928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89" creationId="{30FEDCAB-9780-4237-8705-B393BDEF9447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90" creationId="{E10A7E38-C28D-4946-A6B6-2911904CAE4B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91" creationId="{356945FE-CB85-4CE0-BDC7-519464AB16F0}"/>
          </ac:cxnSpMkLst>
        </pc:cxnChg>
        <pc:cxnChg chg="del mod topLvl">
          <ac:chgData name="Litjens, R. (Remco)" userId="b4cbdcf7-5f12-4194-833d-5ccf55326142" providerId="ADAL" clId="{2E9E6E5E-E24B-47A2-9D17-8E5FDB532924}" dt="2020-10-14T13:58:44.832" v="1380" actId="478"/>
          <ac:cxnSpMkLst>
            <pc:docMk/>
            <pc:sldMk cId="1809884805" sldId="257"/>
            <ac:cxnSpMk id="2092" creationId="{A22A5483-DED9-4073-86E3-A0EF6FADD0BB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93" creationId="{34542027-9798-4EAE-AEE8-C962818A1823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94" creationId="{434796A3-8313-4D6E-992C-8C56871E1009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95" creationId="{8A235612-5FBF-405E-BF70-2DC6839EF3C6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96" creationId="{A6FF011C-E856-4E86-A570-911780F7279F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97" creationId="{D64DA2B0-2A04-4F73-936C-3C3C6AF8746A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98" creationId="{DD3848CC-0B72-494A-9B40-6C20069F5DFE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099" creationId="{7B247AC4-AA64-4C0D-AC16-7219AB7E7DA6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0" creationId="{61D2BA2F-0177-4A8B-9A33-D839C0000973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1" creationId="{1A4DB7E9-8E61-49DD-8970-169330CA0543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2" creationId="{4170461D-BE21-493E-B8C3-E5DE64E6E258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3" creationId="{D51B4430-3046-4620-9010-744382940CFD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4" creationId="{E4824055-A7C0-4E44-A672-1E9C59CE80AC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5" creationId="{B5FBB43C-44A2-4F29-84E7-6D124031B520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6" creationId="{6DBDEDD7-6150-4332-8A7D-6472D148AABA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7" creationId="{CE09D7FA-94CA-4EC3-80D5-7C4C24801A49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8" creationId="{2CC13633-F241-49A6-B4A5-21D5F5D91246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09" creationId="{E497F911-3B7A-44C1-B4FB-C1BCAA2486E0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0" creationId="{9BBAE013-2BDB-4494-A879-F00D00CE4EC7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1" creationId="{FDBBDB1F-DBC6-4EDA-A4A9-E7D05EAF5DA5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2" creationId="{4FACAED1-93AE-4628-A717-6C4060B1A717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3" creationId="{840A182A-F2CD-4DBE-A086-48AAC7F809FF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4" creationId="{D4BF861A-4A69-4599-8899-35369A077DAC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5" creationId="{85639B7B-30E5-48E1-B500-326843DAE03F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6" creationId="{F6851553-F838-43E7-8A07-2A8ABE4E656C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7" creationId="{8B6A8043-07AF-4F40-9A3C-A554BD81FD71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8" creationId="{836BE005-4552-43B0-B93C-C28AE7C9F37B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19" creationId="{84AEDF3A-8B57-4D18-A0AC-5D8457E803C7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20" creationId="{79F647F6-3B44-412B-BF43-53630DA85010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21" creationId="{E23A0C52-1489-4320-9904-5CC8D80F1A29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22" creationId="{BEDCE792-0E0A-433E-BB00-75FCEACBBB7D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23" creationId="{DB78C426-2071-4741-953E-83FA20F39451}"/>
          </ac:cxnSpMkLst>
        </pc:cxnChg>
        <pc:cxnChg chg="del mod topLvl">
          <ac:chgData name="Litjens, R. (Remco)" userId="b4cbdcf7-5f12-4194-833d-5ccf55326142" providerId="ADAL" clId="{2E9E6E5E-E24B-47A2-9D17-8E5FDB532924}" dt="2020-10-14T13:58:43.429" v="1379" actId="478"/>
          <ac:cxnSpMkLst>
            <pc:docMk/>
            <pc:sldMk cId="1809884805" sldId="257"/>
            <ac:cxnSpMk id="2124" creationId="{F9BDD4BE-282D-4E54-B80A-DC264A8837A8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25" creationId="{E2908EEB-19C3-4513-BB4D-0DBB6EF7716B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26" creationId="{924DDB6E-1A67-4C44-9D54-2962BE152759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27" creationId="{8DB9DCD8-F29E-4833-B27E-D60DC082B686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28" creationId="{41B9FDA7-B651-4CAA-8C27-FF2D407F1E92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29" creationId="{93501FF4-2B83-44BF-992E-697C745A5DA3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0" creationId="{A4C4DA3A-8EDE-4825-B405-A61D82522063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1" creationId="{4DA377AA-5AEF-485C-8E98-9391BB590333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2" creationId="{73924E99-EAA5-4B31-B4C9-67F8D577B6F2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3" creationId="{10A33860-32AA-4D0C-80D2-13D9386015A0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4" creationId="{FA0600C0-51E2-4D36-869E-A6B99673B9BD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5" creationId="{B61F7781-CE30-4FC1-A6B5-59158CA38D33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6" creationId="{2D38EA0A-E9B9-4B6A-8DC1-4E56623EB559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7" creationId="{283FF374-4441-453B-8C63-F6B9AE191659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8" creationId="{38C0C066-4269-4A9F-93E5-5489500EC899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39" creationId="{1BDD4E20-C1CE-4911-BDDB-A7AE446A1A4A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0" creationId="{BDD2D94E-4DC4-4C1D-A00C-3EA382D310D9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1" creationId="{77019FEC-F5D0-4163-A134-BB772E8E9514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2" creationId="{41E8484D-CDB1-4168-B4B8-6E42BE70029C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3" creationId="{B1E44216-CDE0-4543-B54F-C039BD0092B5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4" creationId="{5C2D5363-C23F-47CE-A9FB-29729F0DBBAE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5" creationId="{BF54FF80-EE51-4964-8C9A-FC661AEBBB2A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6" creationId="{7115EA87-0FAD-4041-99ED-0690A8243BF8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7" creationId="{FA1DB7C9-3F0B-4F6C-9D12-83F6617A91F3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8" creationId="{8FDC85BB-5774-492D-B17D-0E6561CC6375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49" creationId="{BE6B1696-E8E5-4E9F-83E9-7A55F206F153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50" creationId="{65F763A9-C319-4935-978C-61FB9CBF38B6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51" creationId="{D37E9C8E-516C-4675-A3A2-EBCE853E3208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52" creationId="{4B91E07D-6511-4717-8ED5-187DDBF06F6D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53" creationId="{3FCC5326-314C-4586-B9DB-2C8A91205BD5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54" creationId="{A7D6722D-976A-4F24-9F2B-B5ADECA3DEA8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55" creationId="{03BD1684-BDE3-4061-8C53-CC696C53CDC1}"/>
          </ac:cxnSpMkLst>
        </pc:cxnChg>
        <pc:cxnChg chg="mod topLvl">
          <ac:chgData name="Litjens, R. (Remco)" userId="b4cbdcf7-5f12-4194-833d-5ccf55326142" providerId="ADAL" clId="{2E9E6E5E-E24B-47A2-9D17-8E5FDB532924}" dt="2020-10-14T13:58:51.505" v="1381" actId="164"/>
          <ac:cxnSpMkLst>
            <pc:docMk/>
            <pc:sldMk cId="1809884805" sldId="257"/>
            <ac:cxnSpMk id="2156" creationId="{3DF15A9D-7393-4C41-B857-1CDF90B1860B}"/>
          </ac:cxnSpMkLst>
        </pc:cxnChg>
      </pc:sldChg>
      <pc:sldChg chg="del">
        <pc:chgData name="Litjens, R. (Remco)" userId="b4cbdcf7-5f12-4194-833d-5ccf55326142" providerId="ADAL" clId="{2E9E6E5E-E24B-47A2-9D17-8E5FDB532924}" dt="2020-10-14T14:06:10.483" v="1670" actId="2696"/>
        <pc:sldMkLst>
          <pc:docMk/>
          <pc:sldMk cId="692763946" sldId="258"/>
        </pc:sldMkLst>
      </pc:sldChg>
      <pc:sldChg chg="addSp delSp modSp">
        <pc:chgData name="Litjens, R. (Remco)" userId="b4cbdcf7-5f12-4194-833d-5ccf55326142" providerId="ADAL" clId="{2E9E6E5E-E24B-47A2-9D17-8E5FDB532924}" dt="2020-10-29T15:51:32.137" v="4617" actId="1076"/>
        <pc:sldMkLst>
          <pc:docMk/>
          <pc:sldMk cId="28435703" sldId="260"/>
        </pc:sldMkLst>
        <pc:spChg chg="mod topLvl">
          <ac:chgData name="Litjens, R. (Remco)" userId="b4cbdcf7-5f12-4194-833d-5ccf55326142" providerId="ADAL" clId="{2E9E6E5E-E24B-47A2-9D17-8E5FDB532924}" dt="2020-10-29T15:51:32.137" v="4617" actId="1076"/>
          <ac:spMkLst>
            <pc:docMk/>
            <pc:sldMk cId="28435703" sldId="260"/>
            <ac:spMk id="19" creationId="{B9CE5E96-36D8-47CE-B775-2F794EA8BD97}"/>
          </ac:spMkLst>
        </pc:spChg>
        <pc:spChg chg="mod topLvl">
          <ac:chgData name="Litjens, R. (Remco)" userId="b4cbdcf7-5f12-4194-833d-5ccf55326142" providerId="ADAL" clId="{2E9E6E5E-E24B-47A2-9D17-8E5FDB532924}" dt="2020-10-05T15:10:29.472" v="270" actId="164"/>
          <ac:spMkLst>
            <pc:docMk/>
            <pc:sldMk cId="28435703" sldId="260"/>
            <ac:spMk id="20" creationId="{05F6DCC2-C841-43CD-B2EB-278AF4996F09}"/>
          </ac:spMkLst>
        </pc:spChg>
        <pc:spChg chg="mod topLvl">
          <ac:chgData name="Litjens, R. (Remco)" userId="b4cbdcf7-5f12-4194-833d-5ccf55326142" providerId="ADAL" clId="{2E9E6E5E-E24B-47A2-9D17-8E5FDB532924}" dt="2020-10-05T15:10:29.472" v="270" actId="164"/>
          <ac:spMkLst>
            <pc:docMk/>
            <pc:sldMk cId="28435703" sldId="260"/>
            <ac:spMk id="21" creationId="{FAC73A00-DB8B-41BA-8869-C3A0070F092E}"/>
          </ac:spMkLst>
        </pc:spChg>
        <pc:spChg chg="mod topLvl">
          <ac:chgData name="Litjens, R. (Remco)" userId="b4cbdcf7-5f12-4194-833d-5ccf55326142" providerId="ADAL" clId="{2E9E6E5E-E24B-47A2-9D17-8E5FDB532924}" dt="2020-10-05T15:10:29.472" v="270" actId="164"/>
          <ac:spMkLst>
            <pc:docMk/>
            <pc:sldMk cId="28435703" sldId="260"/>
            <ac:spMk id="36" creationId="{6830FE73-1C60-4EDB-83B4-3318D3D3ED5E}"/>
          </ac:spMkLst>
        </pc:spChg>
        <pc:spChg chg="mod topLvl">
          <ac:chgData name="Litjens, R. (Remco)" userId="b4cbdcf7-5f12-4194-833d-5ccf55326142" providerId="ADAL" clId="{2E9E6E5E-E24B-47A2-9D17-8E5FDB532924}" dt="2020-10-05T15:10:29.472" v="270" actId="164"/>
          <ac:spMkLst>
            <pc:docMk/>
            <pc:sldMk cId="28435703" sldId="260"/>
            <ac:spMk id="53" creationId="{BACF931D-5847-4C94-A9F1-84FC06F2CA8A}"/>
          </ac:spMkLst>
        </pc:spChg>
        <pc:spChg chg="mod topLvl">
          <ac:chgData name="Litjens, R. (Remco)" userId="b4cbdcf7-5f12-4194-833d-5ccf55326142" providerId="ADAL" clId="{2E9E6E5E-E24B-47A2-9D17-8E5FDB532924}" dt="2020-10-05T15:10:29.472" v="270" actId="164"/>
          <ac:spMkLst>
            <pc:docMk/>
            <pc:sldMk cId="28435703" sldId="260"/>
            <ac:spMk id="54" creationId="{294D1D6A-1C3C-4799-84EF-28EC8FEAF888}"/>
          </ac:spMkLst>
        </pc:spChg>
        <pc:spChg chg="add del mod topLvl">
          <ac:chgData name="Litjens, R. (Remco)" userId="b4cbdcf7-5f12-4194-833d-5ccf55326142" providerId="ADAL" clId="{2E9E6E5E-E24B-47A2-9D17-8E5FDB532924}" dt="2020-10-05T15:07:54.723" v="110" actId="478"/>
          <ac:spMkLst>
            <pc:docMk/>
            <pc:sldMk cId="28435703" sldId="260"/>
            <ac:spMk id="55" creationId="{A25CD5E9-2546-40F7-AF02-F64A91F0AE22}"/>
          </ac:spMkLst>
        </pc:spChg>
        <pc:spChg chg="mod topLvl">
          <ac:chgData name="Litjens, R. (Remco)" userId="b4cbdcf7-5f12-4194-833d-5ccf55326142" providerId="ADAL" clId="{2E9E6E5E-E24B-47A2-9D17-8E5FDB532924}" dt="2020-10-05T15:10:29.472" v="270" actId="164"/>
          <ac:spMkLst>
            <pc:docMk/>
            <pc:sldMk cId="28435703" sldId="260"/>
            <ac:spMk id="57" creationId="{F8F05D2E-720F-4039-AFC8-905AAD5A175E}"/>
          </ac:spMkLst>
        </pc:spChg>
        <pc:spChg chg="add del mod">
          <ac:chgData name="Litjens, R. (Remco)" userId="b4cbdcf7-5f12-4194-833d-5ccf55326142" providerId="ADAL" clId="{2E9E6E5E-E24B-47A2-9D17-8E5FDB532924}" dt="2020-10-05T12:51:57.387" v="45" actId="478"/>
          <ac:spMkLst>
            <pc:docMk/>
            <pc:sldMk cId="28435703" sldId="260"/>
            <ac:spMk id="58" creationId="{9EAB544F-9C3E-4794-8CC4-7BABC8155C7B}"/>
          </ac:spMkLst>
        </pc:spChg>
        <pc:spChg chg="add del mod">
          <ac:chgData name="Litjens, R. (Remco)" userId="b4cbdcf7-5f12-4194-833d-5ccf55326142" providerId="ADAL" clId="{2E9E6E5E-E24B-47A2-9D17-8E5FDB532924}" dt="2020-10-05T15:09:40.586" v="149" actId="478"/>
          <ac:spMkLst>
            <pc:docMk/>
            <pc:sldMk cId="28435703" sldId="260"/>
            <ac:spMk id="60" creationId="{567A9969-6B5E-4A41-9BE4-2A1B784E1FBB}"/>
          </ac:spMkLst>
        </pc:spChg>
        <pc:spChg chg="add mod">
          <ac:chgData name="Litjens, R. (Remco)" userId="b4cbdcf7-5f12-4194-833d-5ccf55326142" providerId="ADAL" clId="{2E9E6E5E-E24B-47A2-9D17-8E5FDB532924}" dt="2020-10-29T15:51:23.974" v="4616" actId="1076"/>
          <ac:spMkLst>
            <pc:docMk/>
            <pc:sldMk cId="28435703" sldId="260"/>
            <ac:spMk id="62" creationId="{009A7D46-30E4-4EE0-8968-F9D0D5F24AD2}"/>
          </ac:spMkLst>
        </pc:spChg>
        <pc:grpChg chg="add del mod">
          <ac:chgData name="Litjens, R. (Remco)" userId="b4cbdcf7-5f12-4194-833d-5ccf55326142" providerId="ADAL" clId="{2E9E6E5E-E24B-47A2-9D17-8E5FDB532924}" dt="2020-10-05T15:07:29.153" v="104" actId="165"/>
          <ac:grpSpMkLst>
            <pc:docMk/>
            <pc:sldMk cId="28435703" sldId="260"/>
            <ac:grpSpMk id="2" creationId="{F4AD53F6-3A2E-43A9-9746-07CCA7A254FE}"/>
          </ac:grpSpMkLst>
        </pc:grpChg>
        <pc:grpChg chg="mod topLvl">
          <ac:chgData name="Litjens, R. (Remco)" userId="b4cbdcf7-5f12-4194-833d-5ccf55326142" providerId="ADAL" clId="{2E9E6E5E-E24B-47A2-9D17-8E5FDB532924}" dt="2020-10-05T15:10:29.472" v="270" actId="164"/>
          <ac:grpSpMkLst>
            <pc:docMk/>
            <pc:sldMk cId="28435703" sldId="260"/>
            <ac:grpSpMk id="13" creationId="{116E84CB-6E77-4756-8523-24C58153C308}"/>
          </ac:grpSpMkLst>
        </pc:grpChg>
        <pc:grpChg chg="mod topLvl">
          <ac:chgData name="Litjens, R. (Remco)" userId="b4cbdcf7-5f12-4194-833d-5ccf55326142" providerId="ADAL" clId="{2E9E6E5E-E24B-47A2-9D17-8E5FDB532924}" dt="2020-10-05T15:10:29.472" v="270" actId="164"/>
          <ac:grpSpMkLst>
            <pc:docMk/>
            <pc:sldMk cId="28435703" sldId="260"/>
            <ac:grpSpMk id="23" creationId="{1897B847-6544-4CCD-B488-96E48D7526D7}"/>
          </ac:grpSpMkLst>
        </pc:grpChg>
        <pc:grpChg chg="mod topLvl">
          <ac:chgData name="Litjens, R. (Remco)" userId="b4cbdcf7-5f12-4194-833d-5ccf55326142" providerId="ADAL" clId="{2E9E6E5E-E24B-47A2-9D17-8E5FDB532924}" dt="2020-10-05T15:10:29.472" v="270" actId="164"/>
          <ac:grpSpMkLst>
            <pc:docMk/>
            <pc:sldMk cId="28435703" sldId="260"/>
            <ac:grpSpMk id="30" creationId="{9C135537-6D8F-49CE-9A2F-4CCB373A5D03}"/>
          </ac:grpSpMkLst>
        </pc:grpChg>
        <pc:grpChg chg="add mod">
          <ac:chgData name="Litjens, R. (Remco)" userId="b4cbdcf7-5f12-4194-833d-5ccf55326142" providerId="ADAL" clId="{2E9E6E5E-E24B-47A2-9D17-8E5FDB532924}" dt="2020-10-05T15:10:29.472" v="270" actId="164"/>
          <ac:grpSpMkLst>
            <pc:docMk/>
            <pc:sldMk cId="28435703" sldId="260"/>
            <ac:grpSpMk id="37" creationId="{D2842146-F047-4CB0-94DF-E552A26C3220}"/>
          </ac:grpSpMkLst>
        </pc:grpChg>
        <pc:cxnChg chg="mod topLvl">
          <ac:chgData name="Litjens, R. (Remco)" userId="b4cbdcf7-5f12-4194-833d-5ccf55326142" providerId="ADAL" clId="{2E9E6E5E-E24B-47A2-9D17-8E5FDB532924}" dt="2020-10-05T15:10:29.472" v="270" actId="164"/>
          <ac:cxnSpMkLst>
            <pc:docMk/>
            <pc:sldMk cId="28435703" sldId="260"/>
            <ac:cxnSpMk id="3" creationId="{65D6AA6F-F371-4709-AC6B-3B35E013699F}"/>
          </ac:cxnSpMkLst>
        </pc:cxnChg>
        <pc:cxnChg chg="mod topLvl">
          <ac:chgData name="Litjens, R. (Remco)" userId="b4cbdcf7-5f12-4194-833d-5ccf55326142" providerId="ADAL" clId="{2E9E6E5E-E24B-47A2-9D17-8E5FDB532924}" dt="2020-10-05T15:10:29.472" v="270" actId="164"/>
          <ac:cxnSpMkLst>
            <pc:docMk/>
            <pc:sldMk cId="28435703" sldId="260"/>
            <ac:cxnSpMk id="5" creationId="{4BA3DA0F-D1FA-4662-862F-3EB164D32878}"/>
          </ac:cxnSpMkLst>
        </pc:cxnChg>
        <pc:cxnChg chg="add del mod">
          <ac:chgData name="Litjens, R. (Remco)" userId="b4cbdcf7-5f12-4194-833d-5ccf55326142" providerId="ADAL" clId="{2E9E6E5E-E24B-47A2-9D17-8E5FDB532924}" dt="2020-10-05T15:07:40.484" v="106" actId="478"/>
          <ac:cxnSpMkLst>
            <pc:docMk/>
            <pc:sldMk cId="28435703" sldId="260"/>
            <ac:cxnSpMk id="6" creationId="{369B6FFB-834B-483A-82C1-3B0F605036F7}"/>
          </ac:cxnSpMkLst>
        </pc:cxnChg>
        <pc:cxnChg chg="add mod">
          <ac:chgData name="Litjens, R. (Remco)" userId="b4cbdcf7-5f12-4194-833d-5ccf55326142" providerId="ADAL" clId="{2E9E6E5E-E24B-47A2-9D17-8E5FDB532924}" dt="2020-10-05T15:10:29.472" v="270" actId="164"/>
          <ac:cxnSpMkLst>
            <pc:docMk/>
            <pc:sldMk cId="28435703" sldId="260"/>
            <ac:cxnSpMk id="11" creationId="{5B0F6278-197D-4688-B6A8-F74C8837EB8C}"/>
          </ac:cxnSpMkLst>
        </pc:cxnChg>
        <pc:cxnChg chg="mod topLvl">
          <ac:chgData name="Litjens, R. (Remco)" userId="b4cbdcf7-5f12-4194-833d-5ccf55326142" providerId="ADAL" clId="{2E9E6E5E-E24B-47A2-9D17-8E5FDB532924}" dt="2020-10-05T15:10:29.472" v="270" actId="164"/>
          <ac:cxnSpMkLst>
            <pc:docMk/>
            <pc:sldMk cId="28435703" sldId="260"/>
            <ac:cxnSpMk id="29" creationId="{138B03C6-5A55-42B9-9BC2-E66184E559E6}"/>
          </ac:cxnSpMkLst>
        </pc:cxnChg>
        <pc:cxnChg chg="add del mod">
          <ac:chgData name="Litjens, R. (Remco)" userId="b4cbdcf7-5f12-4194-833d-5ccf55326142" providerId="ADAL" clId="{2E9E6E5E-E24B-47A2-9D17-8E5FDB532924}" dt="2020-10-05T15:09:14.495" v="138" actId="478"/>
          <ac:cxnSpMkLst>
            <pc:docMk/>
            <pc:sldMk cId="28435703" sldId="260"/>
            <ac:cxnSpMk id="59" creationId="{5C7F163F-5AAE-4643-95B3-56B5599309BE}"/>
          </ac:cxnSpMkLst>
        </pc:cxnChg>
        <pc:cxnChg chg="add del mod">
          <ac:chgData name="Litjens, R. (Remco)" userId="b4cbdcf7-5f12-4194-833d-5ccf55326142" providerId="ADAL" clId="{2E9E6E5E-E24B-47A2-9D17-8E5FDB532924}" dt="2020-10-05T15:09:40.586" v="149" actId="478"/>
          <ac:cxnSpMkLst>
            <pc:docMk/>
            <pc:sldMk cId="28435703" sldId="260"/>
            <ac:cxnSpMk id="61" creationId="{60577C3A-857B-46E3-A187-0CC017FAE477}"/>
          </ac:cxnSpMkLst>
        </pc:cxnChg>
        <pc:cxnChg chg="add mod">
          <ac:chgData name="Litjens, R. (Remco)" userId="b4cbdcf7-5f12-4194-833d-5ccf55326142" providerId="ADAL" clId="{2E9E6E5E-E24B-47A2-9D17-8E5FDB532924}" dt="2020-10-05T15:10:29.472" v="270" actId="164"/>
          <ac:cxnSpMkLst>
            <pc:docMk/>
            <pc:sldMk cId="28435703" sldId="260"/>
            <ac:cxnSpMk id="63" creationId="{CD5B8C4D-F905-4C6D-9625-89B5DFD442FE}"/>
          </ac:cxnSpMkLst>
        </pc:cxnChg>
      </pc:sldChg>
      <pc:sldChg chg="addSp delSp modSp">
        <pc:chgData name="Litjens, R. (Remco)" userId="b4cbdcf7-5f12-4194-833d-5ccf55326142" providerId="ADAL" clId="{2E9E6E5E-E24B-47A2-9D17-8E5FDB532924}" dt="2020-10-27T07:57:44.644" v="3832" actId="478"/>
        <pc:sldMkLst>
          <pc:docMk/>
          <pc:sldMk cId="2075862674" sldId="262"/>
        </pc:sldMkLst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2" creationId="{7ED3505A-1E74-4FAB-9471-3DB649CABF10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4" creationId="{7F52C4BA-78CD-4129-8CC0-F94233E1A2F3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" creationId="{698A32D4-FBC6-46A1-B417-5A62D3A9F5A8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7" creationId="{BA0F24BA-290F-4852-9929-F96416DC13F6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" creationId="{DD59E88C-69C0-464D-9B7A-7AA3CFBDFCAB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2" creationId="{D23A0894-6D27-433C-A8C8-65E344CD1586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7" creationId="{B15616F5-1E19-44EC-85B3-76421581BCC7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8" creationId="{0C8B1C5A-6410-4E87-B854-5A8AF0AF3DC1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20" creationId="{17CC38DF-00B6-4DC6-9F0E-0A47F2391CB7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21" creationId="{B8436D05-3A4C-46F3-A09B-CAD0618E5E9E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28" creationId="{88EBCCA0-DDFA-4499-B499-0F2885B0F096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45" creationId="{F2330252-1950-42DA-B836-1CF95C2E3984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46" creationId="{2B25B69C-913A-44C7-9291-17C562C5F856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47" creationId="{E2BC07A6-AAF0-4909-BF70-A42871D52836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48" creationId="{910BCF0B-A66D-4F2B-A49D-3F30702558E5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49" creationId="{EA3EE809-B810-4BB5-B7DF-058CC5684D06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50" creationId="{EE08158F-068F-4E8D-B5D8-990F571A2C10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51" creationId="{ACD3C4DB-EAF6-44BD-BC76-5CB5620D3DE6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52" creationId="{DA122757-534A-4720-A8E2-31BC4C0C3C8D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53" creationId="{258076DC-989C-433E-BEEC-905FB89A9A27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54" creationId="{49CF691C-A4B0-47EB-96C1-0DB0E063C624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55" creationId="{F96F0FD6-5DEA-4A67-827B-0F18DC4FF842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58" creationId="{07731712-7451-4EC1-B063-8FF315CC9963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1" creationId="{0B5851E4-288B-4E42-8B8E-3CC9D0E20A9D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2" creationId="{C48D0BDB-09E1-48E6-A02B-E4C0D1200791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3" creationId="{6280DE48-C7AD-4F72-9E08-9B6423A8D20D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4" creationId="{F7845254-B3CD-48DB-8BA7-CC1A7A4211A1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5" creationId="{56543975-1540-4154-BB8A-2C9E5FFFAD08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6" creationId="{54B96DDA-6FD0-4B5A-870A-50FE8B12D466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7" creationId="{E9F77FAA-59C2-4C3C-BDBC-56B218418907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8" creationId="{BE7EC7A0-F20E-4776-AF56-8F022A47DC6A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69" creationId="{8E2146E3-5003-4191-8980-B518560D90CD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70" creationId="{EE3719A7-DAF1-4024-91A0-53A965B774B8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71" creationId="{7BAA0ED7-799C-416B-A82A-9B44268A327F}"/>
          </ac:spMkLst>
        </pc:spChg>
        <pc:spChg chg="add del mod">
          <ac:chgData name="Litjens, R. (Remco)" userId="b4cbdcf7-5f12-4194-833d-5ccf55326142" providerId="ADAL" clId="{2E9E6E5E-E24B-47A2-9D17-8E5FDB532924}" dt="2020-10-27T07:57:42.838" v="3831" actId="478"/>
          <ac:spMkLst>
            <pc:docMk/>
            <pc:sldMk cId="2075862674" sldId="262"/>
            <ac:spMk id="72" creationId="{80F87E47-D972-486E-A0C6-84DF6EC7BA77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73" creationId="{103C5637-E570-4596-912F-9FFEA17AA673}"/>
          </ac:spMkLst>
        </pc:spChg>
        <pc:spChg chg="add mod">
          <ac:chgData name="Litjens, R. (Remco)" userId="b4cbdcf7-5f12-4194-833d-5ccf55326142" providerId="ADAL" clId="{2E9E6E5E-E24B-47A2-9D17-8E5FDB532924}" dt="2020-10-27T07:57:40.234" v="3830" actId="1076"/>
          <ac:spMkLst>
            <pc:docMk/>
            <pc:sldMk cId="2075862674" sldId="262"/>
            <ac:spMk id="74" creationId="{3EFA4F63-2209-486F-912A-6A9ADB64D4C1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93" creationId="{10D17CB5-3481-4F7E-8805-19C1C5B40F83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94" creationId="{A392169C-FD4C-415D-88D6-BA9690EC2037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95" creationId="{73A57860-113C-43FE-9B1C-9FE485A7B06A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96" creationId="{4C7BC698-B8E3-4DDD-B1C4-45AC2C418C42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97" creationId="{81A9B046-9DCC-468E-90FF-C8DD3F5D4A03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98" creationId="{CF1819C7-B0B1-4F5A-BFA1-C3A949B183F4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99" creationId="{F5B3AB98-432B-4422-A684-28CCD3AD8259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00" creationId="{5C3EE702-66F0-48E9-92DD-DD6E14809141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01" creationId="{9BF4538A-E32F-446B-9C05-C3416181AF42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02" creationId="{372F4D55-101F-4F0D-A19E-53AFDCF7682B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03" creationId="{44C1E2A2-E871-4999-A047-E8B44602A2BA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04" creationId="{ADC71C07-FC7E-4A04-9FEB-E634997E547E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05" creationId="{EE955E99-97B1-4F91-AA6D-D55BA4D4521C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06" creationId="{B6E12D12-F312-46FA-A37C-92840F805F9F}"/>
          </ac:spMkLst>
        </pc:spChg>
        <pc:spChg chg="del mod topLvl">
          <ac:chgData name="Litjens, R. (Remco)" userId="b4cbdcf7-5f12-4194-833d-5ccf55326142" providerId="ADAL" clId="{2E9E6E5E-E24B-47A2-9D17-8E5FDB532924}" dt="2020-10-27T07:57:44.644" v="3832" actId="478"/>
          <ac:spMkLst>
            <pc:docMk/>
            <pc:sldMk cId="2075862674" sldId="262"/>
            <ac:spMk id="107" creationId="{04D47FA5-3872-4C25-8C36-1EA5937144F6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09" creationId="{49381476-664A-45CA-84DF-4EF0A7D211F9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0" creationId="{1F992783-BF97-4525-AF71-C13C70EF4129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1" creationId="{1840DA96-79D6-46C8-A6BC-B99BCA18B0AD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2" creationId="{CBBC714A-72E0-491E-9EA7-D6CD3BF60E2C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3" creationId="{46D4F220-0CDD-478A-A00F-DA149F28AAAB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4" creationId="{6BD0031C-0103-4DD4-B623-A26854E33857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5" creationId="{3C0C6469-0964-4B0B-AFA4-A4E087B155C3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6" creationId="{EE71F996-1D2E-4FE5-8161-D3DDE3A68064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7" creationId="{C1E672D7-C220-4D0F-8AA0-6A8BB4BD4A81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8" creationId="{C44F2DDA-3E05-48DF-9661-65F6CA344305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19" creationId="{5EC67717-C790-4D9A-A2C7-3A65A30291CC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20" creationId="{E679C39F-E529-4490-AB5E-535D8E88F792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21" creationId="{78E734CF-6BCA-4E69-8187-C37AE5C378C9}"/>
          </ac:spMkLst>
        </pc:spChg>
        <pc:spChg chg="mod topLvl">
          <ac:chgData name="Litjens, R. (Remco)" userId="b4cbdcf7-5f12-4194-833d-5ccf55326142" providerId="ADAL" clId="{2E9E6E5E-E24B-47A2-9D17-8E5FDB532924}" dt="2020-10-27T07:57:30.879" v="3828" actId="165"/>
          <ac:spMkLst>
            <pc:docMk/>
            <pc:sldMk cId="2075862674" sldId="262"/>
            <ac:spMk id="122" creationId="{1B043EE3-D914-41BD-980C-962EA508CF6E}"/>
          </ac:spMkLst>
        </pc:spChg>
        <pc:grpChg chg="del">
          <ac:chgData name="Litjens, R. (Remco)" userId="b4cbdcf7-5f12-4194-833d-5ccf55326142" providerId="ADAL" clId="{2E9E6E5E-E24B-47A2-9D17-8E5FDB532924}" dt="2020-10-27T07:57:30.879" v="3828" actId="165"/>
          <ac:grpSpMkLst>
            <pc:docMk/>
            <pc:sldMk cId="2075862674" sldId="262"/>
            <ac:grpSpMk id="15" creationId="{F5409026-464B-4F18-AFF9-C3353F82A0BC}"/>
          </ac:grpSpMkLst>
        </pc:grpChg>
      </pc:sldChg>
      <pc:sldChg chg="del">
        <pc:chgData name="Litjens, R. (Remco)" userId="b4cbdcf7-5f12-4194-833d-5ccf55326142" providerId="ADAL" clId="{2E9E6E5E-E24B-47A2-9D17-8E5FDB532924}" dt="2020-10-14T14:06:16.435" v="1671" actId="2696"/>
        <pc:sldMkLst>
          <pc:docMk/>
          <pc:sldMk cId="2944623091" sldId="263"/>
        </pc:sldMkLst>
      </pc:sldChg>
      <pc:sldChg chg="addSp delSp modSp add">
        <pc:chgData name="Litjens, R. (Remco)" userId="b4cbdcf7-5f12-4194-833d-5ccf55326142" providerId="ADAL" clId="{2E9E6E5E-E24B-47A2-9D17-8E5FDB532924}" dt="2020-10-05T15:34:53.699" v="870" actId="164"/>
        <pc:sldMkLst>
          <pc:docMk/>
          <pc:sldMk cId="169599341" sldId="264"/>
        </pc:sldMkLst>
        <pc:spChg chg="add del mod">
          <ac:chgData name="Litjens, R. (Remco)" userId="b4cbdcf7-5f12-4194-833d-5ccf55326142" providerId="ADAL" clId="{2E9E6E5E-E24B-47A2-9D17-8E5FDB532924}" dt="2020-10-05T15:19:00.578" v="299" actId="478"/>
          <ac:spMkLst>
            <pc:docMk/>
            <pc:sldMk cId="169599341" sldId="264"/>
            <ac:spMk id="2" creationId="{FDA7BC7E-A758-4CFF-B26E-76F971EA14C6}"/>
          </ac:spMkLst>
        </pc:spChg>
        <pc:spChg chg="mo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3" creationId="{5F8DA769-168A-471E-963A-C3133C8BAFE0}"/>
          </ac:spMkLst>
        </pc:spChg>
        <pc:spChg chg="add mo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4" creationId="{9E6C2087-B61A-4765-ABCC-8819E1085BC6}"/>
          </ac:spMkLst>
        </pc:spChg>
        <pc:spChg chg="add del mod">
          <ac:chgData name="Litjens, R. (Remco)" userId="b4cbdcf7-5f12-4194-833d-5ccf55326142" providerId="ADAL" clId="{2E9E6E5E-E24B-47A2-9D17-8E5FDB532924}" dt="2020-10-05T15:22:30.584" v="358" actId="478"/>
          <ac:spMkLst>
            <pc:docMk/>
            <pc:sldMk cId="169599341" sldId="264"/>
            <ac:spMk id="5" creationId="{7D95D343-F02E-47DB-9F48-E38C1F820CCD}"/>
          </ac:spMkLst>
        </pc:spChg>
        <pc:spChg chg="mo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33" creationId="{AEAADFF7-F887-4A24-B904-769B202C7EAE}"/>
          </ac:spMkLst>
        </pc:spChg>
        <pc:spChg chg="add del mod">
          <ac:chgData name="Litjens, R. (Remco)" userId="b4cbdcf7-5f12-4194-833d-5ccf55326142" providerId="ADAL" clId="{2E9E6E5E-E24B-47A2-9D17-8E5FDB532924}" dt="2020-10-05T15:18:16.625" v="275" actId="478"/>
          <ac:spMkLst>
            <pc:docMk/>
            <pc:sldMk cId="169599341" sldId="264"/>
            <ac:spMk id="34" creationId="{D6805C95-E462-46D0-9649-75404822F612}"/>
          </ac:spMkLst>
        </pc:spChg>
        <pc:spChg chg="mo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35" creationId="{B0AC7B10-3D31-431A-A207-5E38E2067852}"/>
          </ac:spMkLst>
        </pc:spChg>
        <pc:spChg chg="mod or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36" creationId="{8E90B41F-295B-4081-B177-B4564366A5F5}"/>
          </ac:spMkLst>
        </pc:spChg>
        <pc:spChg chg="mod or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37" creationId="{C723347C-77DF-4AE8-9040-033C917744E1}"/>
          </ac:spMkLst>
        </pc:spChg>
        <pc:spChg chg="mod">
          <ac:chgData name="Litjens, R. (Remco)" userId="b4cbdcf7-5f12-4194-833d-5ccf55326142" providerId="ADAL" clId="{2E9E6E5E-E24B-47A2-9D17-8E5FDB532924}" dt="2020-10-05T15:27:16.487" v="511" actId="692"/>
          <ac:spMkLst>
            <pc:docMk/>
            <pc:sldMk cId="169599341" sldId="264"/>
            <ac:spMk id="44" creationId="{D8508352-6D49-407D-A354-B7226C5E2CC8}"/>
          </ac:spMkLst>
        </pc:spChg>
        <pc:spChg chg="add mod">
          <ac:chgData name="Litjens, R. (Remco)" userId="b4cbdcf7-5f12-4194-833d-5ccf55326142" providerId="ADAL" clId="{2E9E6E5E-E24B-47A2-9D17-8E5FDB532924}" dt="2020-10-05T15:30:37.211" v="680" actId="208"/>
          <ac:spMkLst>
            <pc:docMk/>
            <pc:sldMk cId="169599341" sldId="264"/>
            <ac:spMk id="49" creationId="{8BBED156-B802-4D78-BE0D-6CF723FE56C8}"/>
          </ac:spMkLst>
        </pc:spChg>
        <pc:spChg chg="add mod">
          <ac:chgData name="Litjens, R. (Remco)" userId="b4cbdcf7-5f12-4194-833d-5ccf55326142" providerId="ADAL" clId="{2E9E6E5E-E24B-47A2-9D17-8E5FDB532924}" dt="2020-10-05T15:30:32.076" v="678" actId="164"/>
          <ac:spMkLst>
            <pc:docMk/>
            <pc:sldMk cId="169599341" sldId="264"/>
            <ac:spMk id="50" creationId="{933B1B27-12EF-401C-86CA-BA6431B58274}"/>
          </ac:spMkLst>
        </pc:spChg>
        <pc:spChg chg="add mod">
          <ac:chgData name="Litjens, R. (Remco)" userId="b4cbdcf7-5f12-4194-833d-5ccf55326142" providerId="ADAL" clId="{2E9E6E5E-E24B-47A2-9D17-8E5FDB532924}" dt="2020-10-05T15:30:32.076" v="678" actId="164"/>
          <ac:spMkLst>
            <pc:docMk/>
            <pc:sldMk cId="169599341" sldId="264"/>
            <ac:spMk id="64" creationId="{0C01061B-2C42-4E24-9831-0E3C9B1CBC87}"/>
          </ac:spMkLst>
        </pc:spChg>
        <pc:spChg chg="mod or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67" creationId="{88595AF9-2E87-45A3-9DCF-6A53995241D6}"/>
          </ac:spMkLst>
        </pc:spChg>
        <pc:spChg chg="add mo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68" creationId="{46FA9BB0-380F-40BA-83AD-6F45E06B2ED9}"/>
          </ac:spMkLst>
        </pc:spChg>
        <pc:spChg chg="add mod">
          <ac:chgData name="Litjens, R. (Remco)" userId="b4cbdcf7-5f12-4194-833d-5ccf55326142" providerId="ADAL" clId="{2E9E6E5E-E24B-47A2-9D17-8E5FDB532924}" dt="2020-10-05T15:31:29.993" v="768" actId="1038"/>
          <ac:spMkLst>
            <pc:docMk/>
            <pc:sldMk cId="169599341" sldId="264"/>
            <ac:spMk id="69" creationId="{A1AA977B-163B-4DB2-B18C-147630CCB904}"/>
          </ac:spMkLst>
        </pc:spChg>
        <pc:spChg chg="add mo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73" creationId="{C88D4D39-45A6-4FF0-BE12-0007FDBCA176}"/>
          </ac:spMkLst>
        </pc:spChg>
        <pc:spChg chg="mod">
          <ac:chgData name="Litjens, R. (Remco)" userId="b4cbdcf7-5f12-4194-833d-5ccf55326142" providerId="ADAL" clId="{2E9E6E5E-E24B-47A2-9D17-8E5FDB532924}" dt="2020-10-05T15:34:53.699" v="870" actId="164"/>
          <ac:spMkLst>
            <pc:docMk/>
            <pc:sldMk cId="169599341" sldId="264"/>
            <ac:spMk id="86" creationId="{415018E7-F062-40DA-81C8-846DAD2F2345}"/>
          </ac:spMkLst>
        </pc:spChg>
        <pc:grpChg chg="mod">
          <ac:chgData name="Litjens, R. (Remco)" userId="b4cbdcf7-5f12-4194-833d-5ccf55326142" providerId="ADAL" clId="{2E9E6E5E-E24B-47A2-9D17-8E5FDB532924}" dt="2020-10-05T15:34:53.699" v="870" actId="164"/>
          <ac:grpSpMkLst>
            <pc:docMk/>
            <pc:sldMk cId="169599341" sldId="264"/>
            <ac:grpSpMk id="18" creationId="{899E9A12-F5F8-45FA-ADF3-65FB33A3365E}"/>
          </ac:grpSpMkLst>
        </pc:grpChg>
        <pc:grpChg chg="mod">
          <ac:chgData name="Litjens, R. (Remco)" userId="b4cbdcf7-5f12-4194-833d-5ccf55326142" providerId="ADAL" clId="{2E9E6E5E-E24B-47A2-9D17-8E5FDB532924}" dt="2020-10-05T15:34:53.699" v="870" actId="164"/>
          <ac:grpSpMkLst>
            <pc:docMk/>
            <pc:sldMk cId="169599341" sldId="264"/>
            <ac:grpSpMk id="19" creationId="{8F6413E8-24C7-49ED-AB87-555EA4AF68C4}"/>
          </ac:grpSpMkLst>
        </pc:grpChg>
        <pc:grpChg chg="add del mod ord">
          <ac:chgData name="Litjens, R. (Remco)" userId="b4cbdcf7-5f12-4194-833d-5ccf55326142" providerId="ADAL" clId="{2E9E6E5E-E24B-47A2-9D17-8E5FDB532924}" dt="2020-10-05T15:34:53.699" v="870" actId="164"/>
          <ac:grpSpMkLst>
            <pc:docMk/>
            <pc:sldMk cId="169599341" sldId="264"/>
            <ac:grpSpMk id="24" creationId="{AEB0ED33-9D24-43EF-90F2-BD4A0A27F70E}"/>
          </ac:grpSpMkLst>
        </pc:grpChg>
        <pc:grpChg chg="add mod">
          <ac:chgData name="Litjens, R. (Remco)" userId="b4cbdcf7-5f12-4194-833d-5ccf55326142" providerId="ADAL" clId="{2E9E6E5E-E24B-47A2-9D17-8E5FDB532924}" dt="2020-10-05T15:34:53.699" v="870" actId="164"/>
          <ac:grpSpMkLst>
            <pc:docMk/>
            <pc:sldMk cId="169599341" sldId="264"/>
            <ac:grpSpMk id="52" creationId="{7B13DB18-371C-4527-B7C6-6576FB024CFA}"/>
          </ac:grpSpMkLst>
        </pc:grpChg>
        <pc:grpChg chg="add del mod">
          <ac:chgData name="Litjens, R. (Remco)" userId="b4cbdcf7-5f12-4194-833d-5ccf55326142" providerId="ADAL" clId="{2E9E6E5E-E24B-47A2-9D17-8E5FDB532924}" dt="2020-10-05T15:33:49.074" v="835" actId="165"/>
          <ac:grpSpMkLst>
            <pc:docMk/>
            <pc:sldMk cId="169599341" sldId="264"/>
            <ac:grpSpMk id="58" creationId="{3EA7CD70-7A9F-4025-82A0-60189C8D6894}"/>
          </ac:grpSpMkLst>
        </pc:grpChg>
        <pc:grpChg chg="add mod">
          <ac:chgData name="Litjens, R. (Remco)" userId="b4cbdcf7-5f12-4194-833d-5ccf55326142" providerId="ADAL" clId="{2E9E6E5E-E24B-47A2-9D17-8E5FDB532924}" dt="2020-10-05T15:34:53.699" v="870" actId="164"/>
          <ac:grpSpMkLst>
            <pc:docMk/>
            <pc:sldMk cId="169599341" sldId="264"/>
            <ac:grpSpMk id="60" creationId="{514900FC-DAF9-450E-9ED1-87243A00F172}"/>
          </ac:grpSpMkLst>
        </pc:grpChg>
        <pc:grpChg chg="add mod">
          <ac:chgData name="Litjens, R. (Remco)" userId="b4cbdcf7-5f12-4194-833d-5ccf55326142" providerId="ADAL" clId="{2E9E6E5E-E24B-47A2-9D17-8E5FDB532924}" dt="2020-10-05T15:34:53.699" v="870" actId="164"/>
          <ac:grpSpMkLst>
            <pc:docMk/>
            <pc:sldMk cId="169599341" sldId="264"/>
            <ac:grpSpMk id="61" creationId="{5FDB0C06-68DE-4D73-8214-B85E0C46A6C2}"/>
          </ac:grpSpMkLst>
        </pc:grpChg>
        <pc:graphicFrameChg chg="mod">
          <ac:chgData name="Litjens, R. (Remco)" userId="b4cbdcf7-5f12-4194-833d-5ccf55326142" providerId="ADAL" clId="{2E9E6E5E-E24B-47A2-9D17-8E5FDB532924}" dt="2020-10-05T15:34:53.699" v="870" actId="164"/>
          <ac:graphicFrameMkLst>
            <pc:docMk/>
            <pc:sldMk cId="169599341" sldId="264"/>
            <ac:graphicFrameMk id="39" creationId="{C2093A6E-4C7D-4396-86B8-F4BA552FA703}"/>
          </ac:graphicFrameMkLst>
        </pc:graphicFrameChg>
        <pc:graphicFrameChg chg="mod">
          <ac:chgData name="Litjens, R. (Remco)" userId="b4cbdcf7-5f12-4194-833d-5ccf55326142" providerId="ADAL" clId="{2E9E6E5E-E24B-47A2-9D17-8E5FDB532924}" dt="2020-10-05T15:34:53.699" v="870" actId="164"/>
          <ac:graphicFrameMkLst>
            <pc:docMk/>
            <pc:sldMk cId="169599341" sldId="264"/>
            <ac:graphicFrameMk id="41" creationId="{2ED85954-7FE0-4EDE-B4FA-85BC0AB35997}"/>
          </ac:graphicFrameMkLst>
        </pc:graphicFrameChg>
        <pc:graphicFrameChg chg="add mod topLvl modGraphic">
          <ac:chgData name="Litjens, R. (Remco)" userId="b4cbdcf7-5f12-4194-833d-5ccf55326142" providerId="ADAL" clId="{2E9E6E5E-E24B-47A2-9D17-8E5FDB532924}" dt="2020-10-05T15:34:18.189" v="843" actId="164"/>
          <ac:graphicFrameMkLst>
            <pc:docMk/>
            <pc:sldMk cId="169599341" sldId="264"/>
            <ac:graphicFrameMk id="70" creationId="{E21AC027-34C4-4BCD-AC35-96FCC980A23F}"/>
          </ac:graphicFrameMkLst>
        </pc:graphicFrameChg>
        <pc:graphicFrameChg chg="add mod topLvl">
          <ac:chgData name="Litjens, R. (Remco)" userId="b4cbdcf7-5f12-4194-833d-5ccf55326142" providerId="ADAL" clId="{2E9E6E5E-E24B-47A2-9D17-8E5FDB532924}" dt="2020-10-05T15:34:18.189" v="843" actId="164"/>
          <ac:graphicFrameMkLst>
            <pc:docMk/>
            <pc:sldMk cId="169599341" sldId="264"/>
            <ac:graphicFrameMk id="71" creationId="{BFD0594E-17CA-46C2-9770-104BCD50171E}"/>
          </ac:graphicFrameMkLst>
        </pc:graphicFrameChg>
        <pc:graphicFrameChg chg="add mod topLvl">
          <ac:chgData name="Litjens, R. (Remco)" userId="b4cbdcf7-5f12-4194-833d-5ccf55326142" providerId="ADAL" clId="{2E9E6E5E-E24B-47A2-9D17-8E5FDB532924}" dt="2020-10-05T15:34:18.189" v="843" actId="164"/>
          <ac:graphicFrameMkLst>
            <pc:docMk/>
            <pc:sldMk cId="169599341" sldId="264"/>
            <ac:graphicFrameMk id="72" creationId="{42AC189E-1003-4C98-8AD6-63F99DDC9326}"/>
          </ac:graphicFrameMkLst>
        </pc:graphicFrameChg>
        <pc:graphicFrameChg chg="add mod">
          <ac:chgData name="Litjens, R. (Remco)" userId="b4cbdcf7-5f12-4194-833d-5ccf55326142" providerId="ADAL" clId="{2E9E6E5E-E24B-47A2-9D17-8E5FDB532924}" dt="2020-10-05T15:34:18.189" v="843" actId="164"/>
          <ac:graphicFrameMkLst>
            <pc:docMk/>
            <pc:sldMk cId="169599341" sldId="264"/>
            <ac:graphicFrameMk id="74" creationId="{2D696FA0-75B6-4982-A13D-84EB6DB7CA0F}"/>
          </ac:graphicFrameMkLst>
        </pc:graphicFrameChg>
        <pc:graphicFrameChg chg="add del mod">
          <ac:chgData name="Litjens, R. (Remco)" userId="b4cbdcf7-5f12-4194-833d-5ccf55326142" providerId="ADAL" clId="{2E9E6E5E-E24B-47A2-9D17-8E5FDB532924}" dt="2020-10-05T15:34:12.799" v="842" actId="478"/>
          <ac:graphicFrameMkLst>
            <pc:docMk/>
            <pc:sldMk cId="169599341" sldId="264"/>
            <ac:graphicFrameMk id="75" creationId="{19F2B381-A05B-4FE8-8CF3-4BA7EFC10E1E}"/>
          </ac:graphicFrameMkLst>
        </pc:graphicFrameChg>
        <pc:picChg chg="add mod">
          <ac:chgData name="Litjens, R. (Remco)" userId="b4cbdcf7-5f12-4194-833d-5ccf55326142" providerId="ADAL" clId="{2E9E6E5E-E24B-47A2-9D17-8E5FDB532924}" dt="2020-10-05T15:34:53.699" v="870" actId="164"/>
          <ac:picMkLst>
            <pc:docMk/>
            <pc:sldMk cId="169599341" sldId="264"/>
            <ac:picMk id="1026" creationId="{9E9CB9E5-6A90-4B2F-B8EC-2FB9BAC3CC2E}"/>
          </ac:picMkLst>
        </pc:pic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6" creationId="{7060956C-7DC1-40A4-8462-02421BD2D07C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8" creationId="{714F790D-FBC4-492F-B287-7E9E5A97F54E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9" creationId="{C4187116-E52F-406B-BBA0-5EE8432C817B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11" creationId="{AA54EC8A-DF87-4CC0-94E1-CBDD5A44E192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23" creationId="{AEBC4441-74A6-4A49-BF63-2BE2848DC705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29" creationId="{BE679B3D-20C0-4A49-A135-12C23042FD05}"/>
          </ac:cxnSpMkLst>
        </pc:cxnChg>
        <pc:cxnChg chg="add 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38" creationId="{AA5FB19B-1F31-419E-84A1-F0382E75D429}"/>
          </ac:cxnSpMkLst>
        </pc:cxnChg>
        <pc:cxnChg chg="mod">
          <ac:chgData name="Litjens, R. (Remco)" userId="b4cbdcf7-5f12-4194-833d-5ccf55326142" providerId="ADAL" clId="{2E9E6E5E-E24B-47A2-9D17-8E5FDB532924}" dt="2020-10-05T15:27:41.822" v="520" actId="478"/>
          <ac:cxnSpMkLst>
            <pc:docMk/>
            <pc:sldMk cId="169599341" sldId="264"/>
            <ac:cxnSpMk id="42" creationId="{1E90CBC8-8D95-4C97-A673-60711A8B0424}"/>
          </ac:cxnSpMkLst>
        </pc:cxnChg>
        <pc:cxnChg chg="add 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43" creationId="{B087B752-ADEE-4F1F-BCAD-F42C171B9568}"/>
          </ac:cxnSpMkLst>
        </pc:cxnChg>
        <pc:cxnChg chg="mod">
          <ac:chgData name="Litjens, R. (Remco)" userId="b4cbdcf7-5f12-4194-833d-5ccf55326142" providerId="ADAL" clId="{2E9E6E5E-E24B-47A2-9D17-8E5FDB532924}" dt="2020-10-05T15:27:41.822" v="520" actId="478"/>
          <ac:cxnSpMkLst>
            <pc:docMk/>
            <pc:sldMk cId="169599341" sldId="264"/>
            <ac:cxnSpMk id="51" creationId="{2083FAFC-8E9B-4866-96F9-9D7F47E9F6EE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53" creationId="{A14DF577-99CB-4685-B4D7-01E772AB6B40}"/>
          </ac:cxnSpMkLst>
        </pc:cxnChg>
        <pc:cxnChg chg="add 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54" creationId="{8F85418D-2156-45D8-8904-AA66B3F79530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56" creationId="{A4C56D45-B5DC-40B0-9684-3A5533C94842}"/>
          </ac:cxnSpMkLst>
        </pc:cxnChg>
        <pc:cxnChg chg="add 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57" creationId="{41D40FFB-2B5E-42BF-BFB7-7D98EE7822B3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59" creationId="{F64632ED-A8A6-4286-ADE1-3BD5A80F50B5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62" creationId="{03DF75A7-32C0-4560-BE82-8179648115D8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66" creationId="{29DDA0D5-360C-4F1B-8D79-24C3D259FD81}"/>
          </ac:cxnSpMkLst>
        </pc:cxnChg>
        <pc:cxnChg chg="mod or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81" creationId="{0FA8EB1A-1C90-4237-B7B6-B5A9BA3B01F6}"/>
          </ac:cxnSpMkLst>
        </pc:cxnChg>
        <pc:cxnChg chg="mod">
          <ac:chgData name="Litjens, R. (Remco)" userId="b4cbdcf7-5f12-4194-833d-5ccf55326142" providerId="ADAL" clId="{2E9E6E5E-E24B-47A2-9D17-8E5FDB532924}" dt="2020-10-05T15:34:53.699" v="870" actId="164"/>
          <ac:cxnSpMkLst>
            <pc:docMk/>
            <pc:sldMk cId="169599341" sldId="264"/>
            <ac:cxnSpMk id="88" creationId="{1F1C0403-9918-4E7B-9266-B207634C590D}"/>
          </ac:cxnSpMkLst>
        </pc:cxnChg>
      </pc:sldChg>
      <pc:sldChg chg="add del">
        <pc:chgData name="Litjens, R. (Remco)" userId="b4cbdcf7-5f12-4194-833d-5ccf55326142" providerId="ADAL" clId="{2E9E6E5E-E24B-47A2-9D17-8E5FDB532924}" dt="2020-10-14T13:16:58.048" v="872" actId="2696"/>
        <pc:sldMkLst>
          <pc:docMk/>
          <pc:sldMk cId="213814687" sldId="265"/>
        </pc:sldMkLst>
      </pc:sldChg>
      <pc:sldChg chg="add del">
        <pc:chgData name="Litjens, R. (Remco)" userId="b4cbdcf7-5f12-4194-833d-5ccf55326142" providerId="ADAL" clId="{2E9E6E5E-E24B-47A2-9D17-8E5FDB532924}" dt="2020-10-14T14:06:09.118" v="1669" actId="2696"/>
        <pc:sldMkLst>
          <pc:docMk/>
          <pc:sldMk cId="3656941609" sldId="265"/>
        </pc:sldMkLst>
      </pc:sldChg>
      <pc:sldChg chg="addSp delSp modSp add del">
        <pc:chgData name="Litjens, R. (Remco)" userId="b4cbdcf7-5f12-4194-833d-5ccf55326142" providerId="ADAL" clId="{2E9E6E5E-E24B-47A2-9D17-8E5FDB532924}" dt="2020-10-14T13:54:50.850" v="1331" actId="2696"/>
        <pc:sldMkLst>
          <pc:docMk/>
          <pc:sldMk cId="1986159791" sldId="266"/>
        </pc:sldMkLst>
        <pc:spChg chg="del">
          <ac:chgData name="Litjens, R. (Remco)" userId="b4cbdcf7-5f12-4194-833d-5ccf55326142" providerId="ADAL" clId="{2E9E6E5E-E24B-47A2-9D17-8E5FDB532924}" dt="2020-10-14T13:46:17.294" v="1190" actId="478"/>
          <ac:spMkLst>
            <pc:docMk/>
            <pc:sldMk cId="1986159791" sldId="266"/>
            <ac:spMk id="63" creationId="{A602BCCE-9791-4728-ABB4-A8D4926AE46C}"/>
          </ac:spMkLst>
        </pc:spChg>
        <pc:spChg chg="del">
          <ac:chgData name="Litjens, R. (Remco)" userId="b4cbdcf7-5f12-4194-833d-5ccf55326142" providerId="ADAL" clId="{2E9E6E5E-E24B-47A2-9D17-8E5FDB532924}" dt="2020-10-14T13:46:17.294" v="1190" actId="478"/>
          <ac:spMkLst>
            <pc:docMk/>
            <pc:sldMk cId="1986159791" sldId="266"/>
            <ac:spMk id="216" creationId="{D2588868-3F50-4818-93DE-2A1F159371FB}"/>
          </ac:spMkLst>
        </pc:spChg>
        <pc:spChg chg="del">
          <ac:chgData name="Litjens, R. (Remco)" userId="b4cbdcf7-5f12-4194-833d-5ccf55326142" providerId="ADAL" clId="{2E9E6E5E-E24B-47A2-9D17-8E5FDB532924}" dt="2020-10-14T13:46:17.294" v="1190" actId="478"/>
          <ac:spMkLst>
            <pc:docMk/>
            <pc:sldMk cId="1986159791" sldId="266"/>
            <ac:spMk id="318" creationId="{69CC8CF0-442C-4720-B4AA-7DDAE72DDEB8}"/>
          </ac:spMkLst>
        </pc:spChg>
        <pc:spChg chg="del">
          <ac:chgData name="Litjens, R. (Remco)" userId="b4cbdcf7-5f12-4194-833d-5ccf55326142" providerId="ADAL" clId="{2E9E6E5E-E24B-47A2-9D17-8E5FDB532924}" dt="2020-10-14T13:46:17.294" v="1190" actId="478"/>
          <ac:spMkLst>
            <pc:docMk/>
            <pc:sldMk cId="1986159791" sldId="266"/>
            <ac:spMk id="352" creationId="{E5DC83D9-85E2-467B-B643-A98AF201C9D6}"/>
          </ac:spMkLst>
        </pc:spChg>
        <pc:spChg chg="del">
          <ac:chgData name="Litjens, R. (Remco)" userId="b4cbdcf7-5f12-4194-833d-5ccf55326142" providerId="ADAL" clId="{2E9E6E5E-E24B-47A2-9D17-8E5FDB532924}" dt="2020-10-14T13:47:13.371" v="1196" actId="478"/>
          <ac:spMkLst>
            <pc:docMk/>
            <pc:sldMk cId="1986159791" sldId="266"/>
            <ac:spMk id="663" creationId="{A57D7FB9-573B-4477-AC1D-C8F7C0D79FD4}"/>
          </ac:spMkLst>
        </pc:spChg>
        <pc:spChg chg="del">
          <ac:chgData name="Litjens, R. (Remco)" userId="b4cbdcf7-5f12-4194-833d-5ccf55326142" providerId="ADAL" clId="{2E9E6E5E-E24B-47A2-9D17-8E5FDB532924}" dt="2020-10-14T13:47:14.230" v="1197" actId="478"/>
          <ac:spMkLst>
            <pc:docMk/>
            <pc:sldMk cId="1986159791" sldId="266"/>
            <ac:spMk id="696" creationId="{29187358-A438-462E-A3BE-A20067B46953}"/>
          </ac:spMkLst>
        </pc:spChg>
        <pc:spChg chg="mod ord">
          <ac:chgData name="Litjens, R. (Remco)" userId="b4cbdcf7-5f12-4194-833d-5ccf55326142" providerId="ADAL" clId="{2E9E6E5E-E24B-47A2-9D17-8E5FDB532924}" dt="2020-10-14T13:47:20.158" v="1199" actId="164"/>
          <ac:spMkLst>
            <pc:docMk/>
            <pc:sldMk cId="1986159791" sldId="266"/>
            <ac:spMk id="729" creationId="{2B47D1E3-7A4F-42D5-89D4-3B019277F420}"/>
          </ac:spMkLst>
        </pc:spChg>
        <pc:spChg chg="del">
          <ac:chgData name="Litjens, R. (Remco)" userId="b4cbdcf7-5f12-4194-833d-5ccf55326142" providerId="ADAL" clId="{2E9E6E5E-E24B-47A2-9D17-8E5FDB532924}" dt="2020-10-14T13:47:15.468" v="1198" actId="478"/>
          <ac:spMkLst>
            <pc:docMk/>
            <pc:sldMk cId="1986159791" sldId="266"/>
            <ac:spMk id="762" creationId="{7761A55C-9D77-4499-9ABC-07F151F6DE97}"/>
          </ac:spMkLst>
        </pc:spChg>
        <pc:spChg chg="del">
          <ac:chgData name="Litjens, R. (Remco)" userId="b4cbdcf7-5f12-4194-833d-5ccf55326142" providerId="ADAL" clId="{2E9E6E5E-E24B-47A2-9D17-8E5FDB532924}" dt="2020-10-14T13:46:20.404" v="1191" actId="478"/>
          <ac:spMkLst>
            <pc:docMk/>
            <pc:sldMk cId="1986159791" sldId="266"/>
            <ac:spMk id="802" creationId="{2C05F6A7-302C-409D-9197-8A89542EA35E}"/>
          </ac:spMkLst>
        </pc:spChg>
        <pc:spChg chg="del">
          <ac:chgData name="Litjens, R. (Remco)" userId="b4cbdcf7-5f12-4194-833d-5ccf55326142" providerId="ADAL" clId="{2E9E6E5E-E24B-47A2-9D17-8E5FDB532924}" dt="2020-10-14T13:46:20.404" v="1191" actId="478"/>
          <ac:spMkLst>
            <pc:docMk/>
            <pc:sldMk cId="1986159791" sldId="266"/>
            <ac:spMk id="835" creationId="{B2291F4F-4791-482B-88CC-EDB3504E6BE1}"/>
          </ac:spMkLst>
        </pc:spChg>
        <pc:spChg chg="del">
          <ac:chgData name="Litjens, R. (Remco)" userId="b4cbdcf7-5f12-4194-833d-5ccf55326142" providerId="ADAL" clId="{2E9E6E5E-E24B-47A2-9D17-8E5FDB532924}" dt="2020-10-14T13:46:20.404" v="1191" actId="478"/>
          <ac:spMkLst>
            <pc:docMk/>
            <pc:sldMk cId="1986159791" sldId="266"/>
            <ac:spMk id="868" creationId="{DADFCDB8-3B5A-43BB-8F85-F87A1453147D}"/>
          </ac:spMkLst>
        </pc:spChg>
        <pc:spChg chg="del">
          <ac:chgData name="Litjens, R. (Remco)" userId="b4cbdcf7-5f12-4194-833d-5ccf55326142" providerId="ADAL" clId="{2E9E6E5E-E24B-47A2-9D17-8E5FDB532924}" dt="2020-10-14T13:46:20.404" v="1191" actId="478"/>
          <ac:spMkLst>
            <pc:docMk/>
            <pc:sldMk cId="1986159791" sldId="266"/>
            <ac:spMk id="901" creationId="{E04C6D6D-ED30-4298-9F73-903DCA1F1752}"/>
          </ac:spMkLst>
        </pc:spChg>
        <pc:spChg chg="del">
          <ac:chgData name="Litjens, R. (Remco)" userId="b4cbdcf7-5f12-4194-833d-5ccf55326142" providerId="ADAL" clId="{2E9E6E5E-E24B-47A2-9D17-8E5FDB532924}" dt="2020-10-14T13:46:17.294" v="1190" actId="478"/>
          <ac:spMkLst>
            <pc:docMk/>
            <pc:sldMk cId="1986159791" sldId="266"/>
            <ac:spMk id="938" creationId="{2154EB63-C785-41F9-8324-1E23ACCC38DF}"/>
          </ac:spMkLst>
        </pc:spChg>
        <pc:spChg chg="del">
          <ac:chgData name="Litjens, R. (Remco)" userId="b4cbdcf7-5f12-4194-833d-5ccf55326142" providerId="ADAL" clId="{2E9E6E5E-E24B-47A2-9D17-8E5FDB532924}" dt="2020-10-14T13:46:17.294" v="1190" actId="478"/>
          <ac:spMkLst>
            <pc:docMk/>
            <pc:sldMk cId="1986159791" sldId="266"/>
            <ac:spMk id="971" creationId="{C409C554-91A2-4F35-94DA-708CC4F48A44}"/>
          </ac:spMkLst>
        </pc:spChg>
        <pc:spChg chg="del">
          <ac:chgData name="Litjens, R. (Remco)" userId="b4cbdcf7-5f12-4194-833d-5ccf55326142" providerId="ADAL" clId="{2E9E6E5E-E24B-47A2-9D17-8E5FDB532924}" dt="2020-10-14T13:46:17.294" v="1190" actId="478"/>
          <ac:spMkLst>
            <pc:docMk/>
            <pc:sldMk cId="1986159791" sldId="266"/>
            <ac:spMk id="1004" creationId="{C9927AA5-7624-4E17-8185-08C39B266ADD}"/>
          </ac:spMkLst>
        </pc:spChg>
        <pc:spChg chg="del">
          <ac:chgData name="Litjens, R. (Remco)" userId="b4cbdcf7-5f12-4194-833d-5ccf55326142" providerId="ADAL" clId="{2E9E6E5E-E24B-47A2-9D17-8E5FDB532924}" dt="2020-10-14T13:46:17.294" v="1190" actId="478"/>
          <ac:spMkLst>
            <pc:docMk/>
            <pc:sldMk cId="1986159791" sldId="266"/>
            <ac:spMk id="1037" creationId="{F3ED16A3-9391-4105-A35F-A2829E493149}"/>
          </ac:spMkLst>
        </pc:spChg>
        <pc:grpChg chg="add mod">
          <ac:chgData name="Litjens, R. (Remco)" userId="b4cbdcf7-5f12-4194-833d-5ccf55326142" providerId="ADAL" clId="{2E9E6E5E-E24B-47A2-9D17-8E5FDB532924}" dt="2020-10-14T13:47:20.158" v="1199" actId="164"/>
          <ac:grpSpMkLst>
            <pc:docMk/>
            <pc:sldMk cId="1986159791" sldId="266"/>
            <ac:grpSpMk id="2" creationId="{A70FE97C-CB09-45B0-9594-64D003853C8B}"/>
          </ac:grpSpMkLst>
        </pc:grp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73" creationId="{112E397F-5EDA-4BDB-A9BB-72467DB14A7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74" creationId="{7676730D-323E-4D4D-A707-7171D7C0A27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75" creationId="{CACBC0FE-DA61-4554-9604-AEFADE4D3B69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76" creationId="{80C9928C-7ED4-4E5A-A483-6D2F594F12F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77" creationId="{BB829DFA-F095-4A90-AD19-592EA4D85E0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78" creationId="{34F52FBD-4B71-4E7F-96CC-3904E8B8A1B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79" creationId="{B96FDF01-B5F0-44E2-8E4D-346C041A9A3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80" creationId="{11B9075C-F24E-444E-B012-FFE08E109F7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89" creationId="{3E6C870A-1CB9-4FDD-809B-9B4CCD6AE61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0" creationId="{CDFAB586-1FAB-4FD9-836A-33322D61B4B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" creationId="{0499F713-889D-4217-B2D0-CCE9F0B54DC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" creationId="{04B114A5-E68D-407E-8106-3CE3CA87B29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" creationId="{04A50EAD-46F8-414C-8BCB-DB9F0AC61BE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" creationId="{70083507-1F82-46BE-B236-6D2B1FECD07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" creationId="{8E210FBC-3627-442B-AB43-ECFAD4D30D4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" creationId="{C8EA9B65-3371-4504-87ED-8828FFBAF0D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5" creationId="{1E78A881-F23B-4046-84A9-FF38BD2D6D0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6" creationId="{6EF53481-3312-4437-A88B-AE29F058647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7" creationId="{51BF3DE4-D5C3-4196-ACE1-BA2142956E3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8" creationId="{1CAA2F17-DFE3-4AAA-9C1B-5289F0C0EFA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9" creationId="{7EE28AB5-5981-4F3E-A340-8889467FE249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10" creationId="{7BF902D9-1EB5-4C5F-ACDB-3728B351345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11" creationId="{F24D8366-ABB9-415E-9B4B-859CB582645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12" creationId="{44F8D4DB-C74A-46B4-BB43-D49E69BBB01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21" creationId="{09ADB98D-299B-47BB-BC7B-93D4926314F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22" creationId="{EDE5874B-2848-4B93-B39A-DF2BDD3921D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23" creationId="{CDEDA946-2BD2-4F34-9A17-4ACF0002F3E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24" creationId="{7478C25F-5A95-4D37-8045-40092168998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25" creationId="{8418FB5B-AEC1-409B-8E2B-2DCE17CD0B9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26" creationId="{9C19CFDA-95BC-4DD6-8EFE-6426F1C0A60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27" creationId="{4E3882AB-3843-418C-92BA-1CA6E6A163D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28" creationId="{FDD55CE6-17D6-4C5F-8D1E-8C45D21A2FD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84" creationId="{38A6563C-F1E0-4718-9F8C-11C140C3B8B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85" creationId="{4A5036A7-0AC1-42A1-8AEA-BA35970E8D2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86" creationId="{3FE89F77-383E-4640-A6F6-328CBE3CC06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87" creationId="{A985FD8D-C64B-453E-B293-343CAACC882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88" creationId="{7322B51D-1A27-4B91-84F4-E0C8E1C520C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89" creationId="{9E6532A4-DEDA-440D-85C3-BA38A1F1FB4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0" creationId="{DE58177D-67A0-498C-A30E-83D46A1A6E7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1" creationId="{85781EC3-02B9-43D5-AE93-145C3F3AAD5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2" creationId="{A56F53D4-5214-43AB-9128-7A136A8BBB19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3" creationId="{1A77FD10-D953-4A38-9DFA-B17D7131BAB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4" creationId="{C7ED2B9C-54A2-4CC3-A10A-3D44418F498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5" creationId="{814430E8-736A-42DA-9255-A750C37143C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6" creationId="{E7EB4DA3-3A0C-44FB-88BA-49621DC6A3E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7" creationId="{C7E1B5D6-C5D8-493C-AEA2-25D0E3EEAB0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8" creationId="{573C37A7-3D00-4793-8E81-92C9CEC14DD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99" creationId="{D4CACCCE-5C32-46B8-8D41-4E870BABAB4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0" creationId="{C5F901CC-B0E7-4DF8-BB00-C5489725771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1" creationId="{5E45B82C-E4B9-420E-BF0C-5437842235E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2" creationId="{37D32408-58FB-489E-AA9D-E222B1D18D0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3" creationId="{44CE9450-55D6-4FB7-990A-8BA72D8FF36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4" creationId="{50C3D568-4368-461F-AABA-6D0CB73CCD9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5" creationId="{97B81C3E-44DC-4697-AAF2-C4397B659EE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6" creationId="{B48D4781-1448-4A26-A90F-4EE7F1D462F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7" creationId="{087E7238-5956-4AD2-9668-77CC46E64BD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8" creationId="{B093FB26-2221-4A6E-AE60-E38ADAA845B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09" creationId="{8B7BA581-BE5B-4836-8E0A-E8E659757B8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10" creationId="{BB883DD5-B175-48CE-9109-946C7415851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11" creationId="{F85A2B90-01BA-4066-8F1A-B30A3742428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12" creationId="{9DF6BC65-CE7A-495D-BEED-55AED3029C4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13" creationId="{2CAF3C96-7361-4D67-96BA-80B43EEBB21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14" creationId="{461E11C7-269B-4069-82C2-82914BE2E27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15" creationId="{9CB78F4C-12F4-4BDB-A630-01922EE29C2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86" creationId="{81A15545-7DD4-405F-9550-77924F14D08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87" creationId="{88949F79-8F19-46E6-B3C8-8910E0E186C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88" creationId="{9D8C53B4-E5C0-413E-A057-8541CDDCD30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89" creationId="{B7B75812-AE49-4F9E-94F8-BC50BBB8907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0" creationId="{2801D8E7-48CD-4E76-BEBF-D3397F4EE3C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1" creationId="{51B65590-96F3-4B59-9488-FB9A83C90FE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2" creationId="{80D6FA05-C16F-4323-B2E8-FED13385A03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3" creationId="{FB708E6F-5AFD-4B3E-90E3-89DC0BB8A01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4" creationId="{94D0640A-6B56-4166-8C4B-422A9A5CCEB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5" creationId="{5CE4758D-CA4B-4CDC-8953-BEC7C893FDA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6" creationId="{863D844B-9FA5-40DA-A57E-319DE831562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7" creationId="{1571E0C5-0C44-48DC-9C62-B3B5BF45892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8" creationId="{68B854B9-92AD-4EDA-83B5-6EBFDF56171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299" creationId="{75514689-63D2-47BA-8ACF-C50D12045AF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0" creationId="{1E77B81A-FAEC-4712-A748-E4EAAD6A47A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1" creationId="{312F9BC4-27B6-4AF1-B53A-E88882D7708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2" creationId="{F061470F-8D04-484E-980B-3052A48E349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3" creationId="{A8166BCA-00B8-49CB-B2DA-CD657CD1AA1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4" creationId="{A24A7312-1B25-4976-8B2B-76A65B1B69F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5" creationId="{B54346D6-1590-4C27-ACAF-613D02E8840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6" creationId="{F91C10DB-A243-41CE-AB45-78D1BCECAC6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7" creationId="{63186072-D40A-4E08-9668-C67A186E9CE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8" creationId="{75B02172-E481-45F8-AEE9-B6291251E71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09" creationId="{6138CA76-2689-4B15-A3C3-92CE3E1F15D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10" creationId="{6FB1AAF9-1D2F-48AB-A06C-EFE92239E38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11" creationId="{F90119F1-32FA-4965-AB54-42995F1B264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12" creationId="{49E82D0C-9F4C-4A83-A778-00230C816F1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13" creationId="{1B60BEFA-7852-4F50-B832-93374C99151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14" creationId="{62E891E8-8A35-428F-B53C-B185CD7389C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15" creationId="{E27F01ED-9C5C-4D5D-ABC6-143CE393E1C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16" creationId="{233C4806-81FD-4AEB-A6EA-9D6EE0BD5C4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17" creationId="{B01A0988-3F78-4B64-90B3-A4B5B0FAF44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0" creationId="{376BDB11-2EED-430F-9CE6-77BE79F20E3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1" creationId="{357D5903-D1F7-4F02-BC10-90F197842F2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2" creationId="{8B67D2FB-2EDF-46CA-9F4E-9783930C81E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3" creationId="{742A08FB-8E89-4B66-B2BE-1D653C85B759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4" creationId="{7F82A881-9E55-48DB-8F74-8334187FAE1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5" creationId="{0BE1FDAB-C999-496B-B490-C4C064580E8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6" creationId="{384CDCF0-346F-4F2D-B72F-D4EC4C43F08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7" creationId="{3EE714AB-4C77-47FA-B6EA-1B31DE5D55B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8" creationId="{05385690-90D9-4418-97E1-8429B4BC610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29" creationId="{3317CA57-5EB0-4B30-9B85-DE002D1CC6F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0" creationId="{4411470E-5013-4A8E-A587-B8865A1406A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1" creationId="{550B29CC-B489-4B38-BE13-E3C9EB184D0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2" creationId="{8F97743E-00BE-47E0-B070-B3D1A14DC7A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3" creationId="{E81B4E7E-CC74-4DD1-B591-0BE24C7A410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4" creationId="{65EC0806-02B2-469F-9126-08299CD31FA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5" creationId="{D8548233-3903-4888-8321-20D41F94F05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6" creationId="{2D4CD1E4-552D-4F42-A8A0-AD47393C2E7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7" creationId="{C621C3D3-D333-4BC6-861C-2EB5A908853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8" creationId="{745076FD-2E31-40EA-9233-D485C2184E2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39" creationId="{B6126EBA-8229-495D-B571-C6B3E603D08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0" creationId="{B6B02D48-0954-41EC-BAAB-DA3A7063B88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1" creationId="{5024EB4D-610B-43FB-883B-AAFE656AB6F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2" creationId="{98B3FD71-34C6-4968-B4A5-5248310D7E5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3" creationId="{47A8DB9F-6A4B-41EB-BD3D-11030D5E31A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4" creationId="{EC84BF8D-06E5-4DE7-B4B2-9C1F6A55853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5" creationId="{8309A58F-BDAE-4C08-8B36-AF3C3BB7FFB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6" creationId="{75F5D5C9-30BE-42A3-A753-6E5F876C141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7" creationId="{CB2CE653-A19B-4460-9238-4965747ACE6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8" creationId="{77EABDAE-C5B3-4B03-A67C-4A730487584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49" creationId="{3239C221-971A-4F93-9589-9AAD4583ED1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50" creationId="{2C74B691-8AC7-4BC7-9F25-2F3EC5CCEBC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351" creationId="{E92393DC-4CD6-4874-B019-FC95969B582B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31" creationId="{F9A89474-B7F2-42F6-8F04-42F2FAB51B50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32" creationId="{6E50D26A-3160-4CFB-86AB-1EBA78EB9140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33" creationId="{4CF0BD06-7842-4C3D-BAF2-D736F561F9A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34" creationId="{6C6247BE-51BA-40E1-B150-0F55564FA80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35" creationId="{AD3F2B2C-17F7-49B0-A969-B9363B31912F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36" creationId="{5936C877-CA75-487B-BAE5-3CD2C1532F0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37" creationId="{51E61ECB-083D-4C86-845E-1FADB87D4B0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38" creationId="{CC35C7CA-CBE7-4864-9C20-F2BE7A56C4C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39" creationId="{E6706EB7-C5A2-422C-B887-5E710C884DBF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0" creationId="{E0CEC5CF-31C2-4838-B30B-070A42AFB40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1" creationId="{0C3FB362-F3E9-4FDF-B26B-38E5E1B527B0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2" creationId="{7D14D933-E5EE-4AEB-B6C3-54435670CA33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3" creationId="{01628DEA-E44D-4D8B-BF5F-3E7EA30DA0D0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4" creationId="{BEFF7F20-8DA5-46D3-87A3-14E691E7796E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5" creationId="{3E4F3AC1-7780-4F73-BAA1-B9FDE496E33B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6" creationId="{1587DC58-25F8-468B-A835-3FCDF07F58E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7" creationId="{6BE5774D-0A62-4E57-B330-E9674C1F4A49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8" creationId="{50B549F3-9CE3-4DED-AEC9-47721F7D5C8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49" creationId="{77B19A87-4D8F-4251-8735-EF331F0CC9BF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0" creationId="{23CDFDC8-E925-419E-A2E1-85B70BF37F4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1" creationId="{97091672-5A1B-4E34-ABB0-D751F7EAFE5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2" creationId="{4985ED30-8E9B-4545-9132-D44BF5FE51B1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3" creationId="{8EEE624A-3912-487C-A563-E6C84EAF25C9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4" creationId="{CD287022-C23A-4D9F-995F-09959A69BD5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5" creationId="{093A7A8F-58E6-4FF7-8441-39EEADB769B0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6" creationId="{23B5C8A7-19A7-4AF1-A92C-905D9FFBB31D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7" creationId="{ED3A8669-2741-4F9B-9E72-F2C46B02CCEB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8" creationId="{2EB0BF3D-2DA8-4FFD-966A-196A9884731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59" creationId="{5C37CBC9-8941-40A1-8DFC-A0B6138AD13B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60" creationId="{9DB2BC54-D093-4508-A497-B31F68A29453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61" creationId="{9F9D83DD-7279-4F38-B1FE-43FCAA435CA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62" creationId="{F0DE44D2-2CD4-42D0-B347-98FABA01946E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64" creationId="{EF05E6E5-4E8C-4479-B0FA-02B5D2C7756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65" creationId="{857509BB-C763-4E08-B7BE-FF59CAAF4A69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66" creationId="{1CF679DA-07C2-44B0-96F6-0769C8894C6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67" creationId="{7D488A55-FB5D-4F26-AED1-790A2A8F258E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68" creationId="{897F59EE-48DF-4B01-9A07-7DE72287FEA3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69" creationId="{4C465642-6B98-4657-AAA2-5922AD44AE6E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0" creationId="{4F25F570-2DC3-4051-B3E5-DB4D9F22D33D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1" creationId="{C2C897EC-7D15-4637-9B08-C713798560FE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2" creationId="{1DDB0AEC-AB57-4F9A-A404-E5D1369768B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3" creationId="{152EC588-F6A5-4A44-BAEE-C712AE43C83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4" creationId="{ADA59537-762E-4CA1-8BC8-662FC835C8D5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5" creationId="{930F7C76-AF12-4102-83AA-46C3D417828D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6" creationId="{2F5E48BD-AA7B-4E4A-972D-57B99A803A4C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7" creationId="{FFC1DB64-A221-4DA9-B25A-9438D57C5C78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8" creationId="{E1BE1A92-BD17-4730-BD28-3304F7BB73B8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79" creationId="{D1CCB30B-1019-47C9-865B-23BCD346E11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0" creationId="{5BE55E23-255F-4A5F-982F-8FA32D4FCD5F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1" creationId="{0B355477-66A8-44DF-9489-54D4205DDC3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2" creationId="{6CA96AF6-9A9E-460B-A66D-25D4B18155DD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3" creationId="{1980D10E-8BEC-420B-83BB-0A86CA8B410B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4" creationId="{FC81A961-BB48-4C16-9AE9-0B9B0FF14B7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5" creationId="{D2A85A91-62FA-4CD6-B466-2D0F74554CCF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6" creationId="{1021F73A-891E-4B0F-9688-A10E0CA9B90F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7" creationId="{71E56461-A833-4BD9-822F-D9C445D8D3E0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8" creationId="{6A477B07-B6BD-44C9-A957-7C5AF591D9D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89" creationId="{24144D5D-27CA-48F9-B6AA-5BC9DD5E74A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90" creationId="{6BF20190-0CFC-4FAC-9264-2EF1F1742AF9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91" creationId="{A5B7C23E-715E-449A-9EC8-E046A00EC46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92" creationId="{565CAD67-D54C-48C7-BDFC-79379B0F4D9C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93" creationId="{681FA830-20C2-494C-89B9-463FD9DA4125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94" creationId="{058E7111-F991-4F85-BE00-E07DC06257D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95" creationId="{1C99E942-BF2A-4313-A834-EC382D15F3E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97" creationId="{2A2CCDC3-D5BF-4349-A4E0-E2DF335B1D71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98" creationId="{E0D7E308-005E-4BFB-B6AE-4EA7F9735AE3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699" creationId="{BCC4D00F-A38E-4338-996C-4216844B0398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0" creationId="{312E7593-9A38-40EB-9A5F-96E5CF0B4F7F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1" creationId="{6ECA8012-33A6-4BD0-8B2C-084A8EFCC22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2" creationId="{4E52B8AA-0A61-48F5-9B86-B62009D9D808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3" creationId="{61B26124-3435-432A-B124-345553EE6D43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4" creationId="{D220E488-F7B4-4492-9659-3E99D019F9C9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5" creationId="{0A52988A-F883-40C2-BE73-5D22E3BD6A7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6" creationId="{D46E6F6B-16DF-4422-B926-24BAA04CBF39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7" creationId="{B6976FEF-99DD-47B3-A8FC-85FAFF28C07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8" creationId="{878ADDEA-E8A7-4068-B924-5C5640A5CBC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09" creationId="{C4761EE5-3B7B-4872-80BE-B4D42E0C292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0" creationId="{5D4578C5-E2B1-4BAA-A44A-DA7404497E4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1" creationId="{4A9C7750-56CE-41DE-929E-35947C41CE04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2" creationId="{486CFDAE-F051-42F5-99C5-65C385D0F709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3" creationId="{FD0B85E0-D5A7-45D7-9442-8C75CB00DFAE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4" creationId="{28E9067E-5E94-4D87-93D2-06D4CC0C7D4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5" creationId="{4F7D7246-EB99-4A70-AFC6-45E6420E79D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6" creationId="{CE317095-A2E8-48F0-91E4-76FF5CBE21E6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7" creationId="{908D4E7B-D24B-4543-BBF3-2BA912E202E3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8" creationId="{AE3663B6-DDDC-463D-A962-B7171B87574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19" creationId="{4A881127-797A-42C5-B059-BB6457CF60F5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20" creationId="{B8776977-9F4C-4D4D-BCD9-7F08228FBB6F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21" creationId="{6F1D5E59-4F45-4F09-92FD-D5172B783D8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22" creationId="{29A22488-8D9D-4B7C-9FFF-C73580840DC1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23" creationId="{5B229996-7DCB-4DC3-AC7C-9C9F30BDE568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24" creationId="{27817322-D297-486B-AF65-3AC68DBC3ADF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25" creationId="{28ECAB79-5165-4AB6-891D-8BD8B29F78A5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26" creationId="{929E5F29-50CF-4EF2-834C-670DAC1A593B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27" creationId="{71815D74-DD10-425D-8A20-9775D8E7484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28" creationId="{BF44D51C-4A03-4313-BAC7-2288F7578709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0" creationId="{AB94AA0F-AE88-443F-B766-4B5534F0D1CC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1" creationId="{2648F0AA-D58C-4ACF-88A1-B039292269DC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2" creationId="{10C8E2AD-427B-47C8-A508-47B3B1148D11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3" creationId="{35C8E12F-E8EF-4D1D-A22F-CDEC38D6513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4" creationId="{91A1E880-CA62-4A8A-AED2-E40731DF4D5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5" creationId="{34634B8A-11FE-468F-A54D-8C07E104FD3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6" creationId="{56748414-9431-4324-AF47-D35CE451E6A3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7" creationId="{B6C9E1D3-37D4-448D-BB70-FAB175520239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8" creationId="{83A8F7D0-BAA9-4396-9002-AD32E4F577FC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39" creationId="{9D5E6416-F37C-4BF0-9C32-E9D85502E64C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0" creationId="{ED143F3C-4F28-4BFE-B9A6-0021C2D23F6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1" creationId="{1000A172-3FC5-472A-8CD1-698778CEB160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2" creationId="{D5FC18F3-30EA-4B18-B2F6-458B290C42D8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3" creationId="{C5206BC5-F68C-473B-9EC6-B9E87C8EC70C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4" creationId="{11D7379F-D320-4EC3-8950-63E0DEFF8C0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5" creationId="{A3259901-AB0A-47BF-9363-61DA3CCD0571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6" creationId="{742E40E1-5A65-4E10-80B7-DE9FD91AF50E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7" creationId="{5E094137-EECD-4F04-BC9B-78B445166D32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8" creationId="{72249840-FE41-454E-9E88-E09193729578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49" creationId="{C63120AC-670C-411A-9E20-2DA7F5B0B78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0" creationId="{C68A1F7C-7E41-4A20-A946-4FB6FEFE9287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1" creationId="{440D43EC-1488-4E37-B82F-10A764932E85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2" creationId="{93DD8BA4-6217-4E3E-8F8D-D89884B42013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3" creationId="{08910D9C-E19F-4973-A362-1487AB8ED09E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4" creationId="{0F79BDF3-6A79-4EC1-B287-B1BA9FAB98BA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5" creationId="{F736301C-EC22-46A9-9275-8E189E78E915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6" creationId="{A8BBB705-B2E8-4353-8578-1B828CE68D45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7" creationId="{131FEAC5-94FA-4120-9037-D16FCE931D8C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8" creationId="{BDCE49F9-EA15-4C3D-9BBF-8EF6954E1E3B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59" creationId="{4696F1AA-C5A0-4499-9D65-D7EB962B5F4B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60" creationId="{F016F607-BBEA-4BD6-A1DF-1DCEF1C0B54C}"/>
          </ac:cxnSpMkLst>
        </pc:cxnChg>
        <pc:cxnChg chg="mod">
          <ac:chgData name="Litjens, R. (Remco)" userId="b4cbdcf7-5f12-4194-833d-5ccf55326142" providerId="ADAL" clId="{2E9E6E5E-E24B-47A2-9D17-8E5FDB532924}" dt="2020-10-14T13:47:20.158" v="1199" actId="164"/>
          <ac:cxnSpMkLst>
            <pc:docMk/>
            <pc:sldMk cId="1986159791" sldId="266"/>
            <ac:cxnSpMk id="761" creationId="{9C6C20C7-D8B0-4DA1-B000-F76F8104C81B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0" creationId="{6AAF12B9-B7E6-42EC-9858-F366652621CB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1" creationId="{F7C7B634-E7E3-4B36-904A-06BDCDAB23A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2" creationId="{50BC2295-E91D-4A76-9BB7-2D615660804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3" creationId="{D42B1A14-1FEF-440D-9B39-958FE2EB0C8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4" creationId="{6E0EC244-B075-469A-864C-021F843FCE3A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5" creationId="{DCE4E7E6-F973-4B1C-B341-F7480B4CBB9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6" creationId="{D9370511-5F8A-4721-88FA-1B3F6333C18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7" creationId="{B33172C9-F1E7-446A-AC6C-B9E933647E99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8" creationId="{B18AAE57-D2F5-4675-9A77-B561495E94B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79" creationId="{4E005EEB-AE20-4F2F-AFFC-A715D4FDC484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0" creationId="{E8B94804-8798-49A4-8C43-72012CFC8618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1" creationId="{0696D238-C22D-4ABF-AFAC-39614232A1E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2" creationId="{E03EECD1-43AE-4B1B-8355-54E8E15BD44E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3" creationId="{65433090-FC9A-4C8A-A60B-48899A7F8B6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4" creationId="{0164A70B-F787-4CAE-8B74-60BCACA3B347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5" creationId="{D96053CF-6BC3-4ABA-99B0-9A241C50FCB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6" creationId="{C313096F-A3C0-48EB-88FD-73A9553D0492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7" creationId="{40516465-44FF-44A6-A349-CB2D016E1C6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8" creationId="{6F750FDD-57B9-4ABB-B8E0-FC42E0A5FEC3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89" creationId="{A7B091DE-3293-47C5-A5BA-FF91052439DF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0" creationId="{241D5921-A9A8-4B66-9916-748851F07901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1" creationId="{DC961C58-DCF0-431C-AEBD-64BC26082118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2" creationId="{9317C79E-6FA9-4C92-B8D2-574312696A2A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3" creationId="{58B737A9-BC7F-4E14-B0CF-6A9C705EA34F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4" creationId="{C421BB04-8083-4FFE-A187-26EF5AC6991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5" creationId="{72646835-1D56-425F-B8B9-9729FDC70F3B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6" creationId="{8ECAB5BC-F04F-44A3-B6D2-CD681A6D1D38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7" creationId="{882EC7EC-7615-4751-A728-CFDC8798784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8" creationId="{D8244364-B7A4-4D86-A49F-C8EE53852474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799" creationId="{2A0049FC-4F2D-4B56-98D4-2B2E0EDE08E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00" creationId="{9041D5A4-B8A9-4458-8DEA-C9F80907D9DF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01" creationId="{D0AD5DA6-B68E-4F61-8AE0-C2A6A123B35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03" creationId="{19D8AFCD-C182-4874-906F-1E3D3E2E3126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04" creationId="{EEFF7268-9AED-44AD-8E1B-DB68E08E7B4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05" creationId="{7180F9BF-216F-4446-9351-30F6022B80CE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06" creationId="{72EA42E4-460B-4BDA-AA45-0B5CA9BBA25F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07" creationId="{86F8B7FD-07E8-4912-A186-5586BD06B01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08" creationId="{CBBB3D19-4959-4F29-AFC8-1961491B64E2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09" creationId="{D03585EC-1436-4AB0-9A68-8C3800B92CF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0" creationId="{278DEA4B-3ADE-4F56-8275-18254EDCC012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1" creationId="{C2F1655F-D1FF-4715-8128-69A93B9521E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2" creationId="{A01885D9-BB4A-4216-A3AD-707E324566EF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3" creationId="{0860BF4B-9B55-40A0-9124-6753F93BA17A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4" creationId="{1535DB6B-99A9-4617-8A55-B484639B6C9E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5" creationId="{8A33850D-7E78-4217-ACFF-83375CE994CA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6" creationId="{31A6AF68-290E-4EA0-9FFB-72872E41BC3F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7" creationId="{F52E5612-154D-444A-A060-C48C73DE1EE3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8" creationId="{F388251D-F943-4A6B-9E73-748F872D8470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19" creationId="{82C7E1D3-3856-43CE-AB8F-1F0DDE756C42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0" creationId="{1095C242-4830-4A40-B470-44CF52703021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1" creationId="{F265133A-42A1-4E41-BEAC-08B3FEFBFFD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2" creationId="{4C7531F4-F924-4FBE-8422-39471D035C30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3" creationId="{06EB08E4-ECA8-48EA-821D-A235393F78A7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4" creationId="{4302381D-EE58-4BD2-9395-33B79697ED2B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5" creationId="{BA4EED04-982D-4134-ACE2-96805D1AEDF6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6" creationId="{E794408D-4CFF-4AB3-BF70-71E8B14FD961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7" creationId="{EA730601-D013-4639-8693-F7E89E58D3D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8" creationId="{2E548E6E-761A-44B1-9684-B9CB2831E7F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29" creationId="{3A3D17F2-753C-4B81-8996-19F3882FBC88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30" creationId="{1851D85D-96D4-42EA-B205-2BA61660BBE4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31" creationId="{31D898B3-0EDD-4378-A622-8513E9205520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32" creationId="{A3454A4F-D677-4400-8A19-CD19D7657DB0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33" creationId="{B2911E19-C703-468D-9C76-79CFC3C40177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34" creationId="{E70177DA-33B0-4B8C-A7B7-3469BFBADB71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36" creationId="{60F38E3D-7A58-4168-A128-F54B6778C333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37" creationId="{B2530D69-43CB-4F51-89DE-7F32C8AF9BBE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38" creationId="{0D431B5C-E010-4D08-BEC4-4EE5EB77119F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39" creationId="{2E02C75A-3881-44BD-A114-3AB9A17782D1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0" creationId="{319C5435-66F5-4559-8973-6E9C84071741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1" creationId="{DD504C83-D793-4EFB-B5DA-47651AE09AC3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2" creationId="{FBA4711D-B42F-4508-B6AD-6F943375C723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3" creationId="{D786905C-7D44-43BF-A56A-8092060E416A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4" creationId="{60EBDE97-A495-4282-9146-D88461C30077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5" creationId="{ADF86458-A1DB-4B61-B3F6-2785309435BE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6" creationId="{D3BB4DDA-57B7-4773-878B-5696193C577B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7" creationId="{847E414E-A96F-4161-8C51-5C6662E94BF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8" creationId="{47B80E00-785B-4067-B96B-9D9EBA6F198B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49" creationId="{0BAA761C-E9D5-49CC-9C05-C93705D1CD2F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0" creationId="{A6E51C5D-4411-4618-B8EB-FEEE267D7FF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1" creationId="{94566B1A-53FA-4F64-866F-8BCCBCC94A28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2" creationId="{2A3CC8AC-B5F0-41F9-ABCF-32ABBD48260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3" creationId="{8AC0B132-252A-4F78-ADCF-17551BC7D4E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4" creationId="{99B5FBC0-9CC5-4806-9471-1C022787475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5" creationId="{05EC63A1-42C5-4AFD-BA57-3F1CFBF8D71B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6" creationId="{641E6417-775E-4EDD-95DE-A00B1B8F9967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7" creationId="{D9E71864-681B-4AC3-B792-F1886DF0FF2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8" creationId="{1A0F24F3-328C-4F70-8852-3639B1ECCED1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59" creationId="{34E19CD9-84EF-4A34-A0BB-E0D02003506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60" creationId="{A2F0AC94-C71A-444B-9654-DFBEEC15B507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61" creationId="{401B18BD-A9D9-4002-849B-40F2119240D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62" creationId="{F5CDF907-F2D4-4F2F-9CAD-40F5FA487D27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63" creationId="{203CB8AF-0DFD-457B-A07A-B7A68D782619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64" creationId="{E40BF78D-8300-416E-BD3C-D7EB1E5DFB80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65" creationId="{19DBB8D8-2345-4F31-8E53-9BF1415A7C0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66" creationId="{50D938C0-FFDF-4A76-916D-A2F9C41550B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67" creationId="{F6C85B21-6BCF-4487-96F7-256CB77F7A3E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69" creationId="{52EBBDB2-073D-49D5-8814-E7652BC43A54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0" creationId="{EB04DE5A-02C4-4EC9-893B-5B5734CF567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1" creationId="{83026ACE-A1B6-4F76-8D39-12540CD5D31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2" creationId="{E079AEAC-4A29-4162-9E61-E99D4DA048AE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3" creationId="{8FB4FCE9-D265-4EB8-B9C6-4DE2EE8CD13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4" creationId="{96B230FE-7E94-44BC-AD72-285FB93EB46E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5" creationId="{367E0BAE-93E7-498E-BB68-3B22D1BC566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6" creationId="{031AA96C-F0B3-4014-83BC-FC888F5F2AE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7" creationId="{7D8E71F6-5F18-43E1-ADBF-33137C24DBE2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8" creationId="{28BAC7D0-E559-4308-9545-133048709FA7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79" creationId="{983CAE13-F5F0-4178-B957-E3101E5752D0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0" creationId="{2C188E3A-3076-4712-ADEA-B90CC1F6AB9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1" creationId="{A2390795-3203-4EBE-BF9F-7C4136EC0462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2" creationId="{5D134161-E7DD-4A51-9CA6-D43489118B70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3" creationId="{13516CA8-9EAA-473A-8DAA-4C2D4C3690DE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4" creationId="{854A7DC2-1C16-4853-8469-5BAB32D9AD2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5" creationId="{56BEFFC3-1620-431A-8583-3DD1330C4546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6" creationId="{0F98F0EA-82C1-4723-90C9-808EB914754B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7" creationId="{920FC1B9-6A25-49ED-A720-28943BFE623D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8" creationId="{03DF3403-BCF9-4EE4-8A42-3B96E6676B7F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89" creationId="{63BC71A5-9FE7-4B73-A481-1F3929DA838B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0" creationId="{A0F44BA1-76FF-4113-BFF4-057F7141A459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1" creationId="{43B93F0D-9B72-42A6-A1A6-1F50938824A1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2" creationId="{7899A8C7-377A-4A15-B414-A28D0EA1A2A0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3" creationId="{75F71507-9FC5-4973-95C3-E7B52DA22647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4" creationId="{B17F33B8-8528-40D5-B6B2-655652296E00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5" creationId="{CCC761A5-D51F-490A-A2D2-FE35C519C66A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6" creationId="{D16D2BBD-BB0E-447D-A9AF-3D5C71504799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7" creationId="{257E5B11-AD19-443D-81D2-97F323109059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8" creationId="{34BF5E77-06BF-4152-B860-9093785D1F3C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899" creationId="{7E081922-9B73-4FCD-BD8C-B71716022F15}"/>
          </ac:cxnSpMkLst>
        </pc:cxnChg>
        <pc:cxnChg chg="del">
          <ac:chgData name="Litjens, R. (Remco)" userId="b4cbdcf7-5f12-4194-833d-5ccf55326142" providerId="ADAL" clId="{2E9E6E5E-E24B-47A2-9D17-8E5FDB532924}" dt="2020-10-14T13:46:20.404" v="1191" actId="478"/>
          <ac:cxnSpMkLst>
            <pc:docMk/>
            <pc:sldMk cId="1986159791" sldId="266"/>
            <ac:cxnSpMk id="900" creationId="{535E2BBA-788B-4D56-8954-4C680A5A6D4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06" creationId="{E1ED1E68-9689-4840-B1E4-24857570A36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07" creationId="{CFA68561-BF36-475B-997A-5237FDF2FA4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08" creationId="{E7992C9B-3507-4DF4-A550-B1F00EB483E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09" creationId="{F43A0AE8-59B2-48DE-A059-07D88AA7662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0" creationId="{CA7A6F7E-6973-496C-8F2F-B4953EA8F06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1" creationId="{D9BD28BE-441E-401E-AEA0-1C33597A8FC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2" creationId="{0CDDD133-4860-4017-AF2F-380E127F988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3" creationId="{22A3E74A-432E-451F-ADD3-65B8436FDD4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4" creationId="{4A255252-AEF8-43D1-90E7-6F1D341D716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5" creationId="{6240AD19-AFC4-4F34-9DF2-5F63130E041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6" creationId="{3607B21A-1F63-4CDA-919C-143B106837D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7" creationId="{2DF49A7C-DDCC-4ABB-A9DB-C966E66FABB9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8" creationId="{5D835FC1-8D65-474E-AADD-730C6A0624F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19" creationId="{57595203-8116-4C4A-A6A7-0F390E52DB6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0" creationId="{1F682224-16EB-40E7-8032-E2A80B29E1E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1" creationId="{8F43EBA7-21A0-4A51-9B4A-996B6209FC7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2" creationId="{6F398069-9153-4F93-A0EE-04E2CC4195D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3" creationId="{CB5F5364-6F1E-4675-8005-CB10D37EE84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4" creationId="{7497659E-49B5-44F8-8ECA-37FE02215D2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5" creationId="{A9EF0D3C-7993-437C-B756-F555342A0EB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6" creationId="{907B57A2-78DD-4C6F-85E4-3CF8793B825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7" creationId="{3C4FAF2B-E694-4AB6-B36B-5AB1CBCCD01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8" creationId="{1827218D-9EFE-46B5-A211-DEC52D0ADF8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29" creationId="{B46515F2-6F8D-4CBD-B2C6-5B687DC78F8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0" creationId="{EBA6AE1E-D49D-4DF4-ABFD-9565CE12DA2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1" creationId="{0E2FB015-F077-4198-83EF-EA764C238DE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2" creationId="{70DB1F92-52B6-4A8E-B930-0EB1644D349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3" creationId="{9D8A6E6F-0A13-4725-8F12-6B3BD114E0E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4" creationId="{B289CAA2-784A-4D23-BBFF-20B79E90BEC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5" creationId="{F5974A91-F003-4E53-8F0B-FEC5FCEEFF1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6" creationId="{B8EAC537-D377-4258-AE15-CAE62429782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7" creationId="{380EBBE4-07AA-4437-A257-52915600726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39" creationId="{84407479-3289-4D24-905E-1DADBF7A894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0" creationId="{FA42DE88-47CA-47A6-8C2D-19E6BCECC5D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1" creationId="{B3959AD1-C027-4EA6-B99B-FDE56937CB6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2" creationId="{E3FB882D-3C10-46F3-A1D9-017D2EFE201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3" creationId="{AC212332-8797-4832-9389-01A71833EE9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4" creationId="{6CCFBC93-8FAB-4D49-AD0D-C4A778334AC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5" creationId="{EEE44EA0-8907-4A6E-87DF-D8356D77955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6" creationId="{1C295688-5E5A-4F75-80E8-86D208624829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7" creationId="{6E49B666-984F-4342-A34F-E06AFAFD00D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8" creationId="{FA57355D-C71E-40E4-9E8B-6A5FEF5C98F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49" creationId="{7A3D9A4E-D82E-4F21-8CF0-0B17E32CA00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0" creationId="{06C43B62-9779-4DF3-AE92-115F37E54BE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1" creationId="{FB14348B-14E7-47C6-A8D2-2F0D6D977C1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2" creationId="{0C79D734-D640-494B-B881-09DA863AB0CF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3" creationId="{1CDD4AAF-E355-4ED4-8DE0-0BA6244FB59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4" creationId="{9BA7EC29-9932-494C-A41E-97EBC7A335E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5" creationId="{BEA8D593-653E-4CAC-9836-7C41354AF99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6" creationId="{F3D1D21F-4575-4E71-8969-40CDDA17F85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7" creationId="{94BB8AE2-1175-44A8-B740-DB1012F4378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8" creationId="{B720A543-2EF8-46D9-B958-D6EF2DF4701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59" creationId="{FCDBC3D8-88E4-4D91-995A-3190083AE36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0" creationId="{2439B44A-D4DD-47F8-A1A7-FA2740838F5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1" creationId="{3D3ACE2D-2EE6-40AD-88CB-1E56E3F84F0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2" creationId="{74332A53-A3AF-4787-A951-FDAF178C03A9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3" creationId="{72EC43DD-171F-4A4F-83C2-EC619491C0A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4" creationId="{303D3C80-37FE-45D9-8629-931BD96DD15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5" creationId="{697C4D08-22F6-44A6-9E62-F21CF069B25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6" creationId="{5465F10A-9B71-4E5F-8784-01EBA6847DC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7" creationId="{FCD16C14-5996-4101-A9C8-54B045D0F43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8" creationId="{5630E7EC-F86E-4417-A492-E3DF5530DE8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69" creationId="{B4F981D2-849D-41F1-BC6E-95DB69EE8FD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70" creationId="{DC199120-8763-4516-99FF-56F4D560295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72" creationId="{771E6F11-3C34-45B3-A201-87D72C050E6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73" creationId="{FC4DD384-6A41-416E-88B1-DF69A5F3B83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74" creationId="{949F07B5-CA06-47F3-BD04-8533943B30A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75" creationId="{C7DE5B38-E6DC-47BB-8D39-A1493553E20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76" creationId="{CC14E40C-2F87-4DFF-BE02-879F2CE1318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77" creationId="{FDBF4C23-BBB8-41C0-843A-C0FB5B978E2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78" creationId="{9A0D559A-8C8E-4047-950B-33A9D20982D9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79" creationId="{ACA258F7-5669-4C14-B729-51586A4BBAD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0" creationId="{D4D7DD8C-52F0-41F6-BBD4-9A4AFB7542A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1" creationId="{1A20E2E9-3DA4-4DA5-B4CC-5809CF5CC11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2" creationId="{CBC48E3D-A67C-4545-9190-BAFB225B5BA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3" creationId="{6E047E18-7140-4D03-9032-33DCF7CCAA8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4" creationId="{0EADA6C1-6A96-4166-BA6A-E9445402B0F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5" creationId="{5F17435D-7785-4D1D-AD07-BB3E962417C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6" creationId="{23AD0DD6-5C44-45BE-8EBC-D1BAB49D94C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7" creationId="{14369E86-34D3-4227-B031-5D49658C432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8" creationId="{6176E4AB-81E1-40E3-89A2-6F51B98A907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89" creationId="{B2260D5F-6971-44D5-958A-BD312DD97DF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0" creationId="{49F3F8DA-63A0-425D-85ED-495061D729F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1" creationId="{AFC7B56B-A534-4CA8-9108-AF4D0682830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2" creationId="{43630390-EF43-4421-A260-F892AF7E5F8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3" creationId="{06289D57-3BB0-413B-83B9-9BB9DAACE03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4" creationId="{E4632B41-8BDA-4E77-B645-2B752CE7400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5" creationId="{0838F450-E159-4EE9-87DB-CFAD3DB0A12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6" creationId="{890F1E09-A86E-4F69-9875-BE44029F690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7" creationId="{A1B03E50-27C5-4D47-8724-E39F4CA2404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8" creationId="{2680FC08-0BC9-4BB8-882D-56F0C2AD372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999" creationId="{63010157-AFA9-4370-A568-86398A7A57B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00" creationId="{1961F693-F4F8-437B-8EC9-441E13EB4BB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01" creationId="{142DBE75-7C9F-4C6F-ADF2-D24BF5EC635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02" creationId="{813DB64F-2206-450E-9C00-0AA6D99A9BB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03" creationId="{E078F75A-152C-4804-BA2D-B4EC12512EF9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05" creationId="{084A27F2-A664-4FDE-A549-64FCE854994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06" creationId="{BD5700FD-C9FF-459E-8E0E-76D92BEB806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07" creationId="{D2ABBFA9-6837-4D5A-B7D7-77EC2C895111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08" creationId="{A73C32CE-5921-48CC-B2FC-A7E050CD60A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09" creationId="{137B926B-5213-4402-9ADE-E10A28F7640E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0" creationId="{105116B2-58C4-4EBC-9502-D27B8A96880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1" creationId="{FAB558F2-E921-45BA-A3A2-EFAD7A164C9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2" creationId="{DA9FF955-2907-4562-983E-E7EC1C398477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3" creationId="{A6D91CC9-7789-4ED5-9108-35D02E62BD7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4" creationId="{900BD342-7912-4C91-8E32-D6F91B5D9D1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5" creationId="{3AC7843F-B0F3-432F-B37E-A89837247EEB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6" creationId="{C7A06A5F-C6E6-4E0A-B120-1096F52B5A3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7" creationId="{CDE473DB-6D2F-4E04-A050-4E3568DF1E03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8" creationId="{1424D897-7722-4AB6-89F3-A2519181409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19" creationId="{C40AAE51-0F24-44F3-B782-C3F12C21A9D0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0" creationId="{990845BF-4CD9-435B-A8CD-7E8FEFB446A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1" creationId="{2D271D70-6527-4873-8F63-76C4C61E78A4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2" creationId="{397C3E21-411F-477A-A872-EAB5691FEC6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3" creationId="{DFF11667-BAE4-4D8A-8D17-E83CBC78358D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4" creationId="{022286D6-5FF6-4A12-968B-A0CF35B1369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5" creationId="{504DC770-7E5D-4ECE-B1EE-531FB9A263A5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6" creationId="{9959C9C7-A31A-443B-AF7C-8B17CDC6D54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7" creationId="{3E8CF464-4395-4770-BF72-BBB2E870967C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8" creationId="{E226920A-AE29-4925-9CF2-E7B3BD643D1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29" creationId="{DA499433-467C-4D20-A022-FFF785E3F07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30" creationId="{F6AB7F5B-6386-4504-A8EC-426B1B59345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31" creationId="{23F5B7B1-1973-4477-AE2C-A2DA146CB26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32" creationId="{C0476762-CD68-45F6-BEBE-4B91A394102A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33" creationId="{C2CD58D7-F29F-4F40-9A2E-9A5D1E6EA756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34" creationId="{18F7173B-6374-4948-9B73-7F96EFA50442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35" creationId="{7ED8DD77-42F0-4069-A947-3B6A82825B58}"/>
          </ac:cxnSpMkLst>
        </pc:cxnChg>
        <pc:cxnChg chg="del">
          <ac:chgData name="Litjens, R. (Remco)" userId="b4cbdcf7-5f12-4194-833d-5ccf55326142" providerId="ADAL" clId="{2E9E6E5E-E24B-47A2-9D17-8E5FDB532924}" dt="2020-10-14T13:46:17.294" v="1190" actId="478"/>
          <ac:cxnSpMkLst>
            <pc:docMk/>
            <pc:sldMk cId="1986159791" sldId="266"/>
            <ac:cxnSpMk id="1036" creationId="{FD8C362D-C2DA-41CE-B1F0-4A2ABE4E11AF}"/>
          </ac:cxnSpMkLst>
        </pc:cxnChg>
      </pc:sldChg>
      <pc:sldChg chg="addSp delSp modSp add">
        <pc:chgData name="Litjens, R. (Remco)" userId="b4cbdcf7-5f12-4194-833d-5ccf55326142" providerId="ADAL" clId="{2E9E6E5E-E24B-47A2-9D17-8E5FDB532924}" dt="2020-10-29T18:23:25.236" v="4853" actId="165"/>
        <pc:sldMkLst>
          <pc:docMk/>
          <pc:sldMk cId="2251102262" sldId="266"/>
        </pc:sldMkLst>
        <pc:spChg chg="add mod or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2" creationId="{7E5984C4-0BEB-46C4-9AFF-DAEBFDFFD7FD}"/>
          </ac:spMkLst>
        </pc:spChg>
        <pc:spChg chg="del">
          <ac:chgData name="Litjens, R. (Remco)" userId="b4cbdcf7-5f12-4194-833d-5ccf55326142" providerId="ADAL" clId="{2E9E6E5E-E24B-47A2-9D17-8E5FDB532924}" dt="2020-10-14T14:02:42.733" v="1475" actId="478"/>
          <ac:spMkLst>
            <pc:docMk/>
            <pc:sldMk cId="2251102262" sldId="266"/>
            <ac:spMk id="172" creationId="{434AF03E-C0BE-4D67-BD24-53F283BB84AE}"/>
          </ac:spMkLst>
        </pc:spChg>
        <pc:spChg chg="add del mod">
          <ac:chgData name="Litjens, R. (Remco)" userId="b4cbdcf7-5f12-4194-833d-5ccf55326142" providerId="ADAL" clId="{2E9E6E5E-E24B-47A2-9D17-8E5FDB532924}" dt="2020-10-14T14:04:44.916" v="1601" actId="478"/>
          <ac:spMkLst>
            <pc:docMk/>
            <pc:sldMk cId="2251102262" sldId="266"/>
            <ac:spMk id="209" creationId="{E798B1E9-2095-474A-8912-4970AD74F9B2}"/>
          </ac:spMkLst>
        </pc:spChg>
        <pc:spChg chg="add mod">
          <ac:chgData name="Litjens, R. (Remco)" userId="b4cbdcf7-5f12-4194-833d-5ccf55326142" providerId="ADAL" clId="{2E9E6E5E-E24B-47A2-9D17-8E5FDB532924}" dt="2020-10-14T14:05:12.627" v="1607" actId="197"/>
          <ac:spMkLst>
            <pc:docMk/>
            <pc:sldMk cId="2251102262" sldId="266"/>
            <ac:spMk id="214" creationId="{DB4AAE9D-04C6-4050-B411-7EEB5A204E19}"/>
          </ac:spMkLst>
        </pc:spChg>
        <pc:spChg chg="add del mod">
          <ac:chgData name="Litjens, R. (Remco)" userId="b4cbdcf7-5f12-4194-833d-5ccf55326142" providerId="ADAL" clId="{2E9E6E5E-E24B-47A2-9D17-8E5FDB532924}" dt="2020-10-27T07:35:08.081" v="3159" actId="478"/>
          <ac:spMkLst>
            <pc:docMk/>
            <pc:sldMk cId="2251102262" sldId="266"/>
            <ac:spMk id="229" creationId="{E05FB855-F9EE-4EA5-A72A-D7448E65578D}"/>
          </ac:spMkLst>
        </pc:spChg>
        <pc:spChg chg="add del mod">
          <ac:chgData name="Litjens, R. (Remco)" userId="b4cbdcf7-5f12-4194-833d-5ccf55326142" providerId="ADAL" clId="{2E9E6E5E-E24B-47A2-9D17-8E5FDB532924}" dt="2020-10-27T07:24:18.184" v="2649" actId="478"/>
          <ac:spMkLst>
            <pc:docMk/>
            <pc:sldMk cId="2251102262" sldId="266"/>
            <ac:spMk id="238" creationId="{2D54F719-05E8-4552-A359-90B4E357DCD4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243" creationId="{10A3EF91-9746-41EC-BD5A-BAEF23CBA5EA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248" creationId="{865BF614-38B6-4FB1-BBC2-6E0C0CA0995F}"/>
          </ac:spMkLst>
        </pc:spChg>
        <pc:spChg chg="add del mod">
          <ac:chgData name="Litjens, R. (Remco)" userId="b4cbdcf7-5f12-4194-833d-5ccf55326142" providerId="ADAL" clId="{2E9E6E5E-E24B-47A2-9D17-8E5FDB532924}" dt="2020-10-27T07:26:30.712" v="2868" actId="478"/>
          <ac:spMkLst>
            <pc:docMk/>
            <pc:sldMk cId="2251102262" sldId="266"/>
            <ac:spMk id="249" creationId="{EFE955E1-0EB1-4E4D-9D74-7353F4A7CF90}"/>
          </ac:spMkLst>
        </pc:spChg>
        <pc:spChg chg="add del mod">
          <ac:chgData name="Litjens, R. (Remco)" userId="b4cbdcf7-5f12-4194-833d-5ccf55326142" providerId="ADAL" clId="{2E9E6E5E-E24B-47A2-9D17-8E5FDB532924}" dt="2020-10-14T14:11:44.692" v="1727" actId="478"/>
          <ac:spMkLst>
            <pc:docMk/>
            <pc:sldMk cId="2251102262" sldId="266"/>
            <ac:spMk id="253" creationId="{C7D8B561-DE8D-4A56-98C9-09FAF524F15F}"/>
          </ac:spMkLst>
        </pc:spChg>
        <pc:spChg chg="add mod">
          <ac:chgData name="Litjens, R. (Remco)" userId="b4cbdcf7-5f12-4194-833d-5ccf55326142" providerId="ADAL" clId="{2E9E6E5E-E24B-47A2-9D17-8E5FDB532924}" dt="2020-10-14T14:14:40.865" v="1799" actId="164"/>
          <ac:spMkLst>
            <pc:docMk/>
            <pc:sldMk cId="2251102262" sldId="266"/>
            <ac:spMk id="254" creationId="{DA6DFFF1-6B5F-42B1-BB00-9ABC235E5F48}"/>
          </ac:spMkLst>
        </pc:spChg>
        <pc:spChg chg="add del mod">
          <ac:chgData name="Litjens, R. (Remco)" userId="b4cbdcf7-5f12-4194-833d-5ccf55326142" providerId="ADAL" clId="{2E9E6E5E-E24B-47A2-9D17-8E5FDB532924}" dt="2020-10-27T07:32:57.838" v="3060" actId="478"/>
          <ac:spMkLst>
            <pc:docMk/>
            <pc:sldMk cId="2251102262" sldId="266"/>
            <ac:spMk id="258" creationId="{1B1B7019-5E1E-4A20-92C8-25CC48750DC2}"/>
          </ac:spMkLst>
        </pc:spChg>
        <pc:spChg chg="add mod">
          <ac:chgData name="Litjens, R. (Remco)" userId="b4cbdcf7-5f12-4194-833d-5ccf55326142" providerId="ADAL" clId="{2E9E6E5E-E24B-47A2-9D17-8E5FDB532924}" dt="2020-10-14T14:10:31.336" v="1713" actId="164"/>
          <ac:spMkLst>
            <pc:docMk/>
            <pc:sldMk cId="2251102262" sldId="266"/>
            <ac:spMk id="288" creationId="{4238BEEB-99B4-4D28-A5D7-AC82ABCE5D4B}"/>
          </ac:spMkLst>
        </pc:spChg>
        <pc:spChg chg="add del mod">
          <ac:chgData name="Litjens, R. (Remco)" userId="b4cbdcf7-5f12-4194-833d-5ccf55326142" providerId="ADAL" clId="{2E9E6E5E-E24B-47A2-9D17-8E5FDB532924}" dt="2020-10-27T07:32:33.326" v="3057" actId="478"/>
          <ac:spMkLst>
            <pc:docMk/>
            <pc:sldMk cId="2251102262" sldId="266"/>
            <ac:spMk id="292" creationId="{F79E4F97-6887-464D-87BE-3B3FE2A480BA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293" creationId="{1882061A-9287-4F05-B3CF-FAE25384E0A6}"/>
          </ac:spMkLst>
        </pc:spChg>
        <pc:spChg chg="add mod">
          <ac:chgData name="Litjens, R. (Remco)" userId="b4cbdcf7-5f12-4194-833d-5ccf55326142" providerId="ADAL" clId="{2E9E6E5E-E24B-47A2-9D17-8E5FDB532924}" dt="2020-10-27T07:31:15.571" v="3021"/>
          <ac:spMkLst>
            <pc:docMk/>
            <pc:sldMk cId="2251102262" sldId="266"/>
            <ac:spMk id="295" creationId="{246CAB58-1A39-4DE8-A9C0-556AAC4D229E}"/>
          </ac:spMkLst>
        </pc:spChg>
        <pc:spChg chg="add del mod">
          <ac:chgData name="Litjens, R. (Remco)" userId="b4cbdcf7-5f12-4194-833d-5ccf55326142" providerId="ADAL" clId="{2E9E6E5E-E24B-47A2-9D17-8E5FDB532924}" dt="2020-10-27T07:32:13.134" v="3053" actId="478"/>
          <ac:spMkLst>
            <pc:docMk/>
            <pc:sldMk cId="2251102262" sldId="266"/>
            <ac:spMk id="297" creationId="{81955352-1963-4B3D-B025-ACA4C81FD325}"/>
          </ac:spMkLst>
        </pc:spChg>
        <pc:spChg chg="add del mod">
          <ac:chgData name="Litjens, R. (Remco)" userId="b4cbdcf7-5f12-4194-833d-5ccf55326142" providerId="ADAL" clId="{2E9E6E5E-E24B-47A2-9D17-8E5FDB532924}" dt="2020-10-27T07:35:12.641" v="3160" actId="478"/>
          <ac:spMkLst>
            <pc:docMk/>
            <pc:sldMk cId="2251102262" sldId="266"/>
            <ac:spMk id="299" creationId="{1B7CE673-AC27-463E-8DE0-E60B6523F407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308" creationId="{3ED87C86-827B-4E74-AD27-8F440FC83B2D}"/>
          </ac:spMkLst>
        </pc:spChg>
        <pc:spChg chg="add del mod">
          <ac:chgData name="Litjens, R. (Remco)" userId="b4cbdcf7-5f12-4194-833d-5ccf55326142" providerId="ADAL" clId="{2E9E6E5E-E24B-47A2-9D17-8E5FDB532924}" dt="2020-10-27T07:36:09.939" v="3173" actId="478"/>
          <ac:spMkLst>
            <pc:docMk/>
            <pc:sldMk cId="2251102262" sldId="266"/>
            <ac:spMk id="309" creationId="{0B7D816D-57C4-4676-932A-005725FEE7BF}"/>
          </ac:spMkLst>
        </pc:spChg>
        <pc:spChg chg="add mod">
          <ac:chgData name="Litjens, R. (Remco)" userId="b4cbdcf7-5f12-4194-833d-5ccf55326142" providerId="ADAL" clId="{2E9E6E5E-E24B-47A2-9D17-8E5FDB532924}" dt="2020-10-14T14:12:26.586" v="1763" actId="164"/>
          <ac:spMkLst>
            <pc:docMk/>
            <pc:sldMk cId="2251102262" sldId="266"/>
            <ac:spMk id="323" creationId="{3314B1F7-5BE5-4B49-BF73-4D053FEB4AA0}"/>
          </ac:spMkLst>
        </pc:spChg>
        <pc:spChg chg="mod topLvl">
          <ac:chgData name="Litjens, R. (Remco)" userId="b4cbdcf7-5f12-4194-833d-5ccf55326142" providerId="ADAL" clId="{2E9E6E5E-E24B-47A2-9D17-8E5FDB532924}" dt="2020-10-14T14:14:35.909" v="1798" actId="164"/>
          <ac:spMkLst>
            <pc:docMk/>
            <pc:sldMk cId="2251102262" sldId="266"/>
            <ac:spMk id="327" creationId="{71E8B928-9F40-44EA-A826-E6B06C75FACB}"/>
          </ac:spMkLst>
        </pc:spChg>
        <pc:spChg chg="add del mod">
          <ac:chgData name="Litjens, R. (Remco)" userId="b4cbdcf7-5f12-4194-833d-5ccf55326142" providerId="ADAL" clId="{2E9E6E5E-E24B-47A2-9D17-8E5FDB532924}" dt="2020-10-27T07:37:08.345" v="3221" actId="478"/>
          <ac:spMkLst>
            <pc:docMk/>
            <pc:sldMk cId="2251102262" sldId="266"/>
            <ac:spMk id="343" creationId="{291FFEC6-82AF-436A-A37E-D3C2319B7406}"/>
          </ac:spMkLst>
        </pc:spChg>
        <pc:spChg chg="add mod or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345" creationId="{61ED5594-F31D-4B3E-8DAA-084326347C2A}"/>
          </ac:spMkLst>
        </pc:spChg>
        <pc:spChg chg="add del mod">
          <ac:chgData name="Litjens, R. (Remco)" userId="b4cbdcf7-5f12-4194-833d-5ccf55326142" providerId="ADAL" clId="{2E9E6E5E-E24B-47A2-9D17-8E5FDB532924}" dt="2020-10-27T07:40:26.561" v="3569" actId="478"/>
          <ac:spMkLst>
            <pc:docMk/>
            <pc:sldMk cId="2251102262" sldId="266"/>
            <ac:spMk id="348" creationId="{4C33073F-46A8-457A-A8D4-E8ADDC06A60B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349" creationId="{475C8F1B-C9A0-4887-B893-00BD9CEB2A36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350" creationId="{DC051982-7C6A-43AE-9705-875440222C6F}"/>
          </ac:spMkLst>
        </pc:spChg>
        <pc:spChg chg="add del mod">
          <ac:chgData name="Litjens, R. (Remco)" userId="b4cbdcf7-5f12-4194-833d-5ccf55326142" providerId="ADAL" clId="{2E9E6E5E-E24B-47A2-9D17-8E5FDB532924}" dt="2020-10-27T07:42:02.004" v="3594" actId="478"/>
          <ac:spMkLst>
            <pc:docMk/>
            <pc:sldMk cId="2251102262" sldId="266"/>
            <ac:spMk id="353" creationId="{7156620E-AB05-4C43-B291-11783E0D1E2F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355" creationId="{CB0D2DA5-E12B-46A3-A0DF-3EE51DE97C6E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356" creationId="{C05472F2-CAC5-42F9-8801-18636A5D0F4B}"/>
          </ac:spMkLst>
        </pc:spChg>
        <pc:spChg chg="add mod">
          <ac:chgData name="Litjens, R. (Remco)" userId="b4cbdcf7-5f12-4194-833d-5ccf55326142" providerId="ADAL" clId="{2E9E6E5E-E24B-47A2-9D17-8E5FDB532924}" dt="2020-10-27T07:43:41.948" v="3616"/>
          <ac:spMkLst>
            <pc:docMk/>
            <pc:sldMk cId="2251102262" sldId="266"/>
            <ac:spMk id="357" creationId="{51C27AE5-0ADB-44A6-96EF-C918384FAB5A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358" creationId="{BE163F1E-4816-443E-9B0E-D6461E4AF16B}"/>
          </ac:spMkLst>
        </pc:spChg>
        <pc:spChg chg="add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359" creationId="{91F58DB1-F85E-4BCB-B5D5-EEC5BC67E26B}"/>
          </ac:spMkLst>
        </pc:spChg>
        <pc:spChg chg="add del mod">
          <ac:chgData name="Litjens, R. (Remco)" userId="b4cbdcf7-5f12-4194-833d-5ccf55326142" providerId="ADAL" clId="{2E9E6E5E-E24B-47A2-9D17-8E5FDB532924}" dt="2020-10-15T10:55:11.547" v="2134" actId="478"/>
          <ac:spMkLst>
            <pc:docMk/>
            <pc:sldMk cId="2251102262" sldId="266"/>
            <ac:spMk id="362" creationId="{969F5D33-1C69-4F64-BDEF-2B93FE86CF7C}"/>
          </ac:spMkLst>
        </pc:spChg>
        <pc:spChg chg="add del mod">
          <ac:chgData name="Litjens, R. (Remco)" userId="b4cbdcf7-5f12-4194-833d-5ccf55326142" providerId="ADAL" clId="{2E9E6E5E-E24B-47A2-9D17-8E5FDB532924}" dt="2020-10-15T10:54:25.298" v="2044" actId="478"/>
          <ac:spMkLst>
            <pc:docMk/>
            <pc:sldMk cId="2251102262" sldId="266"/>
            <ac:spMk id="363" creationId="{ED77CA83-B865-4F14-9318-B3BDAAEB8D33}"/>
          </ac:spMkLst>
        </pc:spChg>
        <pc:spChg chg="add del mod">
          <ac:chgData name="Litjens, R. (Remco)" userId="b4cbdcf7-5f12-4194-833d-5ccf55326142" providerId="ADAL" clId="{2E9E6E5E-E24B-47A2-9D17-8E5FDB532924}" dt="2020-10-15T10:54:28.073" v="2045" actId="478"/>
          <ac:spMkLst>
            <pc:docMk/>
            <pc:sldMk cId="2251102262" sldId="266"/>
            <ac:spMk id="364" creationId="{A82D378A-D153-4932-B77B-3DB66C3B2B29}"/>
          </ac:spMkLst>
        </pc:spChg>
        <pc:spChg chg="add del mod topLvl">
          <ac:chgData name="Litjens, R. (Remco)" userId="b4cbdcf7-5f12-4194-833d-5ccf55326142" providerId="ADAL" clId="{2E9E6E5E-E24B-47A2-9D17-8E5FDB532924}" dt="2020-10-26T12:54:28.789" v="2323" actId="478"/>
          <ac:spMkLst>
            <pc:docMk/>
            <pc:sldMk cId="2251102262" sldId="266"/>
            <ac:spMk id="373" creationId="{52457002-22D1-4A5A-A34E-A5FA2F75E6A1}"/>
          </ac:spMkLst>
        </pc:spChg>
        <pc:spChg chg="add del mod topLvl">
          <ac:chgData name="Litjens, R. (Remco)" userId="b4cbdcf7-5f12-4194-833d-5ccf55326142" providerId="ADAL" clId="{2E9E6E5E-E24B-47A2-9D17-8E5FDB532924}" dt="2020-10-26T12:54:28.449" v="2322" actId="478"/>
          <ac:spMkLst>
            <pc:docMk/>
            <pc:sldMk cId="2251102262" sldId="266"/>
            <ac:spMk id="374" creationId="{706CABDD-4B9D-4117-A16F-9790EBFDD342}"/>
          </ac:spMkLst>
        </pc:spChg>
        <pc:spChg chg="add del mod topLvl">
          <ac:chgData name="Litjens, R. (Remco)" userId="b4cbdcf7-5f12-4194-833d-5ccf55326142" providerId="ADAL" clId="{2E9E6E5E-E24B-47A2-9D17-8E5FDB532924}" dt="2020-10-26T12:54:21.358" v="2310" actId="478"/>
          <ac:spMkLst>
            <pc:docMk/>
            <pc:sldMk cId="2251102262" sldId="266"/>
            <ac:spMk id="375" creationId="{E72457DA-5ED7-4DC7-B572-787E763B63EC}"/>
          </ac:spMkLst>
        </pc:spChg>
        <pc:spChg chg="add del mod topLvl">
          <ac:chgData name="Litjens, R. (Remco)" userId="b4cbdcf7-5f12-4194-833d-5ccf55326142" providerId="ADAL" clId="{2E9E6E5E-E24B-47A2-9D17-8E5FDB532924}" dt="2020-10-26T12:54:20.759" v="2309" actId="478"/>
          <ac:spMkLst>
            <pc:docMk/>
            <pc:sldMk cId="2251102262" sldId="266"/>
            <ac:spMk id="376" creationId="{3C39E80C-6D0B-4DF3-B6CB-354A620AD24D}"/>
          </ac:spMkLst>
        </pc:spChg>
        <pc:spChg chg="add del mod topLvl">
          <ac:chgData name="Litjens, R. (Remco)" userId="b4cbdcf7-5f12-4194-833d-5ccf55326142" providerId="ADAL" clId="{2E9E6E5E-E24B-47A2-9D17-8E5FDB532924}" dt="2020-10-26T12:54:22.681" v="2313" actId="478"/>
          <ac:spMkLst>
            <pc:docMk/>
            <pc:sldMk cId="2251102262" sldId="266"/>
            <ac:spMk id="377" creationId="{B3D2CED6-54B4-451E-BA67-3B15E1448690}"/>
          </ac:spMkLst>
        </pc:spChg>
        <pc:spChg chg="add del mod topLvl">
          <ac:chgData name="Litjens, R. (Remco)" userId="b4cbdcf7-5f12-4194-833d-5ccf55326142" providerId="ADAL" clId="{2E9E6E5E-E24B-47A2-9D17-8E5FDB532924}" dt="2020-10-26T12:54:23.261" v="2314" actId="478"/>
          <ac:spMkLst>
            <pc:docMk/>
            <pc:sldMk cId="2251102262" sldId="266"/>
            <ac:spMk id="378" creationId="{03F0C972-BFE1-4BB5-8084-0E3E2393B974}"/>
          </ac:spMkLst>
        </pc:spChg>
        <pc:spChg chg="add del mod topLvl">
          <ac:chgData name="Litjens, R. (Remco)" userId="b4cbdcf7-5f12-4194-833d-5ccf55326142" providerId="ADAL" clId="{2E9E6E5E-E24B-47A2-9D17-8E5FDB532924}" dt="2020-10-26T12:54:21.839" v="2311" actId="478"/>
          <ac:spMkLst>
            <pc:docMk/>
            <pc:sldMk cId="2251102262" sldId="266"/>
            <ac:spMk id="379" creationId="{5CD92A97-6040-4410-BE83-36A0393C4EC9}"/>
          </ac:spMkLst>
        </pc:spChg>
        <pc:spChg chg="add del mod topLvl">
          <ac:chgData name="Litjens, R. (Remco)" userId="b4cbdcf7-5f12-4194-833d-5ccf55326142" providerId="ADAL" clId="{2E9E6E5E-E24B-47A2-9D17-8E5FDB532924}" dt="2020-10-26T12:54:27.006" v="2319" actId="478"/>
          <ac:spMkLst>
            <pc:docMk/>
            <pc:sldMk cId="2251102262" sldId="266"/>
            <ac:spMk id="380" creationId="{3E247A89-C620-451E-B471-8B86FDAF0724}"/>
          </ac:spMkLst>
        </pc:spChg>
        <pc:spChg chg="add del mod topLvl">
          <ac:chgData name="Litjens, R. (Remco)" userId="b4cbdcf7-5f12-4194-833d-5ccf55326142" providerId="ADAL" clId="{2E9E6E5E-E24B-47A2-9D17-8E5FDB532924}" dt="2020-10-26T12:54:27.607" v="2320" actId="478"/>
          <ac:spMkLst>
            <pc:docMk/>
            <pc:sldMk cId="2251102262" sldId="266"/>
            <ac:spMk id="381" creationId="{CE9CE97D-43F1-4232-887A-00863830DAA3}"/>
          </ac:spMkLst>
        </pc:spChg>
        <pc:spChg chg="add del mod topLvl">
          <ac:chgData name="Litjens, R. (Remco)" userId="b4cbdcf7-5f12-4194-833d-5ccf55326142" providerId="ADAL" clId="{2E9E6E5E-E24B-47A2-9D17-8E5FDB532924}" dt="2020-10-26T12:54:31.141" v="2324" actId="478"/>
          <ac:spMkLst>
            <pc:docMk/>
            <pc:sldMk cId="2251102262" sldId="266"/>
            <ac:spMk id="382" creationId="{D06137D4-125F-4D73-A26D-6A8ED4CCA889}"/>
          </ac:spMkLst>
        </pc:spChg>
        <pc:spChg chg="add del mod topLvl">
          <ac:chgData name="Litjens, R. (Remco)" userId="b4cbdcf7-5f12-4194-833d-5ccf55326142" providerId="ADAL" clId="{2E9E6E5E-E24B-47A2-9D17-8E5FDB532924}" dt="2020-10-26T12:54:28.053" v="2321" actId="478"/>
          <ac:spMkLst>
            <pc:docMk/>
            <pc:sldMk cId="2251102262" sldId="266"/>
            <ac:spMk id="383" creationId="{919BC5E8-FDF4-4FC7-A1BB-D1BDA5851BF4}"/>
          </ac:spMkLst>
        </pc:spChg>
        <pc:spChg chg="add del mod topLvl">
          <ac:chgData name="Litjens, R. (Remco)" userId="b4cbdcf7-5f12-4194-833d-5ccf55326142" providerId="ADAL" clId="{2E9E6E5E-E24B-47A2-9D17-8E5FDB532924}" dt="2020-10-26T12:54:25.318" v="2317" actId="478"/>
          <ac:spMkLst>
            <pc:docMk/>
            <pc:sldMk cId="2251102262" sldId="266"/>
            <ac:spMk id="384" creationId="{6427A0D8-5752-4F04-9F7F-AFDECEE3486B}"/>
          </ac:spMkLst>
        </pc:spChg>
        <pc:spChg chg="add del mod topLvl">
          <ac:chgData name="Litjens, R. (Remco)" userId="b4cbdcf7-5f12-4194-833d-5ccf55326142" providerId="ADAL" clId="{2E9E6E5E-E24B-47A2-9D17-8E5FDB532924}" dt="2020-10-26T12:54:26.266" v="2318" actId="478"/>
          <ac:spMkLst>
            <pc:docMk/>
            <pc:sldMk cId="2251102262" sldId="266"/>
            <ac:spMk id="385" creationId="{84360775-D2FD-4770-BE5D-0CE65FD71854}"/>
          </ac:spMkLst>
        </pc:spChg>
        <pc:spChg chg="add del mod topLvl">
          <ac:chgData name="Litjens, R. (Remco)" userId="b4cbdcf7-5f12-4194-833d-5ccf55326142" providerId="ADAL" clId="{2E9E6E5E-E24B-47A2-9D17-8E5FDB532924}" dt="2020-10-26T12:54:24.269" v="2316" actId="478"/>
          <ac:spMkLst>
            <pc:docMk/>
            <pc:sldMk cId="2251102262" sldId="266"/>
            <ac:spMk id="386" creationId="{1DBDCBFB-AE1E-4E11-BD05-93E64692690F}"/>
          </ac:spMkLst>
        </pc:spChg>
        <pc:spChg chg="add del mod topLvl">
          <ac:chgData name="Litjens, R. (Remco)" userId="b4cbdcf7-5f12-4194-833d-5ccf55326142" providerId="ADAL" clId="{2E9E6E5E-E24B-47A2-9D17-8E5FDB532924}" dt="2020-10-26T12:54:23.749" v="2315" actId="478"/>
          <ac:spMkLst>
            <pc:docMk/>
            <pc:sldMk cId="2251102262" sldId="266"/>
            <ac:spMk id="387" creationId="{6CE6E1BF-3661-447D-87AD-703D1DAC6F2C}"/>
          </ac:spMkLst>
        </pc:spChg>
        <pc:spChg chg="add del mod topLvl">
          <ac:chgData name="Litjens, R. (Remco)" userId="b4cbdcf7-5f12-4194-833d-5ccf55326142" providerId="ADAL" clId="{2E9E6E5E-E24B-47A2-9D17-8E5FDB532924}" dt="2020-10-26T12:54:22.277" v="2312" actId="478"/>
          <ac:spMkLst>
            <pc:docMk/>
            <pc:sldMk cId="2251102262" sldId="266"/>
            <ac:spMk id="390" creationId="{8C49D152-A6AA-400E-9243-C0A52634D31C}"/>
          </ac:spMkLst>
        </pc:spChg>
        <pc:spChg chg="add del mod">
          <ac:chgData name="Litjens, R. (Remco)" userId="b4cbdcf7-5f12-4194-833d-5ccf55326142" providerId="ADAL" clId="{2E9E6E5E-E24B-47A2-9D17-8E5FDB532924}" dt="2020-10-15T10:55:17.717" v="2136" actId="478"/>
          <ac:spMkLst>
            <pc:docMk/>
            <pc:sldMk cId="2251102262" sldId="266"/>
            <ac:spMk id="399" creationId="{FE6E8072-529C-405A-A2CB-B41A9D3D1A4E}"/>
          </ac:spMkLst>
        </pc:spChg>
        <pc:spChg chg="add del mod topLvl">
          <ac:chgData name="Litjens, R. (Remco)" userId="b4cbdcf7-5f12-4194-833d-5ccf55326142" providerId="ADAL" clId="{2E9E6E5E-E24B-47A2-9D17-8E5FDB532924}" dt="2020-10-27T07:24:01.499" v="2645" actId="478"/>
          <ac:spMkLst>
            <pc:docMk/>
            <pc:sldMk cId="2251102262" sldId="266"/>
            <ac:spMk id="400" creationId="{5B6351B2-ACD7-4619-A2E8-F3580B066FB5}"/>
          </ac:spMkLst>
        </pc:spChg>
        <pc:spChg chg="add del mod topLvl">
          <ac:chgData name="Litjens, R. (Remco)" userId="b4cbdcf7-5f12-4194-833d-5ccf55326142" providerId="ADAL" clId="{2E9E6E5E-E24B-47A2-9D17-8E5FDB532924}" dt="2020-10-27T07:24:05.779" v="2646" actId="478"/>
          <ac:spMkLst>
            <pc:docMk/>
            <pc:sldMk cId="2251102262" sldId="266"/>
            <ac:spMk id="401" creationId="{CD498C85-F061-425B-BDB8-ADE416B11158}"/>
          </ac:spMkLst>
        </pc:spChg>
        <pc:spChg chg="add del mod topLvl">
          <ac:chgData name="Litjens, R. (Remco)" userId="b4cbdcf7-5f12-4194-833d-5ccf55326142" providerId="ADAL" clId="{2E9E6E5E-E24B-47A2-9D17-8E5FDB532924}" dt="2020-10-27T07:24:21.898" v="2650" actId="478"/>
          <ac:spMkLst>
            <pc:docMk/>
            <pc:sldMk cId="2251102262" sldId="266"/>
            <ac:spMk id="402" creationId="{D2D1CB9F-A563-42F8-B17A-C95FE04B1C8A}"/>
          </ac:spMkLst>
        </pc:spChg>
        <pc:spChg chg="add del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404" creationId="{87F71CA9-396E-4820-8E80-D3FCF3AD7C3F}"/>
          </ac:spMkLst>
        </pc:spChg>
        <pc:spChg chg="add del mod topLvl">
          <ac:chgData name="Litjens, R. (Remco)" userId="b4cbdcf7-5f12-4194-833d-5ccf55326142" providerId="ADAL" clId="{2E9E6E5E-E24B-47A2-9D17-8E5FDB532924}" dt="2020-10-26T13:00:42.932" v="2569" actId="478"/>
          <ac:spMkLst>
            <pc:docMk/>
            <pc:sldMk cId="2251102262" sldId="266"/>
            <ac:spMk id="533" creationId="{774E3DDD-C774-4D2D-BF25-370F801B3652}"/>
          </ac:spMkLst>
        </pc:spChg>
        <pc:spChg chg="add del mod">
          <ac:chgData name="Litjens, R. (Remco)" userId="b4cbdcf7-5f12-4194-833d-5ccf55326142" providerId="ADAL" clId="{2E9E6E5E-E24B-47A2-9D17-8E5FDB532924}" dt="2020-10-15T10:55:11.547" v="2134" actId="478"/>
          <ac:spMkLst>
            <pc:docMk/>
            <pc:sldMk cId="2251102262" sldId="266"/>
            <ac:spMk id="534" creationId="{D817C9F4-EE1B-4A99-872E-65FE57604672}"/>
          </ac:spMkLst>
        </pc:spChg>
        <pc:spChg chg="add del mod">
          <ac:chgData name="Litjens, R. (Remco)" userId="b4cbdcf7-5f12-4194-833d-5ccf55326142" providerId="ADAL" clId="{2E9E6E5E-E24B-47A2-9D17-8E5FDB532924}" dt="2020-10-15T10:59:34.513" v="2303" actId="478"/>
          <ac:spMkLst>
            <pc:docMk/>
            <pc:sldMk cId="2251102262" sldId="266"/>
            <ac:spMk id="535" creationId="{70F90C17-CF62-407F-A3D8-D19F82BC55A0}"/>
          </ac:spMkLst>
        </pc:spChg>
        <pc:spChg chg="del">
          <ac:chgData name="Litjens, R. (Remco)" userId="b4cbdcf7-5f12-4194-833d-5ccf55326142" providerId="ADAL" clId="{2E9E6E5E-E24B-47A2-9D17-8E5FDB532924}" dt="2020-10-14T14:00:00.621" v="1400" actId="478"/>
          <ac:spMkLst>
            <pc:docMk/>
            <pc:sldMk cId="2251102262" sldId="266"/>
            <ac:spMk id="1488" creationId="{F5250C94-5087-4EF0-8085-6364BED356AD}"/>
          </ac:spMkLst>
        </pc:spChg>
        <pc:spChg chg="del">
          <ac:chgData name="Litjens, R. (Remco)" userId="b4cbdcf7-5f12-4194-833d-5ccf55326142" providerId="ADAL" clId="{2E9E6E5E-E24B-47A2-9D17-8E5FDB532924}" dt="2020-10-14T14:00:01.031" v="1401" actId="478"/>
          <ac:spMkLst>
            <pc:docMk/>
            <pc:sldMk cId="2251102262" sldId="266"/>
            <ac:spMk id="1521" creationId="{E461F326-63C7-47BC-847D-96FB75B1B5C5}"/>
          </ac:spMkLst>
        </pc:spChg>
        <pc:spChg chg="del">
          <ac:chgData name="Litjens, R. (Remco)" userId="b4cbdcf7-5f12-4194-833d-5ccf55326142" providerId="ADAL" clId="{2E9E6E5E-E24B-47A2-9D17-8E5FDB532924}" dt="2020-10-14T14:00:00.349" v="1399" actId="478"/>
          <ac:spMkLst>
            <pc:docMk/>
            <pc:sldMk cId="2251102262" sldId="266"/>
            <ac:spMk id="1554" creationId="{398752D4-25D7-4B74-A9F2-0E310402AB8A}"/>
          </ac:spMkLst>
        </pc:spChg>
        <pc:spChg chg="del">
          <ac:chgData name="Litjens, R. (Remco)" userId="b4cbdcf7-5f12-4194-833d-5ccf55326142" providerId="ADAL" clId="{2E9E6E5E-E24B-47A2-9D17-8E5FDB532924}" dt="2020-10-14T13:59:59.219" v="1397" actId="478"/>
          <ac:spMkLst>
            <pc:docMk/>
            <pc:sldMk cId="2251102262" sldId="266"/>
            <ac:spMk id="1587" creationId="{AD6CB555-696B-4EA6-8BC5-AF362CDE8941}"/>
          </ac:spMkLst>
        </pc:spChg>
        <pc:spChg chg="del">
          <ac:chgData name="Litjens, R. (Remco)" userId="b4cbdcf7-5f12-4194-833d-5ccf55326142" providerId="ADAL" clId="{2E9E6E5E-E24B-47A2-9D17-8E5FDB532924}" dt="2020-10-14T14:00:01.576" v="1402" actId="478"/>
          <ac:spMkLst>
            <pc:docMk/>
            <pc:sldMk cId="2251102262" sldId="266"/>
            <ac:spMk id="1625" creationId="{19C00D5B-0EAD-4C35-88F1-1EB6DF2FA2E5}"/>
          </ac:spMkLst>
        </pc:spChg>
        <pc:spChg chg="del">
          <ac:chgData name="Litjens, R. (Remco)" userId="b4cbdcf7-5f12-4194-833d-5ccf55326142" providerId="ADAL" clId="{2E9E6E5E-E24B-47A2-9D17-8E5FDB532924}" dt="2020-10-14T14:00:02.054" v="1403" actId="478"/>
          <ac:spMkLst>
            <pc:docMk/>
            <pc:sldMk cId="2251102262" sldId="266"/>
            <ac:spMk id="1658" creationId="{8A3844E0-AB7B-4860-A589-592677942388}"/>
          </ac:spMkLst>
        </pc:spChg>
        <pc:spChg chg="del">
          <ac:chgData name="Litjens, R. (Remco)" userId="b4cbdcf7-5f12-4194-833d-5ccf55326142" providerId="ADAL" clId="{2E9E6E5E-E24B-47A2-9D17-8E5FDB532924}" dt="2020-10-14T13:59:58.756" v="1396" actId="478"/>
          <ac:spMkLst>
            <pc:docMk/>
            <pc:sldMk cId="2251102262" sldId="266"/>
            <ac:spMk id="1691" creationId="{6B984C6D-456C-4D9A-B156-6614A227552F}"/>
          </ac:spMkLst>
        </pc:spChg>
        <pc:spChg chg="del">
          <ac:chgData name="Litjens, R. (Remco)" userId="b4cbdcf7-5f12-4194-833d-5ccf55326142" providerId="ADAL" clId="{2E9E6E5E-E24B-47A2-9D17-8E5FDB532924}" dt="2020-10-14T14:00:02.437" v="1404" actId="478"/>
          <ac:spMkLst>
            <pc:docMk/>
            <pc:sldMk cId="2251102262" sldId="266"/>
            <ac:spMk id="1724" creationId="{01C5F8E3-7BEA-4BCB-A083-F2D6207B1307}"/>
          </ac:spMkLst>
        </pc:spChg>
        <pc:spChg chg="del">
          <ac:chgData name="Litjens, R. (Remco)" userId="b4cbdcf7-5f12-4194-833d-5ccf55326142" providerId="ADAL" clId="{2E9E6E5E-E24B-47A2-9D17-8E5FDB532924}" dt="2020-10-14T13:59:57.803" v="1395" actId="478"/>
          <ac:spMkLst>
            <pc:docMk/>
            <pc:sldMk cId="2251102262" sldId="266"/>
            <ac:spMk id="1764" creationId="{48E3E3A8-8B5C-4570-807E-3DB224D34569}"/>
          </ac:spMkLst>
        </pc:spChg>
        <pc:spChg chg="del">
          <ac:chgData name="Litjens, R. (Remco)" userId="b4cbdcf7-5f12-4194-833d-5ccf55326142" providerId="ADAL" clId="{2E9E6E5E-E24B-47A2-9D17-8E5FDB532924}" dt="2020-10-14T14:00:03.028" v="1405" actId="478"/>
          <ac:spMkLst>
            <pc:docMk/>
            <pc:sldMk cId="2251102262" sldId="266"/>
            <ac:spMk id="1797" creationId="{A01A33E1-B2AF-45D5-A149-44038499401B}"/>
          </ac:spMkLst>
        </pc:spChg>
        <pc:spChg chg="del">
          <ac:chgData name="Litjens, R. (Remco)" userId="b4cbdcf7-5f12-4194-833d-5ccf55326142" providerId="ADAL" clId="{2E9E6E5E-E24B-47A2-9D17-8E5FDB532924}" dt="2020-10-14T14:00:04.284" v="1407" actId="478"/>
          <ac:spMkLst>
            <pc:docMk/>
            <pc:sldMk cId="2251102262" sldId="266"/>
            <ac:spMk id="1830" creationId="{D2F22335-03E5-4732-A397-F66E37F683C8}"/>
          </ac:spMkLst>
        </pc:spChg>
        <pc:spChg chg="del">
          <ac:chgData name="Litjens, R. (Remco)" userId="b4cbdcf7-5f12-4194-833d-5ccf55326142" providerId="ADAL" clId="{2E9E6E5E-E24B-47A2-9D17-8E5FDB532924}" dt="2020-10-14T14:00:03.633" v="1406" actId="478"/>
          <ac:spMkLst>
            <pc:docMk/>
            <pc:sldMk cId="2251102262" sldId="266"/>
            <ac:spMk id="1863" creationId="{A18323D7-1317-47EE-994F-55FA2AC17A07}"/>
          </ac:spMkLst>
        </pc:spChg>
        <pc:spChg chg="del">
          <ac:chgData name="Litjens, R. (Remco)" userId="b4cbdcf7-5f12-4194-833d-5ccf55326142" providerId="ADAL" clId="{2E9E6E5E-E24B-47A2-9D17-8E5FDB532924}" dt="2020-10-14T13:59:59.708" v="1398" actId="478"/>
          <ac:spMkLst>
            <pc:docMk/>
            <pc:sldMk cId="2251102262" sldId="266"/>
            <ac:spMk id="1900" creationId="{FA8E1670-BEA3-4153-AD8E-09D58450CE27}"/>
          </ac:spMkLst>
        </pc:spChg>
        <pc:spChg chg="del">
          <ac:chgData name="Litjens, R. (Remco)" userId="b4cbdcf7-5f12-4194-833d-5ccf55326142" providerId="ADAL" clId="{2E9E6E5E-E24B-47A2-9D17-8E5FDB532924}" dt="2020-10-14T13:59:56.666" v="1394" actId="478"/>
          <ac:spMkLst>
            <pc:docMk/>
            <pc:sldMk cId="2251102262" sldId="266"/>
            <ac:spMk id="1933" creationId="{4F0479F4-844F-497D-A457-BB581FBD4728}"/>
          </ac:spMkLst>
        </pc:spChg>
        <pc:spChg chg="del">
          <ac:chgData name="Litjens, R. (Remco)" userId="b4cbdcf7-5f12-4194-833d-5ccf55326142" providerId="ADAL" clId="{2E9E6E5E-E24B-47A2-9D17-8E5FDB532924}" dt="2020-10-14T14:00:12.150" v="1412" actId="478"/>
          <ac:spMkLst>
            <pc:docMk/>
            <pc:sldMk cId="2251102262" sldId="266"/>
            <ac:spMk id="1966" creationId="{BD6AAFA3-F3DB-44CF-86B5-DCE43F542FC7}"/>
          </ac:spMkLst>
        </pc:spChg>
        <pc:spChg chg="del">
          <ac:chgData name="Litjens, R. (Remco)" userId="b4cbdcf7-5f12-4194-833d-5ccf55326142" providerId="ADAL" clId="{2E9E6E5E-E24B-47A2-9D17-8E5FDB532924}" dt="2020-10-14T14:00:05.295" v="1408" actId="478"/>
          <ac:spMkLst>
            <pc:docMk/>
            <pc:sldMk cId="2251102262" sldId="266"/>
            <ac:spMk id="1999" creationId="{786C3E2A-86D7-411C-AA96-6835D3D51286}"/>
          </ac:spMkLst>
        </pc:spChg>
        <pc:spChg chg="add del mod topLvl">
          <ac:chgData name="Litjens, R. (Remco)" userId="b4cbdcf7-5f12-4194-833d-5ccf55326142" providerId="ADAL" clId="{2E9E6E5E-E24B-47A2-9D17-8E5FDB532924}" dt="2020-10-27T07:24:01.499" v="2645" actId="478"/>
          <ac:spMkLst>
            <pc:docMk/>
            <pc:sldMk cId="2251102262" sldId="266"/>
            <ac:spMk id="2023" creationId="{5884F50A-DF5D-43BA-A050-746F4C6E1226}"/>
          </ac:spMkLst>
        </pc:spChg>
        <pc:spChg chg="del mod topLvl">
          <ac:chgData name="Litjens, R. (Remco)" userId="b4cbdcf7-5f12-4194-833d-5ccf55326142" providerId="ADAL" clId="{2E9E6E5E-E24B-47A2-9D17-8E5FDB532924}" dt="2020-10-27T07:24:01.499" v="2645" actId="478"/>
          <ac:spMkLst>
            <pc:docMk/>
            <pc:sldMk cId="2251102262" sldId="266"/>
            <ac:spMk id="2024" creationId="{1EB5D3AC-BD27-4D3D-976C-53C2DB460FC9}"/>
          </ac:spMkLst>
        </pc:spChg>
        <pc:spChg chg="mod or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2025" creationId="{B32D0CDC-11E5-4EE1-90D5-96F5255B2846}"/>
          </ac:spMkLst>
        </pc:spChg>
        <pc:spChg chg="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2026" creationId="{51F741FF-A52B-436B-BBE2-FC9F695C6B24}"/>
          </ac:spMkLst>
        </pc:spChg>
        <pc:spChg chg="add del mod topLvl">
          <ac:chgData name="Litjens, R. (Remco)" userId="b4cbdcf7-5f12-4194-833d-5ccf55326142" providerId="ADAL" clId="{2E9E6E5E-E24B-47A2-9D17-8E5FDB532924}" dt="2020-10-29T18:23:25.236" v="4853" actId="165"/>
          <ac:spMkLst>
            <pc:docMk/>
            <pc:sldMk cId="2251102262" sldId="266"/>
            <ac:spMk id="2157" creationId="{59026345-D400-4AA2-B266-0ACB159DE98C}"/>
          </ac:spMkLst>
        </pc:spChg>
        <pc:grpChg chg="add del mod">
          <ac:chgData name="Litjens, R. (Remco)" userId="b4cbdcf7-5f12-4194-833d-5ccf55326142" providerId="ADAL" clId="{2E9E6E5E-E24B-47A2-9D17-8E5FDB532924}" dt="2020-10-14T14:05:44.141" v="1667" actId="478"/>
          <ac:grpSpMkLst>
            <pc:docMk/>
            <pc:sldMk cId="2251102262" sldId="266"/>
            <ac:grpSpMk id="2" creationId="{20635560-D901-440B-9B7B-3BD83371DEAC}"/>
          </ac:grpSpMkLst>
        </pc:grpChg>
        <pc:grpChg chg="add del mod">
          <ac:chgData name="Litjens, R. (Remco)" userId="b4cbdcf7-5f12-4194-833d-5ccf55326142" providerId="ADAL" clId="{2E9E6E5E-E24B-47A2-9D17-8E5FDB532924}" dt="2020-10-14T14:11:31.805" v="1724" actId="478"/>
          <ac:grpSpMkLst>
            <pc:docMk/>
            <pc:sldMk cId="2251102262" sldId="266"/>
            <ac:grpSpMk id="3" creationId="{1D9B57D6-C6F0-4FB3-9804-99F2755294AC}"/>
          </ac:grpSpMkLst>
        </pc:grpChg>
        <pc:grpChg chg="add mod ord topLvl">
          <ac:chgData name="Litjens, R. (Remco)" userId="b4cbdcf7-5f12-4194-833d-5ccf55326142" providerId="ADAL" clId="{2E9E6E5E-E24B-47A2-9D17-8E5FDB532924}" dt="2020-10-29T18:23:25.236" v="4853" actId="165"/>
          <ac:grpSpMkLst>
            <pc:docMk/>
            <pc:sldMk cId="2251102262" sldId="266"/>
            <ac:grpSpMk id="3" creationId="{F778941F-8684-40B7-8EA7-77E2E048F0F7}"/>
          </ac:grpSpMkLst>
        </pc:grpChg>
        <pc:grpChg chg="add del mod">
          <ac:chgData name="Litjens, R. (Remco)" userId="b4cbdcf7-5f12-4194-833d-5ccf55326142" providerId="ADAL" clId="{2E9E6E5E-E24B-47A2-9D17-8E5FDB532924}" dt="2020-10-14T14:13:59.913" v="1793" actId="478"/>
          <ac:grpSpMkLst>
            <pc:docMk/>
            <pc:sldMk cId="2251102262" sldId="266"/>
            <ac:grpSpMk id="4" creationId="{42692056-727F-481B-9826-C92D9153617F}"/>
          </ac:grpSpMkLst>
        </pc:grpChg>
        <pc:grpChg chg="add del mod">
          <ac:chgData name="Litjens, R. (Remco)" userId="b4cbdcf7-5f12-4194-833d-5ccf55326142" providerId="ADAL" clId="{2E9E6E5E-E24B-47A2-9D17-8E5FDB532924}" dt="2020-10-15T10:54:28.073" v="2045" actId="478"/>
          <ac:grpSpMkLst>
            <pc:docMk/>
            <pc:sldMk cId="2251102262" sldId="266"/>
            <ac:grpSpMk id="5" creationId="{C7CB4664-89E1-423D-91A1-EB13026D99AA}"/>
          </ac:grpSpMkLst>
        </pc:grpChg>
        <pc:grpChg chg="add del mod">
          <ac:chgData name="Litjens, R. (Remco)" userId="b4cbdcf7-5f12-4194-833d-5ccf55326142" providerId="ADAL" clId="{2E9E6E5E-E24B-47A2-9D17-8E5FDB532924}" dt="2020-10-15T10:54:25.298" v="2044" actId="478"/>
          <ac:grpSpMkLst>
            <pc:docMk/>
            <pc:sldMk cId="2251102262" sldId="266"/>
            <ac:grpSpMk id="6" creationId="{786FD3A2-3335-4A61-8C58-82E93A3C2857}"/>
          </ac:grpSpMkLst>
        </pc:grpChg>
        <pc:grpChg chg="add del mod">
          <ac:chgData name="Litjens, R. (Remco)" userId="b4cbdcf7-5f12-4194-833d-5ccf55326142" providerId="ADAL" clId="{2E9E6E5E-E24B-47A2-9D17-8E5FDB532924}" dt="2020-10-26T12:54:13.008" v="2308" actId="165"/>
          <ac:grpSpMkLst>
            <pc:docMk/>
            <pc:sldMk cId="2251102262" sldId="266"/>
            <ac:grpSpMk id="7" creationId="{2FB22E09-79E6-48BA-9813-AACCAC08C3F6}"/>
          </ac:grpSpMkLst>
        </pc:grpChg>
        <pc:grpChg chg="add del mod">
          <ac:chgData name="Litjens, R. (Remco)" userId="b4cbdcf7-5f12-4194-833d-5ccf55326142" providerId="ADAL" clId="{2E9E6E5E-E24B-47A2-9D17-8E5FDB532924}" dt="2020-10-29T18:23:25.236" v="4853" actId="165"/>
          <ac:grpSpMkLst>
            <pc:docMk/>
            <pc:sldMk cId="2251102262" sldId="266"/>
            <ac:grpSpMk id="9" creationId="{EA204E68-B0B4-4AF6-8E0E-70823403EBC3}"/>
          </ac:grpSpMkLst>
        </pc:grpChg>
        <pc:grpChg chg="add del mod ord topLvl">
          <ac:chgData name="Litjens, R. (Remco)" userId="b4cbdcf7-5f12-4194-833d-5ccf55326142" providerId="ADAL" clId="{2E9E6E5E-E24B-47A2-9D17-8E5FDB532924}" dt="2020-10-29T18:23:25.236" v="4853" actId="165"/>
          <ac:grpSpMkLst>
            <pc:docMk/>
            <pc:sldMk cId="2251102262" sldId="266"/>
            <ac:grpSpMk id="171" creationId="{8CAAB921-53D4-4EF9-889A-95CE4F14610A}"/>
          </ac:grpSpMkLst>
        </pc:grpChg>
        <pc:grpChg chg="add del">
          <ac:chgData name="Litjens, R. (Remco)" userId="b4cbdcf7-5f12-4194-833d-5ccf55326142" providerId="ADAL" clId="{2E9E6E5E-E24B-47A2-9D17-8E5FDB532924}" dt="2020-10-14T14:04:12.761" v="1565" actId="478"/>
          <ac:grpSpMkLst>
            <pc:docMk/>
            <pc:sldMk cId="2251102262" sldId="266"/>
            <ac:grpSpMk id="205" creationId="{9C401D32-CC9D-49F3-ADE0-9E74CC01CA36}"/>
          </ac:grpSpMkLst>
        </pc:grpChg>
        <pc:grpChg chg="add del">
          <ac:chgData name="Litjens, R. (Remco)" userId="b4cbdcf7-5f12-4194-833d-5ccf55326142" providerId="ADAL" clId="{2E9E6E5E-E24B-47A2-9D17-8E5FDB532924}" dt="2020-10-14T14:04:53.686" v="1604" actId="478"/>
          <ac:grpSpMkLst>
            <pc:docMk/>
            <pc:sldMk cId="2251102262" sldId="266"/>
            <ac:grpSpMk id="210" creationId="{10F11C94-015E-4194-A84B-E4535B97F754}"/>
          </ac:grpSpMkLst>
        </pc:grpChg>
        <pc:grpChg chg="add del mod">
          <ac:chgData name="Litjens, R. (Remco)" userId="b4cbdcf7-5f12-4194-833d-5ccf55326142" providerId="ADAL" clId="{2E9E6E5E-E24B-47A2-9D17-8E5FDB532924}" dt="2020-10-14T14:11:37.969" v="1725" actId="165"/>
          <ac:grpSpMkLst>
            <pc:docMk/>
            <pc:sldMk cId="2251102262" sldId="266"/>
            <ac:grpSpMk id="216" creationId="{90195F21-D1CD-4711-A22E-DA38D8D2A01A}"/>
          </ac:grpSpMkLst>
        </pc:grpChg>
        <pc:grpChg chg="add del mod">
          <ac:chgData name="Litjens, R. (Remco)" userId="b4cbdcf7-5f12-4194-833d-5ccf55326142" providerId="ADAL" clId="{2E9E6E5E-E24B-47A2-9D17-8E5FDB532924}" dt="2020-10-27T07:25:07.422" v="2727" actId="478"/>
          <ac:grpSpMkLst>
            <pc:docMk/>
            <pc:sldMk cId="2251102262" sldId="266"/>
            <ac:grpSpMk id="221" creationId="{4838992F-BE87-4455-985A-C0B5F664C119}"/>
          </ac:grpSpMkLst>
        </pc:grpChg>
        <pc:grpChg chg="add del mod">
          <ac:chgData name="Litjens, R. (Remco)" userId="b4cbdcf7-5f12-4194-833d-5ccf55326142" providerId="ADAL" clId="{2E9E6E5E-E24B-47A2-9D17-8E5FDB532924}" dt="2020-10-26T12:58:27.972" v="2477" actId="478"/>
          <ac:grpSpMkLst>
            <pc:docMk/>
            <pc:sldMk cId="2251102262" sldId="266"/>
            <ac:grpSpMk id="225" creationId="{10AF2A87-20FE-4A91-9CE2-4248859C14D1}"/>
          </ac:grpSpMkLst>
        </pc:grpChg>
        <pc:grpChg chg="add del mod">
          <ac:chgData name="Litjens, R. (Remco)" userId="b4cbdcf7-5f12-4194-833d-5ccf55326142" providerId="ADAL" clId="{2E9E6E5E-E24B-47A2-9D17-8E5FDB532924}" dt="2020-10-26T12:59:51.206" v="2561" actId="478"/>
          <ac:grpSpMkLst>
            <pc:docMk/>
            <pc:sldMk cId="2251102262" sldId="266"/>
            <ac:grpSpMk id="230" creationId="{7100022B-4CF6-467F-A3CD-C0FCF2202F8A}"/>
          </ac:grpSpMkLst>
        </pc:grpChg>
        <pc:grpChg chg="add del mod">
          <ac:chgData name="Litjens, R. (Remco)" userId="b4cbdcf7-5f12-4194-833d-5ccf55326142" providerId="ADAL" clId="{2E9E6E5E-E24B-47A2-9D17-8E5FDB532924}" dt="2020-10-27T07:24:18.184" v="2649" actId="478"/>
          <ac:grpSpMkLst>
            <pc:docMk/>
            <pc:sldMk cId="2251102262" sldId="266"/>
            <ac:grpSpMk id="234" creationId="{7EFDD97F-6D4D-4A62-B038-A85841027597}"/>
          </ac:grpSpMkLst>
        </pc:grpChg>
        <pc:grpChg chg="add mod ord topLvl">
          <ac:chgData name="Litjens, R. (Remco)" userId="b4cbdcf7-5f12-4194-833d-5ccf55326142" providerId="ADAL" clId="{2E9E6E5E-E24B-47A2-9D17-8E5FDB532924}" dt="2020-10-29T18:23:25.236" v="4853" actId="165"/>
          <ac:grpSpMkLst>
            <pc:docMk/>
            <pc:sldMk cId="2251102262" sldId="266"/>
            <ac:grpSpMk id="239" creationId="{1025B532-0C64-4206-AE1D-11367FBF68C3}"/>
          </ac:grpSpMkLst>
        </pc:grpChg>
        <pc:grpChg chg="add mod ord topLvl">
          <ac:chgData name="Litjens, R. (Remco)" userId="b4cbdcf7-5f12-4194-833d-5ccf55326142" providerId="ADAL" clId="{2E9E6E5E-E24B-47A2-9D17-8E5FDB532924}" dt="2020-10-29T18:23:25.236" v="4853" actId="165"/>
          <ac:grpSpMkLst>
            <pc:docMk/>
            <pc:sldMk cId="2251102262" sldId="266"/>
            <ac:grpSpMk id="244" creationId="{FAAA28B5-BDF4-4118-9745-F5AE0F16904B}"/>
          </ac:grpSpMkLst>
        </pc:grpChg>
        <pc:grpChg chg="add del mod">
          <ac:chgData name="Litjens, R. (Remco)" userId="b4cbdcf7-5f12-4194-833d-5ccf55326142" providerId="ADAL" clId="{2E9E6E5E-E24B-47A2-9D17-8E5FDB532924}" dt="2020-10-14T14:11:44.692" v="1727" actId="478"/>
          <ac:grpSpMkLst>
            <pc:docMk/>
            <pc:sldMk cId="2251102262" sldId="266"/>
            <ac:grpSpMk id="249" creationId="{531AC4AF-A6AD-4295-BC45-24289193F22F}"/>
          </ac:grpSpMkLst>
        </pc:grpChg>
        <pc:grpChg chg="add del mod">
          <ac:chgData name="Litjens, R. (Remco)" userId="b4cbdcf7-5f12-4194-833d-5ccf55326142" providerId="ADAL" clId="{2E9E6E5E-E24B-47A2-9D17-8E5FDB532924}" dt="2020-10-27T07:32:30.437" v="3056" actId="478"/>
          <ac:grpSpMkLst>
            <pc:docMk/>
            <pc:sldMk cId="2251102262" sldId="266"/>
            <ac:grpSpMk id="250" creationId="{9555ED5B-6483-41D9-903A-782B467DD583}"/>
          </ac:grpSpMkLst>
        </pc:grpChg>
        <pc:grpChg chg="add del mod">
          <ac:chgData name="Litjens, R. (Remco)" userId="b4cbdcf7-5f12-4194-833d-5ccf55326142" providerId="ADAL" clId="{2E9E6E5E-E24B-47A2-9D17-8E5FDB532924}" dt="2020-10-27T07:32:57.838" v="3060" actId="478"/>
          <ac:grpSpMkLst>
            <pc:docMk/>
            <pc:sldMk cId="2251102262" sldId="266"/>
            <ac:grpSpMk id="254" creationId="{E6BED9B8-D8F2-404C-85C6-D6E7D0B2B3ED}"/>
          </ac:grpSpMkLst>
        </pc:grpChg>
        <pc:grpChg chg="add mod">
          <ac:chgData name="Litjens, R. (Remco)" userId="b4cbdcf7-5f12-4194-833d-5ccf55326142" providerId="ADAL" clId="{2E9E6E5E-E24B-47A2-9D17-8E5FDB532924}" dt="2020-10-14T14:10:31.336" v="1713" actId="164"/>
          <ac:grpSpMkLst>
            <pc:docMk/>
            <pc:sldMk cId="2251102262" sldId="266"/>
            <ac:grpSpMk id="255" creationId="{BE2FC264-421B-4C1A-9F27-1040FBA052E7}"/>
          </ac:grpSpMkLst>
        </pc:grpChg>
        <pc:grpChg chg="add del mod">
          <ac:chgData name="Litjens, R. (Remco)" userId="b4cbdcf7-5f12-4194-833d-5ccf55326142" providerId="ADAL" clId="{2E9E6E5E-E24B-47A2-9D17-8E5FDB532924}" dt="2020-10-27T07:31:01.462" v="3017" actId="165"/>
          <ac:grpSpMkLst>
            <pc:docMk/>
            <pc:sldMk cId="2251102262" sldId="266"/>
            <ac:grpSpMk id="259" creationId="{AF6B47C1-4482-44E3-AF7A-6C135253BB31}"/>
          </ac:grpSpMkLst>
        </pc:grpChg>
        <pc:grpChg chg="add mod">
          <ac:chgData name="Litjens, R. (Remco)" userId="b4cbdcf7-5f12-4194-833d-5ccf55326142" providerId="ADAL" clId="{2E9E6E5E-E24B-47A2-9D17-8E5FDB532924}" dt="2020-10-14T14:12:26.586" v="1763" actId="164"/>
          <ac:grpSpMkLst>
            <pc:docMk/>
            <pc:sldMk cId="2251102262" sldId="266"/>
            <ac:grpSpMk id="290" creationId="{ACC61839-8EE6-4CC0-BB6F-291A8D817757}"/>
          </ac:grpSpMkLst>
        </pc:grpChg>
        <pc:grpChg chg="add del mod">
          <ac:chgData name="Litjens, R. (Remco)" userId="b4cbdcf7-5f12-4194-833d-5ccf55326142" providerId="ADAL" clId="{2E9E6E5E-E24B-47A2-9D17-8E5FDB532924}" dt="2020-10-14T14:14:05.565" v="1794" actId="165"/>
          <ac:grpSpMkLst>
            <pc:docMk/>
            <pc:sldMk cId="2251102262" sldId="266"/>
            <ac:grpSpMk id="325" creationId="{5C453DB5-1621-4434-8269-B8B5E02297C9}"/>
          </ac:grpSpMkLst>
        </pc:grpChg>
        <pc:grpChg chg="del mod topLvl">
          <ac:chgData name="Litjens, R. (Remco)" userId="b4cbdcf7-5f12-4194-833d-5ccf55326142" providerId="ADAL" clId="{2E9E6E5E-E24B-47A2-9D17-8E5FDB532924}" dt="2020-10-14T14:14:10.268" v="1795" actId="165"/>
          <ac:grpSpMkLst>
            <pc:docMk/>
            <pc:sldMk cId="2251102262" sldId="266"/>
            <ac:grpSpMk id="326" creationId="{C114FFFD-84F7-451B-9FD0-6264F6706572}"/>
          </ac:grpSpMkLst>
        </pc:grpChg>
        <pc:grpChg chg="add del mod topLvl">
          <ac:chgData name="Litjens, R. (Remco)" userId="b4cbdcf7-5f12-4194-833d-5ccf55326142" providerId="ADAL" clId="{2E9E6E5E-E24B-47A2-9D17-8E5FDB532924}" dt="2020-10-27T07:24:21.898" v="2650" actId="478"/>
          <ac:grpSpMkLst>
            <pc:docMk/>
            <pc:sldMk cId="2251102262" sldId="266"/>
            <ac:grpSpMk id="365" creationId="{67E5495A-C76D-40C2-B5D2-68AFD0114830}"/>
          </ac:grpSpMkLst>
        </pc:grpChg>
        <pc:grpChg chg="add del mod topLvl">
          <ac:chgData name="Litjens, R. (Remco)" userId="b4cbdcf7-5f12-4194-833d-5ccf55326142" providerId="ADAL" clId="{2E9E6E5E-E24B-47A2-9D17-8E5FDB532924}" dt="2020-10-27T07:24:05.779" v="2646" actId="478"/>
          <ac:grpSpMkLst>
            <pc:docMk/>
            <pc:sldMk cId="2251102262" sldId="266"/>
            <ac:grpSpMk id="369" creationId="{C01D04CD-6B3B-4713-A0A1-CB2E3A744DE3}"/>
          </ac:grpSpMkLst>
        </pc:grpChg>
        <pc:grpChg chg="add del mod topLvl">
          <ac:chgData name="Litjens, R. (Remco)" userId="b4cbdcf7-5f12-4194-833d-5ccf55326142" providerId="ADAL" clId="{2E9E6E5E-E24B-47A2-9D17-8E5FDB532924}" dt="2020-10-27T07:23:56.463" v="2644" actId="478"/>
          <ac:grpSpMkLst>
            <pc:docMk/>
            <pc:sldMk cId="2251102262" sldId="266"/>
            <ac:grpSpMk id="391" creationId="{AFCBA7A6-C4A7-4431-AC5D-0229F31926F0}"/>
          </ac:grpSpMkLst>
        </pc:grpChg>
        <pc:grpChg chg="add del mod">
          <ac:chgData name="Litjens, R. (Remco)" userId="b4cbdcf7-5f12-4194-833d-5ccf55326142" providerId="ADAL" clId="{2E9E6E5E-E24B-47A2-9D17-8E5FDB532924}" dt="2020-10-15T10:56:10.202" v="2177" actId="478"/>
          <ac:grpSpMkLst>
            <pc:docMk/>
            <pc:sldMk cId="2251102262" sldId="266"/>
            <ac:grpSpMk id="395" creationId="{344B9E37-E1A2-42A2-AA1C-68A3B9CD4731}"/>
          </ac:grpSpMkLst>
        </pc:grpChg>
        <pc:grpChg chg="add del mod ord topLvl">
          <ac:chgData name="Litjens, R. (Remco)" userId="b4cbdcf7-5f12-4194-833d-5ccf55326142" providerId="ADAL" clId="{2E9E6E5E-E24B-47A2-9D17-8E5FDB532924}" dt="2020-10-27T07:29:11.599" v="2997" actId="165"/>
          <ac:grpSpMkLst>
            <pc:docMk/>
            <pc:sldMk cId="2251102262" sldId="266"/>
            <ac:grpSpMk id="403" creationId="{0219EBEE-138A-491A-B64D-6D1E09167A16}"/>
          </ac:grpSpMkLst>
        </pc:grpChg>
        <pc:grpChg chg="mod ord topLvl">
          <ac:chgData name="Litjens, R. (Remco)" userId="b4cbdcf7-5f12-4194-833d-5ccf55326142" providerId="ADAL" clId="{2E9E6E5E-E24B-47A2-9D17-8E5FDB532924}" dt="2020-10-29T18:23:25.236" v="4853" actId="165"/>
          <ac:grpSpMkLst>
            <pc:docMk/>
            <pc:sldMk cId="2251102262" sldId="266"/>
            <ac:grpSpMk id="2009" creationId="{C69BF31A-913B-4A6C-B2DD-A69BD6FD34F0}"/>
          </ac:grpSpMkLst>
        </pc:grpChg>
        <pc:grpChg chg="mod ord topLvl">
          <ac:chgData name="Litjens, R. (Remco)" userId="b4cbdcf7-5f12-4194-833d-5ccf55326142" providerId="ADAL" clId="{2E9E6E5E-E24B-47A2-9D17-8E5FDB532924}" dt="2020-10-29T18:23:25.236" v="4853" actId="165"/>
          <ac:grpSpMkLst>
            <pc:docMk/>
            <pc:sldMk cId="2251102262" sldId="266"/>
            <ac:grpSpMk id="2014" creationId="{8E358C2C-AE4C-43F1-8D54-CFDA549B261F}"/>
          </ac:grpSpMkLst>
        </pc:grpChg>
        <pc:grpChg chg="del mod topLvl">
          <ac:chgData name="Litjens, R. (Remco)" userId="b4cbdcf7-5f12-4194-833d-5ccf55326142" providerId="ADAL" clId="{2E9E6E5E-E24B-47A2-9D17-8E5FDB532924}" dt="2020-10-27T07:23:55.578" v="2643" actId="478"/>
          <ac:grpSpMkLst>
            <pc:docMk/>
            <pc:sldMk cId="2251102262" sldId="266"/>
            <ac:grpSpMk id="2015" creationId="{72662683-C983-4C26-81A7-969E9F98FA68}"/>
          </ac:grpSpMkLst>
        </pc:grpChg>
        <pc:grpChg chg="add del mod topLvl">
          <ac:chgData name="Litjens, R. (Remco)" userId="b4cbdcf7-5f12-4194-833d-5ccf55326142" providerId="ADAL" clId="{2E9E6E5E-E24B-47A2-9D17-8E5FDB532924}" dt="2020-10-27T07:23:54.101" v="2642" actId="478"/>
          <ac:grpSpMkLst>
            <pc:docMk/>
            <pc:sldMk cId="2251102262" sldId="266"/>
            <ac:grpSpMk id="2019" creationId="{6AEBEB37-84C6-481B-B336-ABF8FA51CD2C}"/>
          </ac:grpSpMkLst>
        </pc:grpChg>
        <pc:grpChg chg="del">
          <ac:chgData name="Litjens, R. (Remco)" userId="b4cbdcf7-5f12-4194-833d-5ccf55326142" providerId="ADAL" clId="{2E9E6E5E-E24B-47A2-9D17-8E5FDB532924}" dt="2020-10-14T14:00:08.692" v="1411" actId="478"/>
          <ac:grpSpMkLst>
            <pc:docMk/>
            <pc:sldMk cId="2251102262" sldId="266"/>
            <ac:grpSpMk id="2027" creationId="{CB3FFDE3-F1B0-4E8F-8E7A-BF5135DF1FF7}"/>
          </ac:grpSpMkLst>
        </pc:grpChg>
        <pc:cxnChg chg="del">
          <ac:chgData name="Litjens, R. (Remco)" userId="b4cbdcf7-5f12-4194-833d-5ccf55326142" providerId="ADAL" clId="{2E9E6E5E-E24B-47A2-9D17-8E5FDB532924}" dt="2020-10-14T14:00:07.709" v="1410" actId="478"/>
          <ac:cxnSpMkLst>
            <pc:docMk/>
            <pc:sldMk cId="2251102262" sldId="266"/>
            <ac:cxnSpMk id="22" creationId="{0B3BB0CF-B21A-4F42-A34E-775406EFE21D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73" creationId="{49856CF5-B43D-41AF-988A-2323FCF46258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74" creationId="{C8830B79-BE8C-49D0-AF05-A7A089F79E36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75" creationId="{35AC2F57-D0A2-4B9E-965E-381EF2C21508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76" creationId="{109BB467-F762-4BF0-9E1F-F4295FD3114B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77" creationId="{79D2EC20-404B-433E-B0FE-392B897EC506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78" creationId="{F660B0E4-BDBE-4747-8D22-E1A44523DAF9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79" creationId="{B51122DF-EBB1-4DE4-82B6-48B53D807C82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0" creationId="{B11AC0F5-3631-43E4-AAEC-43FDF8240BA0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1" creationId="{6117AC09-3279-4AE1-87A4-B6C163BB8AEA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2" creationId="{9D9FBB13-3835-42A0-A6F3-AE89E62DB279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3" creationId="{3C183C6C-6818-4F49-8E88-9398F7BCB095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4" creationId="{788204E6-69AE-40E0-B2D8-8698E61DBC8A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5" creationId="{B56A0BC4-DD72-4136-9474-9415702BB1D4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6" creationId="{6F843BCE-582B-4EB9-97FF-C2D5D879E5A9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7" creationId="{631D4304-01E9-40FF-A4C8-32D6639E343E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8" creationId="{7F4FA8C4-62D4-4BAE-856D-6E662EAD3211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89" creationId="{A9BE289D-AAF6-4D1E-82D0-FF7AC09C730D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0" creationId="{4984CACB-43FD-48B7-B9D2-EFD1B4A5425C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1" creationId="{AF1E9188-B14F-4566-A3EB-806D084C03A4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2" creationId="{5B69B5EE-87BF-41AC-B397-B808C57E95BD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3" creationId="{15928EA2-1EB9-4593-B880-728EE1EF6E48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4" creationId="{A79B613A-B0FB-49D0-B86D-2742A68768B6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5" creationId="{0861CD63-1265-4511-8685-5BBF5A859FAA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6" creationId="{6F1D5572-32C1-4ED9-9E7F-C7B05E4C17F7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7" creationId="{972A8EEF-1F03-4E10-92ED-063B9A890CF3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8" creationId="{62256584-9AFE-4C41-B8F2-1E0A9DF01D9C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199" creationId="{037F72D6-77F4-4188-9A3E-D121F26CD06E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200" creationId="{A3B70B1B-578C-48E6-97F7-C18BF83C5C36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201" creationId="{B2F31C2C-496D-4B2F-9CCD-09162FE0E8A7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202" creationId="{8E0BCCA9-D01B-494E-8AF9-F9C26A9F9A37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203" creationId="{FC3F9D28-33F8-460B-A982-E88126AE5C32}"/>
          </ac:cxnSpMkLst>
        </pc:cxnChg>
        <pc:cxnChg chg="mod">
          <ac:chgData name="Litjens, R. (Remco)" userId="b4cbdcf7-5f12-4194-833d-5ccf55326142" providerId="ADAL" clId="{2E9E6E5E-E24B-47A2-9D17-8E5FDB532924}" dt="2020-10-14T14:03:02.405" v="1492" actId="692"/>
          <ac:cxnSpMkLst>
            <pc:docMk/>
            <pc:sldMk cId="2251102262" sldId="266"/>
            <ac:cxnSpMk id="204" creationId="{65A1AD2B-7295-4D52-8C44-D9577BCB9D53}"/>
          </ac:cxnSpMkLst>
        </pc:cxnChg>
        <pc:cxnChg chg="del">
          <ac:chgData name="Litjens, R. (Remco)" userId="b4cbdcf7-5f12-4194-833d-5ccf55326142" providerId="ADAL" clId="{2E9E6E5E-E24B-47A2-9D17-8E5FDB532924}" dt="2020-10-14T14:04:10.482" v="1564" actId="478"/>
          <ac:cxnSpMkLst>
            <pc:docMk/>
            <pc:sldMk cId="2251102262" sldId="266"/>
            <ac:cxnSpMk id="206" creationId="{1CD21B53-F725-4B3B-9558-5F7648147ECB}"/>
          </ac:cxnSpMkLst>
        </pc:cxnChg>
        <pc:cxnChg chg="del topLvl">
          <ac:chgData name="Litjens, R. (Remco)" userId="b4cbdcf7-5f12-4194-833d-5ccf55326142" providerId="ADAL" clId="{2E9E6E5E-E24B-47A2-9D17-8E5FDB532924}" dt="2020-10-14T14:04:12.761" v="1565" actId="478"/>
          <ac:cxnSpMkLst>
            <pc:docMk/>
            <pc:sldMk cId="2251102262" sldId="266"/>
            <ac:cxnSpMk id="207" creationId="{93F0341C-FB75-4174-9739-5C20F94FC4A9}"/>
          </ac:cxnSpMkLst>
        </pc:cxnChg>
        <pc:cxnChg chg="del mod topLvl">
          <ac:chgData name="Litjens, R. (Remco)" userId="b4cbdcf7-5f12-4194-833d-5ccf55326142" providerId="ADAL" clId="{2E9E6E5E-E24B-47A2-9D17-8E5FDB532924}" dt="2020-10-14T14:04:28.400" v="1572" actId="478"/>
          <ac:cxnSpMkLst>
            <pc:docMk/>
            <pc:sldMk cId="2251102262" sldId="266"/>
            <ac:cxnSpMk id="208" creationId="{09BA6576-9E57-464D-B89A-8469332CEE72}"/>
          </ac:cxnSpMkLst>
        </pc:cxnChg>
        <pc:cxnChg chg="del topLvl">
          <ac:chgData name="Litjens, R. (Remco)" userId="b4cbdcf7-5f12-4194-833d-5ccf55326142" providerId="ADAL" clId="{2E9E6E5E-E24B-47A2-9D17-8E5FDB532924}" dt="2020-10-14T14:04:53.686" v="1604" actId="478"/>
          <ac:cxnSpMkLst>
            <pc:docMk/>
            <pc:sldMk cId="2251102262" sldId="266"/>
            <ac:cxnSpMk id="211" creationId="{CDADE535-EE7D-4240-93CF-890B9449AB4E}"/>
          </ac:cxnSpMkLst>
        </pc:cxnChg>
        <pc:cxnChg chg="del">
          <ac:chgData name="Litjens, R. (Remco)" userId="b4cbdcf7-5f12-4194-833d-5ccf55326142" providerId="ADAL" clId="{2E9E6E5E-E24B-47A2-9D17-8E5FDB532924}" dt="2020-10-14T14:04:51.276" v="1603" actId="478"/>
          <ac:cxnSpMkLst>
            <pc:docMk/>
            <pc:sldMk cId="2251102262" sldId="266"/>
            <ac:cxnSpMk id="212" creationId="{7380FDA1-F045-4BFD-92C8-9B22ADB8E473}"/>
          </ac:cxnSpMkLst>
        </pc:cxnChg>
        <pc:cxnChg chg="mod topLvl">
          <ac:chgData name="Litjens, R. (Remco)" userId="b4cbdcf7-5f12-4194-833d-5ccf55326142" providerId="ADAL" clId="{2E9E6E5E-E24B-47A2-9D17-8E5FDB532924}" dt="2020-10-14T14:05:03.474" v="1605" actId="164"/>
          <ac:cxnSpMkLst>
            <pc:docMk/>
            <pc:sldMk cId="2251102262" sldId="266"/>
            <ac:cxnSpMk id="213" creationId="{25E1ACD0-4A1A-4D9F-9E6A-CD44304C0D30}"/>
          </ac:cxnSpMkLst>
        </pc:cxnChg>
        <pc:cxnChg chg="mod topLvl">
          <ac:chgData name="Litjens, R. (Remco)" userId="b4cbdcf7-5f12-4194-833d-5ccf55326142" providerId="ADAL" clId="{2E9E6E5E-E24B-47A2-9D17-8E5FDB532924}" dt="2020-10-14T14:14:40.865" v="1799" actId="164"/>
          <ac:cxnSpMkLst>
            <pc:docMk/>
            <pc:sldMk cId="2251102262" sldId="266"/>
            <ac:cxnSpMk id="217" creationId="{B0BEC946-4FA9-482B-8572-3FED9538FE6B}"/>
          </ac:cxnSpMkLst>
        </pc:cxnChg>
        <pc:cxnChg chg="mod topLvl">
          <ac:chgData name="Litjens, R. (Remco)" userId="b4cbdcf7-5f12-4194-833d-5ccf55326142" providerId="ADAL" clId="{2E9E6E5E-E24B-47A2-9D17-8E5FDB532924}" dt="2020-10-14T14:14:40.865" v="1799" actId="164"/>
          <ac:cxnSpMkLst>
            <pc:docMk/>
            <pc:sldMk cId="2251102262" sldId="266"/>
            <ac:cxnSpMk id="218" creationId="{3319DAE1-D020-4FFA-AEB6-089C4D7B036F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19" creationId="{57113C39-DE13-4838-A4FB-AC251A427658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20" creationId="{87CED5EA-8552-4D97-A61D-A7AC38B94125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21" creationId="{22C812F1-FBBF-4697-BD82-4FC9A0A13B3E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22" creationId="{129401AA-5040-4191-B76A-2135A17A3D50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23" creationId="{4A822EBB-A353-4E7D-9819-E8148537575F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24" creationId="{6FDDCD22-5BEB-46AF-80DF-DCFF96B42D2B}"/>
          </ac:cxnSpMkLst>
        </pc:cxnChg>
        <pc:cxnChg chg="mod topLvl">
          <ac:chgData name="Litjens, R. (Remco)" userId="b4cbdcf7-5f12-4194-833d-5ccf55326142" providerId="ADAL" clId="{2E9E6E5E-E24B-47A2-9D17-8E5FDB532924}" dt="2020-10-14T14:14:40.865" v="1799" actId="164"/>
          <ac:cxnSpMkLst>
            <pc:docMk/>
            <pc:sldMk cId="2251102262" sldId="266"/>
            <ac:cxnSpMk id="225" creationId="{5C284498-3FA5-47AA-9722-951860A13DEA}"/>
          </ac:cxnSpMkLst>
        </pc:cxnChg>
        <pc:cxnChg chg="mod topLvl">
          <ac:chgData name="Litjens, R. (Remco)" userId="b4cbdcf7-5f12-4194-833d-5ccf55326142" providerId="ADAL" clId="{2E9E6E5E-E24B-47A2-9D17-8E5FDB532924}" dt="2020-10-14T14:14:40.865" v="1799" actId="164"/>
          <ac:cxnSpMkLst>
            <pc:docMk/>
            <pc:sldMk cId="2251102262" sldId="266"/>
            <ac:cxnSpMk id="226" creationId="{3D19F93F-A6E4-4160-9FFB-465E45995839}"/>
          </ac:cxnSpMkLst>
        </pc:cxnChg>
        <pc:cxnChg chg="del topLvl">
          <ac:chgData name="Litjens, R. (Remco)" userId="b4cbdcf7-5f12-4194-833d-5ccf55326142" providerId="ADAL" clId="{2E9E6E5E-E24B-47A2-9D17-8E5FDB532924}" dt="2020-10-26T12:58:27.972" v="2477" actId="478"/>
          <ac:cxnSpMkLst>
            <pc:docMk/>
            <pc:sldMk cId="2251102262" sldId="266"/>
            <ac:cxnSpMk id="226" creationId="{8D6A0277-FAF4-4ECB-A38C-8A17192B21CC}"/>
          </ac:cxnSpMkLst>
        </pc:cxnChg>
        <pc:cxnChg chg="del">
          <ac:chgData name="Litjens, R. (Remco)" userId="b4cbdcf7-5f12-4194-833d-5ccf55326142" providerId="ADAL" clId="{2E9E6E5E-E24B-47A2-9D17-8E5FDB532924}" dt="2020-10-26T12:58:23.766" v="2476" actId="478"/>
          <ac:cxnSpMkLst>
            <pc:docMk/>
            <pc:sldMk cId="2251102262" sldId="266"/>
            <ac:cxnSpMk id="227" creationId="{58BFE4FC-ACE3-4739-9BD7-3D3255B6C6CE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27" creationId="{992DA7C9-36D5-4391-9FB7-0C73CF2C4E47}"/>
          </ac:cxnSpMkLst>
        </pc:cxnChg>
        <pc:cxnChg chg="del mod topLvl">
          <ac:chgData name="Litjens, R. (Remco)" userId="b4cbdcf7-5f12-4194-833d-5ccf55326142" providerId="ADAL" clId="{2E9E6E5E-E24B-47A2-9D17-8E5FDB532924}" dt="2020-10-26T12:58:55.091" v="2549" actId="478"/>
          <ac:cxnSpMkLst>
            <pc:docMk/>
            <pc:sldMk cId="2251102262" sldId="266"/>
            <ac:cxnSpMk id="228" creationId="{0025E02A-C08B-43EA-84F2-6BB5D32AFDE6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28" creationId="{C93FFEB5-BCE8-4C1E-9692-302FDBC28013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29" creationId="{BDCAD641-74A5-42F3-A046-9CF37E43073E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30" creationId="{89E8F40A-9B9E-4D8F-BA3E-D757C81891BA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31" creationId="{2E48508E-D87A-4685-97B6-00A6FAB4F78D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32" creationId="{7D980EFF-2012-4722-AA01-35AB5EC9FB03}"/>
          </ac:cxnSpMkLst>
        </pc:cxnChg>
        <pc:cxnChg chg="mod topLvl">
          <ac:chgData name="Litjens, R. (Remco)" userId="b4cbdcf7-5f12-4194-833d-5ccf55326142" providerId="ADAL" clId="{2E9E6E5E-E24B-47A2-9D17-8E5FDB532924}" dt="2020-10-14T14:14:40.865" v="1799" actId="164"/>
          <ac:cxnSpMkLst>
            <pc:docMk/>
            <pc:sldMk cId="2251102262" sldId="266"/>
            <ac:cxnSpMk id="233" creationId="{2E773FA0-C857-490E-AF12-813D41886CC7}"/>
          </ac:cxnSpMkLst>
        </pc:cxnChg>
        <pc:cxnChg chg="mod topLvl">
          <ac:chgData name="Litjens, R. (Remco)" userId="b4cbdcf7-5f12-4194-833d-5ccf55326142" providerId="ADAL" clId="{2E9E6E5E-E24B-47A2-9D17-8E5FDB532924}" dt="2020-10-14T14:14:40.865" v="1799" actId="164"/>
          <ac:cxnSpMkLst>
            <pc:docMk/>
            <pc:sldMk cId="2251102262" sldId="266"/>
            <ac:cxnSpMk id="234" creationId="{B88EAEAB-1D22-4B52-A76E-35AA5FB3B370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35" creationId="{E76B646E-FF26-4FDC-A4CA-DA2F39EE59E2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36" creationId="{014920A0-C471-4903-A42A-AB783E62A874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37" creationId="{3292DB0B-2CA6-44B9-8EE3-65741B98DF97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38" creationId="{99D32A02-5799-4DB2-8AD3-20D23B0B7CA6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39" creationId="{F429E1AC-D1E8-4133-809E-FCF1F996751F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40" creationId="{A3A6C238-016A-4452-AE76-F9B98EC75473}"/>
          </ac:cxnSpMkLst>
        </pc:cxnChg>
        <pc:cxnChg chg="mod topLvl">
          <ac:chgData name="Litjens, R. (Remco)" userId="b4cbdcf7-5f12-4194-833d-5ccf55326142" providerId="ADAL" clId="{2E9E6E5E-E24B-47A2-9D17-8E5FDB532924}" dt="2020-10-14T14:14:40.865" v="1799" actId="164"/>
          <ac:cxnSpMkLst>
            <pc:docMk/>
            <pc:sldMk cId="2251102262" sldId="266"/>
            <ac:cxnSpMk id="241" creationId="{2E3728B0-3F4F-4551-A366-A506D8BF4ABE}"/>
          </ac:cxnSpMkLst>
        </pc:cxnChg>
        <pc:cxnChg chg="mod topLvl">
          <ac:chgData name="Litjens, R. (Remco)" userId="b4cbdcf7-5f12-4194-833d-5ccf55326142" providerId="ADAL" clId="{2E9E6E5E-E24B-47A2-9D17-8E5FDB532924}" dt="2020-10-14T14:14:40.865" v="1799" actId="164"/>
          <ac:cxnSpMkLst>
            <pc:docMk/>
            <pc:sldMk cId="2251102262" sldId="266"/>
            <ac:cxnSpMk id="242" creationId="{73EB5937-676D-487B-8F07-B492E13E9CA6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43" creationId="{89372C93-115D-43E8-8C57-642A386A4EE7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44" creationId="{29ABFC13-3924-4F23-A3AB-15EB7C06DCD2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45" creationId="{8534996E-D94B-4CA9-82D0-A68E118AAA39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46" creationId="{5C0482F7-F6F7-4FEF-9DF0-3E86D1A10BBE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47" creationId="{738E8D01-AB52-4C2A-8626-B056E4D1E004}"/>
          </ac:cxnSpMkLst>
        </pc:cxnChg>
        <pc:cxnChg chg="del mod topLvl">
          <ac:chgData name="Litjens, R. (Remco)" userId="b4cbdcf7-5f12-4194-833d-5ccf55326142" providerId="ADAL" clId="{2E9E6E5E-E24B-47A2-9D17-8E5FDB532924}" dt="2020-10-14T14:11:40.035" v="1726" actId="478"/>
          <ac:cxnSpMkLst>
            <pc:docMk/>
            <pc:sldMk cId="2251102262" sldId="266"/>
            <ac:cxnSpMk id="248" creationId="{5244AD5C-D151-4BD4-90AB-997566890103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60" creationId="{DCEB9C04-04CB-4B81-8D75-6919F072D9C0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61" creationId="{B05E9575-A122-4D44-807E-F66FEBF2B34F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62" creationId="{1EF67248-D801-4FF7-B7E3-0FB0A5887A49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63" creationId="{0F816899-E131-49F1-AD0A-2FDD64C85AD8}"/>
          </ac:cxnSpMkLst>
        </pc:cxnChg>
        <pc:cxnChg chg="del mod topLvl">
          <ac:chgData name="Litjens, R. (Remco)" userId="b4cbdcf7-5f12-4194-833d-5ccf55326142" providerId="ADAL" clId="{2E9E6E5E-E24B-47A2-9D17-8E5FDB532924}" dt="2020-10-27T07:32:23.510" v="3055" actId="478"/>
          <ac:cxnSpMkLst>
            <pc:docMk/>
            <pc:sldMk cId="2251102262" sldId="266"/>
            <ac:cxnSpMk id="264" creationId="{832893A0-2F11-410B-9059-0576D825D802}"/>
          </ac:cxnSpMkLst>
        </pc:cxnChg>
        <pc:cxnChg chg="del mod topLvl">
          <ac:chgData name="Litjens, R. (Remco)" userId="b4cbdcf7-5f12-4194-833d-5ccf55326142" providerId="ADAL" clId="{2E9E6E5E-E24B-47A2-9D17-8E5FDB532924}" dt="2020-10-27T07:32:23.510" v="3055" actId="478"/>
          <ac:cxnSpMkLst>
            <pc:docMk/>
            <pc:sldMk cId="2251102262" sldId="266"/>
            <ac:cxnSpMk id="265" creationId="{0FC4C7BE-472F-4412-B773-A509FB430FC0}"/>
          </ac:cxnSpMkLst>
        </pc:cxnChg>
        <pc:cxnChg chg="del mod topLvl">
          <ac:chgData name="Litjens, R. (Remco)" userId="b4cbdcf7-5f12-4194-833d-5ccf55326142" providerId="ADAL" clId="{2E9E6E5E-E24B-47A2-9D17-8E5FDB532924}" dt="2020-10-27T07:32:23.510" v="3055" actId="478"/>
          <ac:cxnSpMkLst>
            <pc:docMk/>
            <pc:sldMk cId="2251102262" sldId="266"/>
            <ac:cxnSpMk id="266" creationId="{6D8493B8-E661-4272-889C-3E2DBA8EBC81}"/>
          </ac:cxnSpMkLst>
        </pc:cxnChg>
        <pc:cxnChg chg="del mod topLvl">
          <ac:chgData name="Litjens, R. (Remco)" userId="b4cbdcf7-5f12-4194-833d-5ccf55326142" providerId="ADAL" clId="{2E9E6E5E-E24B-47A2-9D17-8E5FDB532924}" dt="2020-10-27T07:32:23.510" v="3055" actId="478"/>
          <ac:cxnSpMkLst>
            <pc:docMk/>
            <pc:sldMk cId="2251102262" sldId="266"/>
            <ac:cxnSpMk id="267" creationId="{B1C9DA9C-9F0B-4A54-9B54-23CA663BE1EA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68" creationId="{322453A5-ADEE-40FA-A23B-E2EEEE2E7527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69" creationId="{297585C7-B619-48B3-8673-E878F1F45B29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70" creationId="{1A2D49E1-2BB7-4873-A845-E81A52C9415C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71" creationId="{5F5645E0-6282-4D89-9295-B97B9F2FCBE5}"/>
          </ac:cxnSpMkLst>
        </pc:cxnChg>
        <pc:cxnChg chg="del mod topLvl">
          <ac:chgData name="Litjens, R. (Remco)" userId="b4cbdcf7-5f12-4194-833d-5ccf55326142" providerId="ADAL" clId="{2E9E6E5E-E24B-47A2-9D17-8E5FDB532924}" dt="2020-10-27T07:32:23.510" v="3055" actId="478"/>
          <ac:cxnSpMkLst>
            <pc:docMk/>
            <pc:sldMk cId="2251102262" sldId="266"/>
            <ac:cxnSpMk id="272" creationId="{E42364C3-C015-4062-A806-878DBC34AA91}"/>
          </ac:cxnSpMkLst>
        </pc:cxnChg>
        <pc:cxnChg chg="del mod topLvl">
          <ac:chgData name="Litjens, R. (Remco)" userId="b4cbdcf7-5f12-4194-833d-5ccf55326142" providerId="ADAL" clId="{2E9E6E5E-E24B-47A2-9D17-8E5FDB532924}" dt="2020-10-27T07:32:23.510" v="3055" actId="478"/>
          <ac:cxnSpMkLst>
            <pc:docMk/>
            <pc:sldMk cId="2251102262" sldId="266"/>
            <ac:cxnSpMk id="273" creationId="{D5668CEC-A4B1-4B53-8036-812AAE5B7F21}"/>
          </ac:cxnSpMkLst>
        </pc:cxnChg>
        <pc:cxnChg chg="del mod topLvl">
          <ac:chgData name="Litjens, R. (Remco)" userId="b4cbdcf7-5f12-4194-833d-5ccf55326142" providerId="ADAL" clId="{2E9E6E5E-E24B-47A2-9D17-8E5FDB532924}" dt="2020-10-27T07:32:23.510" v="3055" actId="478"/>
          <ac:cxnSpMkLst>
            <pc:docMk/>
            <pc:sldMk cId="2251102262" sldId="266"/>
            <ac:cxnSpMk id="274" creationId="{520EA371-3C43-4E58-8C0C-853C204B9C57}"/>
          </ac:cxnSpMkLst>
        </pc:cxnChg>
        <pc:cxnChg chg="del mod topLvl">
          <ac:chgData name="Litjens, R. (Remco)" userId="b4cbdcf7-5f12-4194-833d-5ccf55326142" providerId="ADAL" clId="{2E9E6E5E-E24B-47A2-9D17-8E5FDB532924}" dt="2020-10-27T07:32:23.510" v="3055" actId="478"/>
          <ac:cxnSpMkLst>
            <pc:docMk/>
            <pc:sldMk cId="2251102262" sldId="266"/>
            <ac:cxnSpMk id="275" creationId="{384B6B08-C991-454C-B3D0-7EBB10FBB64F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76" creationId="{91F650B9-E4C1-4D3D-BB04-1125E75AEB00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77" creationId="{6293971C-5443-415F-9C18-0AD13A41E374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78" creationId="{7DC3A716-5E21-4C44-B22D-63926A0F5B40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79" creationId="{96F65083-77F3-47CE-85C8-C8A5095307A8}"/>
          </ac:cxnSpMkLst>
        </pc:cxnChg>
        <pc:cxnChg chg="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280" creationId="{A6C00F4D-6986-4F1A-849F-9E051FF7A9FD}"/>
          </ac:cxnSpMkLst>
        </pc:cxnChg>
        <pc:cxnChg chg="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281" creationId="{C85F3B0F-26E9-470F-8441-922CA176F1E9}"/>
          </ac:cxnSpMkLst>
        </pc:cxnChg>
        <pc:cxnChg chg="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282" creationId="{B4FB22A1-9ADE-44BE-A1E7-06E67806F9EB}"/>
          </ac:cxnSpMkLst>
        </pc:cxnChg>
        <pc:cxnChg chg="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283" creationId="{65DE089F-0DB8-41AD-B337-46FDDC536F42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84" creationId="{A5A9FC2F-8CE8-48EA-BA89-C602A736EAEA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85" creationId="{D1F2680F-A695-4CE6-8BA9-A8E53A3AC7A7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86" creationId="{96ED7CB7-49CE-41E2-986C-CA683DE47FC5}"/>
          </ac:cxnSpMkLst>
        </pc:cxnChg>
        <pc:cxnChg chg="del mod topLvl">
          <ac:chgData name="Litjens, R. (Remco)" userId="b4cbdcf7-5f12-4194-833d-5ccf55326142" providerId="ADAL" clId="{2E9E6E5E-E24B-47A2-9D17-8E5FDB532924}" dt="2020-10-27T07:32:20.923" v="3054" actId="478"/>
          <ac:cxnSpMkLst>
            <pc:docMk/>
            <pc:sldMk cId="2251102262" sldId="266"/>
            <ac:cxnSpMk id="287" creationId="{0E858D02-B789-46B8-9EFE-F184B9978933}"/>
          </ac:cxnSpMkLst>
        </pc:cxnChg>
        <pc:cxnChg chg="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288" creationId="{99EA5411-4E48-4DA6-B1D7-3DDDFD3B4147}"/>
          </ac:cxnSpMkLst>
        </pc:cxnChg>
        <pc:cxnChg chg="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289" creationId="{B1313411-5172-4345-B452-C6CD92812438}"/>
          </ac:cxnSpMkLst>
        </pc:cxnChg>
        <pc:cxnChg chg="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290" creationId="{3D3114E7-F3FA-48FD-9110-24263A5BBA24}"/>
          </ac:cxnSpMkLst>
        </pc:cxnChg>
        <pc:cxnChg chg="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291" creationId="{04977A54-510C-4337-BD86-401D2798AD90}"/>
          </ac:cxnSpMkLst>
        </pc:cxnChg>
        <pc:cxnChg chg="add mod">
          <ac:chgData name="Litjens, R. (Remco)" userId="b4cbdcf7-5f12-4194-833d-5ccf55326142" providerId="ADAL" clId="{2E9E6E5E-E24B-47A2-9D17-8E5FDB532924}" dt="2020-10-27T07:31:15.571" v="3021"/>
          <ac:cxnSpMkLst>
            <pc:docMk/>
            <pc:sldMk cId="2251102262" sldId="266"/>
            <ac:cxnSpMk id="294" creationId="{BE059E08-DFE9-483B-B32A-10D14A70D351}"/>
          </ac:cxnSpMkLst>
        </pc:cxnChg>
        <pc:cxnChg chg="add del mod">
          <ac:chgData name="Litjens, R. (Remco)" userId="b4cbdcf7-5f12-4194-833d-5ccf55326142" providerId="ADAL" clId="{2E9E6E5E-E24B-47A2-9D17-8E5FDB532924}" dt="2020-10-27T07:31:46.183" v="3050" actId="478"/>
          <ac:cxnSpMkLst>
            <pc:docMk/>
            <pc:sldMk cId="2251102262" sldId="266"/>
            <ac:cxnSpMk id="296" creationId="{5E86E756-2D09-4A41-8EBF-2B20A142568B}"/>
          </ac:cxnSpMkLst>
        </pc:cxnChg>
        <pc:cxnChg chg="add del mod">
          <ac:chgData name="Litjens, R. (Remco)" userId="b4cbdcf7-5f12-4194-833d-5ccf55326142" providerId="ADAL" clId="{2E9E6E5E-E24B-47A2-9D17-8E5FDB532924}" dt="2020-10-27T07:36:00.793" v="3167" actId="478"/>
          <ac:cxnSpMkLst>
            <pc:docMk/>
            <pc:sldMk cId="2251102262" sldId="266"/>
            <ac:cxnSpMk id="300" creationId="{827428B4-0861-4124-9FBE-E7C98CBC97AA}"/>
          </ac:cxnSpMkLst>
        </pc:cxnChg>
        <pc:cxnChg chg="add del mod">
          <ac:chgData name="Litjens, R. (Remco)" userId="b4cbdcf7-5f12-4194-833d-5ccf55326142" providerId="ADAL" clId="{2E9E6E5E-E24B-47A2-9D17-8E5FDB532924}" dt="2020-10-27T07:36:01.745" v="3168" actId="478"/>
          <ac:cxnSpMkLst>
            <pc:docMk/>
            <pc:sldMk cId="2251102262" sldId="266"/>
            <ac:cxnSpMk id="301" creationId="{E7B67B21-F5FF-4BDC-91C0-3DADFBC34FBA}"/>
          </ac:cxnSpMkLst>
        </pc:cxnChg>
        <pc:cxnChg chg="add del mod">
          <ac:chgData name="Litjens, R. (Remco)" userId="b4cbdcf7-5f12-4194-833d-5ccf55326142" providerId="ADAL" clId="{2E9E6E5E-E24B-47A2-9D17-8E5FDB532924}" dt="2020-10-27T07:36:04.208" v="3170" actId="478"/>
          <ac:cxnSpMkLst>
            <pc:docMk/>
            <pc:sldMk cId="2251102262" sldId="266"/>
            <ac:cxnSpMk id="302" creationId="{86DE60C4-B2FC-4FAD-A1B7-26F32C92B7E8}"/>
          </ac:cxnSpMkLst>
        </pc:cxnChg>
        <pc:cxnChg chg="add del mod">
          <ac:chgData name="Litjens, R. (Remco)" userId="b4cbdcf7-5f12-4194-833d-5ccf55326142" providerId="ADAL" clId="{2E9E6E5E-E24B-47A2-9D17-8E5FDB532924}" dt="2020-10-27T07:36:03.326" v="3169" actId="478"/>
          <ac:cxnSpMkLst>
            <pc:docMk/>
            <pc:sldMk cId="2251102262" sldId="266"/>
            <ac:cxnSpMk id="303" creationId="{493E2E01-F64F-4EA7-ADAE-D54FCC48117F}"/>
          </ac:cxnSpMkLst>
        </pc:cxnChg>
        <pc:cxnChg chg="add del mod">
          <ac:chgData name="Litjens, R. (Remco)" userId="b4cbdcf7-5f12-4194-833d-5ccf55326142" providerId="ADAL" clId="{2E9E6E5E-E24B-47A2-9D17-8E5FDB532924}" dt="2020-10-27T07:35:59.664" v="3166" actId="478"/>
          <ac:cxnSpMkLst>
            <pc:docMk/>
            <pc:sldMk cId="2251102262" sldId="266"/>
            <ac:cxnSpMk id="304" creationId="{71B513EA-CD7F-49EA-9616-E3D53EC38479}"/>
          </ac:cxnSpMkLst>
        </pc:cxnChg>
        <pc:cxnChg chg="add del mod">
          <ac:chgData name="Litjens, R. (Remco)" userId="b4cbdcf7-5f12-4194-833d-5ccf55326142" providerId="ADAL" clId="{2E9E6E5E-E24B-47A2-9D17-8E5FDB532924}" dt="2020-10-27T07:35:58.712" v="3165" actId="478"/>
          <ac:cxnSpMkLst>
            <pc:docMk/>
            <pc:sldMk cId="2251102262" sldId="266"/>
            <ac:cxnSpMk id="305" creationId="{E51AAAFD-7813-496C-9AF6-E76835CA01F7}"/>
          </ac:cxnSpMkLst>
        </pc:cxnChg>
        <pc:cxnChg chg="add del mod">
          <ac:chgData name="Litjens, R. (Remco)" userId="b4cbdcf7-5f12-4194-833d-5ccf55326142" providerId="ADAL" clId="{2E9E6E5E-E24B-47A2-9D17-8E5FDB532924}" dt="2020-10-27T07:36:07.800" v="3172" actId="478"/>
          <ac:cxnSpMkLst>
            <pc:docMk/>
            <pc:sldMk cId="2251102262" sldId="266"/>
            <ac:cxnSpMk id="306" creationId="{229A6ACD-3EFB-49BF-8703-3AD6D1D023A2}"/>
          </ac:cxnSpMkLst>
        </pc:cxnChg>
        <pc:cxnChg chg="add del mod">
          <ac:chgData name="Litjens, R. (Remco)" userId="b4cbdcf7-5f12-4194-833d-5ccf55326142" providerId="ADAL" clId="{2E9E6E5E-E24B-47A2-9D17-8E5FDB532924}" dt="2020-10-27T07:36:05.620" v="3171" actId="478"/>
          <ac:cxnSpMkLst>
            <pc:docMk/>
            <pc:sldMk cId="2251102262" sldId="266"/>
            <ac:cxnSpMk id="307" creationId="{60D56D2C-7B7B-425A-B9A4-A34EB3B1F60B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0" creationId="{939B2C56-40C7-44B3-ADEA-09FC16C95C98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1" creationId="{621C8023-0B27-4393-A789-CBFB810B94AF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2" creationId="{4BEBB30E-331E-4108-A1FD-29361569790D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3" creationId="{419CDC74-7BA2-4923-AF9D-727A281F89CB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4" creationId="{BCA949A1-B024-48CD-9527-37879E8253A9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5" creationId="{D00C3977-A719-4A40-B02A-0F1A928AE254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6" creationId="{BA22F847-DDBD-4B09-9E1A-F2D30E5182A0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7" creationId="{0857840F-D732-429B-88E1-B22837AD958F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8" creationId="{CB39B317-19C1-40A8-89DE-5BD4E99FDF2E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19" creationId="{64F198EA-E031-44D9-977A-7123EA34B0E0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0" creationId="{9DACE011-AFAB-4CC8-A715-F9E5E57C5AC2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1" creationId="{6056FD73-1A7E-4313-8BDE-0DEBF5091034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2" creationId="{83580FA5-7BFF-4AF3-B727-E399F1CE811D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3" creationId="{F36F8F41-C130-4B16-9F3D-962D88927FB0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4" creationId="{B2D1BEBF-D402-45B3-B15B-1BFD9D03294A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5" creationId="{407FC460-BF3C-464D-A09B-B5930CACEB12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6" creationId="{919B9204-A48E-45A6-88D2-5E49B87AE87E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7" creationId="{D32A8046-99A8-4A07-A006-E65DCE3FA944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8" creationId="{6C8A8348-1808-4769-918C-E06FF809A528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28" creationId="{AF8A4C3F-8B97-4E3B-8C30-0D2B24279002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29" creationId="{B172A73B-BBD7-4A6F-84C3-BA27918C4822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29" creationId="{D60433B9-40A3-4174-A948-C7D4BAC2E496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0" creationId="{177AB89F-8BAF-4973-AF51-8A4DDFB1B4AE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0" creationId="{6C3F5B1D-149B-42A8-BF6B-B525B10278E2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1" creationId="{C0C6900D-A34C-4AA9-A6A8-B7B582FF03EB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1" creationId="{CBA31A8D-EA12-452B-8F62-7992D9BA908C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2" creationId="{C1AC6982-91B9-4CE8-A39E-DA55C447116F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2" creationId="{D6C5BB65-4A37-491A-B83B-40045E908F95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3" creationId="{622E1654-4B16-48EF-BF0C-2620E90DECF9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3" creationId="{8050B1B6-790A-4D49-BD1D-856ED0E67605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4" creationId="{43D53051-6A1F-4A09-99FF-6B79120585F1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4" creationId="{7D157A64-44F6-427E-AA13-8E19B8833508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5" creationId="{8C0BE138-8D8F-4F8E-8F69-EDF4DB52FCAF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5" creationId="{A1BF47D2-2260-4961-A238-FE9EE6C757CB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6" creationId="{33607B87-8378-4120-9349-818EFE45071F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6" creationId="{91FF5554-02D2-4968-A5A8-4F76F3D98853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7" creationId="{142D94C1-F91D-442B-B1A0-DB8E549A1266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7" creationId="{1918BF3A-CC25-4091-B54F-E3FE6905E6D0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8" creationId="{496D066E-3E9C-44B4-BE49-588B949D5363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8" creationId="{9B3EC229-9243-448F-83A1-85E2D523FC55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39" creationId="{0B8AC715-5C62-45A1-95F9-1124B2DCD72C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39" creationId="{74CBF54A-598F-4B9A-B423-0CC33EE2DA5D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40" creationId="{107CE5CD-756F-4CCF-B4E4-BA23B102921A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40" creationId="{48AFAF32-7A89-489E-BDD6-C66403C62636}"/>
          </ac:cxnSpMkLst>
        </pc:cxnChg>
        <pc:cxnChg chg="add mod">
          <ac:chgData name="Litjens, R. (Remco)" userId="b4cbdcf7-5f12-4194-833d-5ccf55326142" providerId="ADAL" clId="{2E9E6E5E-E24B-47A2-9D17-8E5FDB532924}" dt="2020-10-27T07:35:48.629" v="3163" actId="164"/>
          <ac:cxnSpMkLst>
            <pc:docMk/>
            <pc:sldMk cId="2251102262" sldId="266"/>
            <ac:cxnSpMk id="341" creationId="{101F50D5-6289-4AF5-A6FA-D51F91E4DB46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41" creationId="{46B04727-971D-46E8-9B21-05984A0D9C3E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42" creationId="{A33CCB21-1111-4473-831A-FC54E5FB91AB}"/>
          </ac:cxnSpMkLst>
        </pc:cxnChg>
        <pc:cxnChg chg="del mod topLvl">
          <ac:chgData name="Litjens, R. (Remco)" userId="b4cbdcf7-5f12-4194-833d-5ccf55326142" providerId="ADAL" clId="{2E9E6E5E-E24B-47A2-9D17-8E5FDB532924}" dt="2020-10-14T14:14:13.924" v="1796" actId="478"/>
          <ac:cxnSpMkLst>
            <pc:docMk/>
            <pc:sldMk cId="2251102262" sldId="266"/>
            <ac:cxnSpMk id="343" creationId="{DE03027E-94C9-42A0-BF0D-58AC88E3A41A}"/>
          </ac:cxnSpMkLst>
        </pc:cxnChg>
        <pc:cxnChg chg="mod topLvl">
          <ac:chgData name="Litjens, R. (Remco)" userId="b4cbdcf7-5f12-4194-833d-5ccf55326142" providerId="ADAL" clId="{2E9E6E5E-E24B-47A2-9D17-8E5FDB532924}" dt="2020-10-14T14:14:35.909" v="1798" actId="164"/>
          <ac:cxnSpMkLst>
            <pc:docMk/>
            <pc:sldMk cId="2251102262" sldId="266"/>
            <ac:cxnSpMk id="344" creationId="{5038A739-2A88-4DE0-8F1A-453BCA92EDDE}"/>
          </ac:cxnSpMkLst>
        </pc:cxnChg>
        <pc:cxnChg chg="add del mod">
          <ac:chgData name="Litjens, R. (Remco)" userId="b4cbdcf7-5f12-4194-833d-5ccf55326142" providerId="ADAL" clId="{2E9E6E5E-E24B-47A2-9D17-8E5FDB532924}" dt="2020-10-27T07:36:52.307" v="3218" actId="478"/>
          <ac:cxnSpMkLst>
            <pc:docMk/>
            <pc:sldMk cId="2251102262" sldId="266"/>
            <ac:cxnSpMk id="344" creationId="{8B90C89B-8205-4CD0-8B46-4C9CE626356A}"/>
          </ac:cxnSpMkLst>
        </pc:cxnChg>
        <pc:cxnChg chg="mod topLvl">
          <ac:chgData name="Litjens, R. (Remco)" userId="b4cbdcf7-5f12-4194-833d-5ccf55326142" providerId="ADAL" clId="{2E9E6E5E-E24B-47A2-9D17-8E5FDB532924}" dt="2020-10-14T14:14:35.909" v="1798" actId="164"/>
          <ac:cxnSpMkLst>
            <pc:docMk/>
            <pc:sldMk cId="2251102262" sldId="266"/>
            <ac:cxnSpMk id="345" creationId="{0F69C124-751D-4A98-86AC-F84E2A2E38A9}"/>
          </ac:cxnSpMkLst>
        </pc:cxnChg>
        <pc:cxnChg chg="add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346" creationId="{06443CA8-8772-445E-8ECD-3B1C862160F3}"/>
          </ac:cxnSpMkLst>
        </pc:cxnChg>
        <pc:cxnChg chg="mod topLvl">
          <ac:chgData name="Litjens, R. (Remco)" userId="b4cbdcf7-5f12-4194-833d-5ccf55326142" providerId="ADAL" clId="{2E9E6E5E-E24B-47A2-9D17-8E5FDB532924}" dt="2020-10-14T14:14:35.909" v="1798" actId="164"/>
          <ac:cxnSpMkLst>
            <pc:docMk/>
            <pc:sldMk cId="2251102262" sldId="266"/>
            <ac:cxnSpMk id="346" creationId="{CD9B00AA-5E29-494E-AA16-4F67BB650DB2}"/>
          </ac:cxnSpMkLst>
        </pc:cxnChg>
        <pc:cxnChg chg="mod topLvl">
          <ac:chgData name="Litjens, R. (Remco)" userId="b4cbdcf7-5f12-4194-833d-5ccf55326142" providerId="ADAL" clId="{2E9E6E5E-E24B-47A2-9D17-8E5FDB532924}" dt="2020-10-14T14:14:35.909" v="1798" actId="164"/>
          <ac:cxnSpMkLst>
            <pc:docMk/>
            <pc:sldMk cId="2251102262" sldId="266"/>
            <ac:cxnSpMk id="347" creationId="{B319AB5C-95F0-4142-9140-15B0037C68D1}"/>
          </ac:cxnSpMkLst>
        </pc:cxnChg>
        <pc:cxnChg chg="del mod topLvl">
          <ac:chgData name="Litjens, R. (Remco)" userId="b4cbdcf7-5f12-4194-833d-5ccf55326142" providerId="ADAL" clId="{2E9E6E5E-E24B-47A2-9D17-8E5FDB532924}" dt="2020-10-14T14:14:16.913" v="1797" actId="478"/>
          <ac:cxnSpMkLst>
            <pc:docMk/>
            <pc:sldMk cId="2251102262" sldId="266"/>
            <ac:cxnSpMk id="348" creationId="{56B47A33-A278-4BB6-A48F-A77D572CBCB3}"/>
          </ac:cxnSpMkLst>
        </pc:cxnChg>
        <pc:cxnChg chg="del mod topLvl">
          <ac:chgData name="Litjens, R. (Remco)" userId="b4cbdcf7-5f12-4194-833d-5ccf55326142" providerId="ADAL" clId="{2E9E6E5E-E24B-47A2-9D17-8E5FDB532924}" dt="2020-10-14T14:14:16.913" v="1797" actId="478"/>
          <ac:cxnSpMkLst>
            <pc:docMk/>
            <pc:sldMk cId="2251102262" sldId="266"/>
            <ac:cxnSpMk id="349" creationId="{539AE388-E01A-4FD9-8FEB-69B204DC3731}"/>
          </ac:cxnSpMkLst>
        </pc:cxnChg>
        <pc:cxnChg chg="del mod topLvl">
          <ac:chgData name="Litjens, R. (Remco)" userId="b4cbdcf7-5f12-4194-833d-5ccf55326142" providerId="ADAL" clId="{2E9E6E5E-E24B-47A2-9D17-8E5FDB532924}" dt="2020-10-14T14:14:16.913" v="1797" actId="478"/>
          <ac:cxnSpMkLst>
            <pc:docMk/>
            <pc:sldMk cId="2251102262" sldId="266"/>
            <ac:cxnSpMk id="350" creationId="{7028A994-B61A-4D5B-8199-18D3FFE139AA}"/>
          </ac:cxnSpMkLst>
        </pc:cxnChg>
        <pc:cxnChg chg="del mod topLvl">
          <ac:chgData name="Litjens, R. (Remco)" userId="b4cbdcf7-5f12-4194-833d-5ccf55326142" providerId="ADAL" clId="{2E9E6E5E-E24B-47A2-9D17-8E5FDB532924}" dt="2020-10-14T14:14:16.913" v="1797" actId="478"/>
          <ac:cxnSpMkLst>
            <pc:docMk/>
            <pc:sldMk cId="2251102262" sldId="266"/>
            <ac:cxnSpMk id="351" creationId="{FFEC2273-1A8A-4948-B4A4-D779CCABD459}"/>
          </ac:cxnSpMkLst>
        </pc:cxnChg>
        <pc:cxnChg chg="mod topLvl">
          <ac:chgData name="Litjens, R. (Remco)" userId="b4cbdcf7-5f12-4194-833d-5ccf55326142" providerId="ADAL" clId="{2E9E6E5E-E24B-47A2-9D17-8E5FDB532924}" dt="2020-10-14T14:14:35.909" v="1798" actId="164"/>
          <ac:cxnSpMkLst>
            <pc:docMk/>
            <pc:sldMk cId="2251102262" sldId="266"/>
            <ac:cxnSpMk id="352" creationId="{BF9E212E-4446-47CC-BCC7-9981F41F1A89}"/>
          </ac:cxnSpMkLst>
        </pc:cxnChg>
        <pc:cxnChg chg="mod topLvl">
          <ac:chgData name="Litjens, R. (Remco)" userId="b4cbdcf7-5f12-4194-833d-5ccf55326142" providerId="ADAL" clId="{2E9E6E5E-E24B-47A2-9D17-8E5FDB532924}" dt="2020-10-14T14:14:35.909" v="1798" actId="164"/>
          <ac:cxnSpMkLst>
            <pc:docMk/>
            <pc:sldMk cId="2251102262" sldId="266"/>
            <ac:cxnSpMk id="353" creationId="{9F5B1948-34E3-4D64-AD39-117B1E1C6D63}"/>
          </ac:cxnSpMkLst>
        </pc:cxnChg>
        <pc:cxnChg chg="mod topLvl">
          <ac:chgData name="Litjens, R. (Remco)" userId="b4cbdcf7-5f12-4194-833d-5ccf55326142" providerId="ADAL" clId="{2E9E6E5E-E24B-47A2-9D17-8E5FDB532924}" dt="2020-10-14T14:14:35.909" v="1798" actId="164"/>
          <ac:cxnSpMkLst>
            <pc:docMk/>
            <pc:sldMk cId="2251102262" sldId="266"/>
            <ac:cxnSpMk id="354" creationId="{4974D40C-4C3A-4153-BC88-814B9F75B81A}"/>
          </ac:cxnSpMkLst>
        </pc:cxnChg>
        <pc:cxnChg chg="mod topLvl">
          <ac:chgData name="Litjens, R. (Remco)" userId="b4cbdcf7-5f12-4194-833d-5ccf55326142" providerId="ADAL" clId="{2E9E6E5E-E24B-47A2-9D17-8E5FDB532924}" dt="2020-10-14T14:14:35.909" v="1798" actId="164"/>
          <ac:cxnSpMkLst>
            <pc:docMk/>
            <pc:sldMk cId="2251102262" sldId="266"/>
            <ac:cxnSpMk id="355" creationId="{9E850245-45E8-475B-A933-3C00F3230DF8}"/>
          </ac:cxnSpMkLst>
        </pc:cxnChg>
        <pc:cxnChg chg="del mod topLvl">
          <ac:chgData name="Litjens, R. (Remco)" userId="b4cbdcf7-5f12-4194-833d-5ccf55326142" providerId="ADAL" clId="{2E9E6E5E-E24B-47A2-9D17-8E5FDB532924}" dt="2020-10-14T14:14:16.913" v="1797" actId="478"/>
          <ac:cxnSpMkLst>
            <pc:docMk/>
            <pc:sldMk cId="2251102262" sldId="266"/>
            <ac:cxnSpMk id="356" creationId="{3866C13C-6842-4103-AB1A-CE49AAE2FB28}"/>
          </ac:cxnSpMkLst>
        </pc:cxnChg>
        <pc:cxnChg chg="del mod topLvl">
          <ac:chgData name="Litjens, R. (Remco)" userId="b4cbdcf7-5f12-4194-833d-5ccf55326142" providerId="ADAL" clId="{2E9E6E5E-E24B-47A2-9D17-8E5FDB532924}" dt="2020-10-14T14:14:16.913" v="1797" actId="478"/>
          <ac:cxnSpMkLst>
            <pc:docMk/>
            <pc:sldMk cId="2251102262" sldId="266"/>
            <ac:cxnSpMk id="357" creationId="{95A2C4A2-7C7F-4EA2-8FD5-F4EF2208E1A3}"/>
          </ac:cxnSpMkLst>
        </pc:cxnChg>
        <pc:cxnChg chg="del mod topLvl">
          <ac:chgData name="Litjens, R. (Remco)" userId="b4cbdcf7-5f12-4194-833d-5ccf55326142" providerId="ADAL" clId="{2E9E6E5E-E24B-47A2-9D17-8E5FDB532924}" dt="2020-10-14T14:14:16.913" v="1797" actId="478"/>
          <ac:cxnSpMkLst>
            <pc:docMk/>
            <pc:sldMk cId="2251102262" sldId="266"/>
            <ac:cxnSpMk id="358" creationId="{C981487D-F5FE-4A2E-852A-D8DB510FA9F3}"/>
          </ac:cxnSpMkLst>
        </pc:cxnChg>
        <pc:cxnChg chg="del mod topLvl">
          <ac:chgData name="Litjens, R. (Remco)" userId="b4cbdcf7-5f12-4194-833d-5ccf55326142" providerId="ADAL" clId="{2E9E6E5E-E24B-47A2-9D17-8E5FDB532924}" dt="2020-10-14T14:14:16.913" v="1797" actId="478"/>
          <ac:cxnSpMkLst>
            <pc:docMk/>
            <pc:sldMk cId="2251102262" sldId="266"/>
            <ac:cxnSpMk id="359" creationId="{6F8EB25D-5BEB-4850-859B-3EF039B2F1DF}"/>
          </ac:cxnSpMkLst>
        </pc:cxnChg>
        <pc:cxnChg chg="add del mod">
          <ac:chgData name="Litjens, R. (Remco)" userId="b4cbdcf7-5f12-4194-833d-5ccf55326142" providerId="ADAL" clId="{2E9E6E5E-E24B-47A2-9D17-8E5FDB532924}" dt="2020-10-26T12:54:05.785" v="2306" actId="478"/>
          <ac:cxnSpMkLst>
            <pc:docMk/>
            <pc:sldMk cId="2251102262" sldId="266"/>
            <ac:cxnSpMk id="388" creationId="{51CC182E-0487-44D7-9BB6-A363B99A4992}"/>
          </ac:cxnSpMkLst>
        </pc:cxnChg>
        <pc:cxnChg chg="add del mod">
          <ac:chgData name="Litjens, R. (Remco)" userId="b4cbdcf7-5f12-4194-833d-5ccf55326142" providerId="ADAL" clId="{2E9E6E5E-E24B-47A2-9D17-8E5FDB532924}" dt="2020-10-26T12:54:08.023" v="2307" actId="478"/>
          <ac:cxnSpMkLst>
            <pc:docMk/>
            <pc:sldMk cId="2251102262" sldId="266"/>
            <ac:cxnSpMk id="389" creationId="{40139658-BC88-4CF5-BE5D-9A3D7C0D3837}"/>
          </ac:cxnSpMkLst>
        </pc:cxnChg>
        <pc:cxnChg chg="del">
          <ac:chgData name="Litjens, R. (Remco)" userId="b4cbdcf7-5f12-4194-833d-5ccf55326142" providerId="ADAL" clId="{2E9E6E5E-E24B-47A2-9D17-8E5FDB532924}" dt="2020-10-15T10:55:15.807" v="2135" actId="478"/>
          <ac:cxnSpMkLst>
            <pc:docMk/>
            <pc:sldMk cId="2251102262" sldId="266"/>
            <ac:cxnSpMk id="398" creationId="{C098975C-C820-4D79-B743-81F15D383E8C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05" creationId="{CB05C1E7-F918-4F66-B077-256AB4B88386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06" creationId="{EB82DFDF-CD05-4636-9283-E56DC54F8D3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07" creationId="{D5C41E22-86C6-4A8C-8B62-0F7C6A2F103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08" creationId="{D6CEB845-D3BC-4D76-9CD5-2B980594B54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09" creationId="{60E16FE4-04E2-48A8-9AB1-3C66697CC6A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0" creationId="{78238996-46AD-42B0-8852-8379348E4D5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1" creationId="{2B214DCC-3C3D-4E80-A5E1-89A96D5C7653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2" creationId="{6AE15439-0028-40D8-B1EF-047293FEF2A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3" creationId="{7111DE88-C2AE-4CEB-A140-0CE0706752B9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4" creationId="{DF75034D-ED35-4014-AEC3-08845FBE9FFD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5" creationId="{860A92A4-2B86-49F7-BFC8-490575FA0EA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6" creationId="{ABA2CD13-8E69-48CB-98EC-9A3BA137073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7" creationId="{977D3468-6453-4CC6-BDD1-F2E0C5F5232D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8" creationId="{857BFC21-CEC8-4F10-B195-4438ABD456BE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19" creationId="{5CDDDC77-DC2D-421A-A137-EDA668D03BE6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0" creationId="{E9027B0E-95F0-43F6-BAED-54C2DBF84A26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1" creationId="{8E7CF1C3-D0ED-4634-84DA-442277537E7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2" creationId="{DA2DF43D-9484-4534-856F-50D738042C79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3" creationId="{07762983-C5D4-4C77-A206-5F007ED349C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4" creationId="{05A2B20D-D660-4220-8763-BA8888280AC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5" creationId="{0621F44C-B795-4321-AE76-905825A9A9D0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6" creationId="{AD113876-FFF7-4D61-919F-1072C54E0B0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7" creationId="{5B240A55-1C85-48F1-B2C7-1944D5F6AD9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8" creationId="{C864B759-734E-4C86-BA78-7254B94C3FD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29" creationId="{E037B201-33DF-40D2-ADD4-A486926F5A3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0" creationId="{3BC35752-D0F8-4005-9223-C0C49D53AD5D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1" creationId="{FCAC51D1-0D22-43B6-AC49-8441A01C3A3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2" creationId="{C6B64C56-5169-4046-A102-FCF678BF6D82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3" creationId="{F2F42143-13AE-4C28-9535-BF45C0B79A3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4" creationId="{4D8070E0-F29E-4940-B55A-6FFC88CD8219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5" creationId="{D84F569C-DFAF-48D0-B1B1-B07FE913F48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6" creationId="{51EFE557-7425-4D8B-B635-D975E68C415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7" creationId="{746AC22F-6AB0-4B5B-9EE4-77A3C20BA855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8" creationId="{D0564690-B7AF-46C7-A0A8-98B25854FAE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39" creationId="{D7FCC60F-7E41-48AF-9BFD-8FA857EB62C0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0" creationId="{A5691FEC-97AC-400D-A5F7-A947EC1E2A83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1" creationId="{8798DC24-6E32-4144-AF5A-91FF848096B9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2" creationId="{1C26D421-B8B8-4C26-B52A-ECC64457EE4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3" creationId="{1A481640-F8CA-40C6-896D-C74F4AA38CC3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4" creationId="{5E6D408C-89AF-4DC6-A832-E25B8FAB00EE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5" creationId="{BB321CB6-336F-4897-B3ED-C03CB485187D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6" creationId="{EFE1603A-E356-4305-B2D1-8B2B9896EE87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7" creationId="{D81C09E7-C26F-4076-97F8-DE68EE5EDEA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8" creationId="{ACCCB9C5-5011-4F52-90D4-338526DBDAB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49" creationId="{D73499D4-AE15-4A43-BE81-A0014702088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0" creationId="{F4E46D0D-CA41-41A5-8432-AA3E938E2BCC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1" creationId="{FBECE349-EC34-49D0-9414-6835F21D5685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2" creationId="{BA27C3A4-479E-472F-9828-4FBA39321F2E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3" creationId="{C3B0EEBB-2CC2-4DBE-B560-ED7668727932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4" creationId="{CC9FF85E-17E0-48EB-A686-5B8EFADC04DE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5" creationId="{F84B269D-ECAF-4B02-B995-2BBB198E7A05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6" creationId="{834B6D60-92E3-490C-8059-71DCF1A61347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7" creationId="{62E64907-FE92-41E2-B5F5-FA3B1BA1D70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8" creationId="{722704A9-E998-43C3-B6A9-AE8BBBE8E91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59" creationId="{BA37DBA0-8537-4707-BDB8-3E84E59EB82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0" creationId="{C01C72E6-2B77-424F-A426-FC3A80BD4F5E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1" creationId="{6B4F220C-0ABF-4510-80FB-A66371FCE1A7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2" creationId="{B2DDE0B3-83AB-4291-A4F0-E72471E550E7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3" creationId="{EC2E7805-C76A-420F-BC86-5BF2A7214FC7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4" creationId="{4764F050-CF28-4333-8A21-3BDDBF5B370D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5" creationId="{AE404F81-2DBE-4B21-A35C-B429C8D9B839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6" creationId="{1C1A1C7D-5451-440E-A562-67190E09001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7" creationId="{F38E6447-9F33-405D-92D3-FBE216E71E4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8" creationId="{871FFFEA-4F63-496B-8FBF-05C98666145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69" creationId="{830A93DC-45DA-4159-8FE6-3CB8E4F16C77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0" creationId="{39EFDC55-AF45-4DC6-972C-CFA6D553AFA0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1" creationId="{B6C3B0FD-0536-42D8-BB22-A67C2F1E462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2" creationId="{4E12D889-3886-4C79-ACF9-821AD8E9F87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3" creationId="{468B2EB2-C635-48AC-81CB-3D074E5C426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4" creationId="{17FB20FF-2DAE-4571-B593-D4EC541016F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5" creationId="{76F23F0A-B927-4DF3-91D9-1B9ECC49096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6" creationId="{1AC4A05D-3FE5-4CA0-BB0E-1831E5EC567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7" creationId="{0C2BA994-4412-4185-9271-B6461CBCC6C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8" creationId="{1CB510CC-86DE-48E4-92A8-95B5769BDEE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79" creationId="{94E1BC56-3B6C-4AAB-B4FA-E33C494D50D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0" creationId="{CAA16520-E7B4-41D3-9723-4654D9AB91CE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1" creationId="{148A4918-1D5C-4907-9917-AD7CCB362600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2" creationId="{2B18BD2F-7BCF-41F0-9790-2881C9CF7BF9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3" creationId="{30373BA0-9A3E-4070-87F1-A9106C5B4452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4" creationId="{3AFF398E-4BE7-4A70-90CE-481E3654E55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5" creationId="{08A881BA-FBAA-49FE-8408-A58C1622A982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6" creationId="{FA1BCA5E-2A85-4DAD-B012-38DBE0FBFDD0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7" creationId="{EDEFBF26-0FDB-417B-AB50-7EE79C21A2B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8" creationId="{DF47F3FA-DD59-498A-9323-2B33909C6F60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89" creationId="{40A7C8CE-814D-4F2A-A1AE-80C0786B4AA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0" creationId="{5087EABE-9997-49C6-864A-310E8306DFBC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1" creationId="{E7C9EA39-2CCA-4013-BA93-55A70C1A7CF2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2" creationId="{F9BCC406-DE6D-4E64-BCBA-07BAE6368E3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3" creationId="{A8FF1821-C2B8-488E-BD66-6EE6595A429D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4" creationId="{4E8A81D3-9C11-4C5D-973D-900F0BBE8E9D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5" creationId="{AF0E5E7F-99F4-4392-BE9E-03736BABEA0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6" creationId="{3BB20488-F22A-46D7-BF57-58E54BF93165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7" creationId="{718A245B-51FA-4109-8B6F-9FE13D1C5A8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8" creationId="{BF077B44-B156-4A70-88D7-12A832CB1BE5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499" creationId="{B5A42437-C3C2-4DBB-9CB3-C66847500BA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0" creationId="{EC64C50F-0511-46A8-975D-88D4D7BCC76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1" creationId="{667FEB37-7C49-453B-9977-6DA61A93A556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2" creationId="{DECFCDE8-68BB-4510-AFCD-EF875694F474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3" creationId="{FE7959C4-8FD7-49AD-B6AA-1DC64F4D855E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4" creationId="{A6F809C0-318C-4124-8D00-8A9832CAC65E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5" creationId="{B0F4D083-CDF6-4104-BB76-D234D43D95B7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6" creationId="{4F5DFB27-EE58-45FC-9016-710DDCF4B429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7" creationId="{BE25986A-B8AA-4A68-BB8A-0554FF207E3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8" creationId="{D95B7756-A3D3-4F44-B65C-8120B8E9A9B4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09" creationId="{F5F0F834-395C-4236-B657-8DBF2B9E49E2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0" creationId="{104FADF5-BFCC-4080-BCF9-504978396DB6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1" creationId="{D16B4E42-7EC2-4422-BBDC-68ADAB56BF70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2" creationId="{26D532C8-39F2-46E5-B002-5B36874A0D04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3" creationId="{6819967F-2C4F-4097-8958-48E7085FD67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4" creationId="{C4439481-7F99-4033-89D4-2E93AA155754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5" creationId="{683CA55D-7957-4DE7-9402-57B7670EB1B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6" creationId="{8B2E58BD-F9E2-48FB-B38A-BDBBA4FC27D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7" creationId="{98897E1A-A3DC-4D83-9B18-4B374B02048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8" creationId="{33C4E8FF-1939-4045-897D-153543529048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19" creationId="{22AE2B30-3AED-41F7-B5D2-5CD1EBD99226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0" creationId="{92429302-6333-4A87-B58D-9B0182EAEB56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1" creationId="{228BA011-2D19-423C-86F9-575F0B759C9D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2" creationId="{2527F1FA-A9CE-44F4-9108-49A3BD67480B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3" creationId="{93DC5593-0725-42FA-8CCC-EC0FBAAD9E41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4" creationId="{EED7DB7B-0066-461B-A49E-6867276B99D4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5" creationId="{D780022B-4586-45C7-8990-349A199150A9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6" creationId="{9D746764-D763-472B-8BB5-88021AF1915E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7" creationId="{51644BCF-B6BC-4A04-85A5-9C448120428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8" creationId="{8C954128-777D-4F4A-89F6-5ECD293D3F3A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29" creationId="{81821A2E-B3EF-4A9B-8CE6-D34BA7EF587F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30" creationId="{AD08C5FA-5A92-4EEB-B344-36FC68E37E1D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31" creationId="{4A8E8ED6-4292-4FC6-954C-4A098751E029}"/>
          </ac:cxnSpMkLst>
        </pc:cxnChg>
        <pc:cxnChg chg="add del mod topLvl">
          <ac:chgData name="Litjens, R. (Remco)" userId="b4cbdcf7-5f12-4194-833d-5ccf55326142" providerId="ADAL" clId="{2E9E6E5E-E24B-47A2-9D17-8E5FDB532924}" dt="2020-10-29T18:23:25.236" v="4853" actId="165"/>
          <ac:cxnSpMkLst>
            <pc:docMk/>
            <pc:sldMk cId="2251102262" sldId="266"/>
            <ac:cxnSpMk id="532" creationId="{62E2007A-54D2-4774-B4ED-01750BA2D9E0}"/>
          </ac:cxnSpMkLst>
        </pc:cxnChg>
        <pc:cxnChg chg="del">
          <ac:chgData name="Litjens, R. (Remco)" userId="b4cbdcf7-5f12-4194-833d-5ccf55326142" providerId="ADAL" clId="{2E9E6E5E-E24B-47A2-9D17-8E5FDB532924}" dt="2020-10-14T14:00:06.702" v="1409" actId="478"/>
          <ac:cxnSpMkLst>
            <pc:docMk/>
            <pc:sldMk cId="2251102262" sldId="266"/>
            <ac:cxnSpMk id="2000" creationId="{3C265727-45CE-4E6E-BAB9-20814F3A407F}"/>
          </ac:cxnSpMkLst>
        </pc:cxnChg>
      </pc:sldChg>
      <pc:sldChg chg="addSp modSp add">
        <pc:chgData name="Litjens, R. (Remco)" userId="b4cbdcf7-5f12-4194-833d-5ccf55326142" providerId="ADAL" clId="{2E9E6E5E-E24B-47A2-9D17-8E5FDB532924}" dt="2020-10-14T14:18:06.860" v="1904" actId="113"/>
        <pc:sldMkLst>
          <pc:docMk/>
          <pc:sldMk cId="434421463" sldId="267"/>
        </pc:sldMkLst>
        <pc:spChg chg="add mod">
          <ac:chgData name="Litjens, R. (Remco)" userId="b4cbdcf7-5f12-4194-833d-5ccf55326142" providerId="ADAL" clId="{2E9E6E5E-E24B-47A2-9D17-8E5FDB532924}" dt="2020-10-14T14:18:06.860" v="1904" actId="113"/>
          <ac:spMkLst>
            <pc:docMk/>
            <pc:sldMk cId="434421463" sldId="267"/>
            <ac:spMk id="2" creationId="{17600FA9-47CA-4C8E-91AE-6B9CACFD3202}"/>
          </ac:spMkLst>
        </pc:spChg>
        <pc:spChg chg="add">
          <ac:chgData name="Litjens, R. (Remco)" userId="b4cbdcf7-5f12-4194-833d-5ccf55326142" providerId="ADAL" clId="{2E9E6E5E-E24B-47A2-9D17-8E5FDB532924}" dt="2020-10-14T14:16:59.744" v="1883"/>
          <ac:spMkLst>
            <pc:docMk/>
            <pc:sldMk cId="434421463" sldId="267"/>
            <ac:spMk id="191" creationId="{8DFFC66B-EDFF-4288-820B-891C1706A06C}"/>
          </ac:spMkLst>
        </pc:spChg>
        <pc:spChg chg="add">
          <ac:chgData name="Litjens, R. (Remco)" userId="b4cbdcf7-5f12-4194-833d-5ccf55326142" providerId="ADAL" clId="{2E9E6E5E-E24B-47A2-9D17-8E5FDB532924}" dt="2020-10-14T14:16:59.744" v="1883"/>
          <ac:spMkLst>
            <pc:docMk/>
            <pc:sldMk cId="434421463" sldId="267"/>
            <ac:spMk id="192" creationId="{2718CB93-C631-473F-9C05-EE757D21C234}"/>
          </ac:spMkLst>
        </pc:spChg>
        <pc:spChg chg="add">
          <ac:chgData name="Litjens, R. (Remco)" userId="b4cbdcf7-5f12-4194-833d-5ccf55326142" providerId="ADAL" clId="{2E9E6E5E-E24B-47A2-9D17-8E5FDB532924}" dt="2020-10-14T14:16:59.744" v="1883"/>
          <ac:spMkLst>
            <pc:docMk/>
            <pc:sldMk cId="434421463" sldId="267"/>
            <ac:spMk id="193" creationId="{7F5C1EF2-2896-4E31-A6A7-0B2E8A5F004D}"/>
          </ac:spMkLst>
        </pc:spChg>
        <pc:spChg chg="add mod">
          <ac:chgData name="Litjens, R. (Remco)" userId="b4cbdcf7-5f12-4194-833d-5ccf55326142" providerId="ADAL" clId="{2E9E6E5E-E24B-47A2-9D17-8E5FDB532924}" dt="2020-10-14T14:18:06.860" v="1904" actId="113"/>
          <ac:spMkLst>
            <pc:docMk/>
            <pc:sldMk cId="434421463" sldId="267"/>
            <ac:spMk id="195" creationId="{A984E32F-50C7-44D1-98A2-93DC0EA72258}"/>
          </ac:spMkLst>
        </pc:spChg>
        <pc:grpChg chg="add">
          <ac:chgData name="Litjens, R. (Remco)" userId="b4cbdcf7-5f12-4194-833d-5ccf55326142" providerId="ADAL" clId="{2E9E6E5E-E24B-47A2-9D17-8E5FDB532924}" dt="2020-10-14T14:16:59.744" v="1883"/>
          <ac:grpSpMkLst>
            <pc:docMk/>
            <pc:sldMk cId="434421463" sldId="267"/>
            <ac:grpSpMk id="171" creationId="{888A9EBB-F03A-44B0-AFCA-535C6FE5D885}"/>
          </ac:grpSpMkLst>
        </pc:grpChg>
        <pc:grpChg chg="add">
          <ac:chgData name="Litjens, R. (Remco)" userId="b4cbdcf7-5f12-4194-833d-5ccf55326142" providerId="ADAL" clId="{2E9E6E5E-E24B-47A2-9D17-8E5FDB532924}" dt="2020-10-14T14:16:59.744" v="1883"/>
          <ac:grpSpMkLst>
            <pc:docMk/>
            <pc:sldMk cId="434421463" sldId="267"/>
            <ac:grpSpMk id="181" creationId="{F56477A2-F5C1-4DCD-83B8-78EC176FAF49}"/>
          </ac:grpSpMkLst>
        </pc:grpChg>
      </pc:sldChg>
      <pc:sldChg chg="addSp delSp modSp add">
        <pc:chgData name="Litjens, R. (Remco)" userId="b4cbdcf7-5f12-4194-833d-5ccf55326142" providerId="ADAL" clId="{2E9E6E5E-E24B-47A2-9D17-8E5FDB532924}" dt="2020-10-29T18:35:25.473" v="5075" actId="164"/>
        <pc:sldMkLst>
          <pc:docMk/>
          <pc:sldMk cId="2769783256" sldId="268"/>
        </pc:sldMkLst>
        <pc:spChg chg="add mod or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11" creationId="{D38575DC-B6CC-47E8-B130-E6E105BA541B}"/>
          </ac:spMkLst>
        </pc:spChg>
        <pc:spChg chg="add 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87" creationId="{4D78DA0B-C478-4391-BDE3-E1536FCA42D7}"/>
          </ac:spMkLst>
        </pc:spChg>
        <pc:spChg chg="add 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125" creationId="{52582023-D622-4E9C-A860-7BFF999A283E}"/>
          </ac:spMkLst>
        </pc:spChg>
        <pc:spChg chg="add 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126" creationId="{562E6A5F-CDCE-4E33-9752-66FA8F3E636B}"/>
          </ac:spMkLst>
        </pc:spChg>
        <pc:spChg chg="add del mod">
          <ac:chgData name="Litjens, R. (Remco)" userId="b4cbdcf7-5f12-4194-833d-5ccf55326142" providerId="ADAL" clId="{2E9E6E5E-E24B-47A2-9D17-8E5FDB532924}" dt="2020-10-28T15:38:13.567" v="4089" actId="478"/>
          <ac:spMkLst>
            <pc:docMk/>
            <pc:sldMk cId="2769783256" sldId="268"/>
            <ac:spMk id="127" creationId="{56D148D6-90CC-4B4A-B5BE-5C6AB1E8B89D}"/>
          </ac:spMkLst>
        </pc:spChg>
        <pc:spChg chg="mod topLvl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147" creationId="{C191FCEB-F8E8-4C83-A73E-6BE617A3FB52}"/>
          </ac:spMkLst>
        </pc:spChg>
        <pc:spChg chg="mod topLvl">
          <ac:chgData name="Litjens, R. (Remco)" userId="b4cbdcf7-5f12-4194-833d-5ccf55326142" providerId="ADAL" clId="{2E9E6E5E-E24B-47A2-9D17-8E5FDB532924}" dt="2020-10-28T15:36:26.687" v="4068" actId="164"/>
          <ac:spMkLst>
            <pc:docMk/>
            <pc:sldMk cId="2769783256" sldId="268"/>
            <ac:spMk id="149" creationId="{4E873D63-E3FB-4716-8CA1-0CFF729CF740}"/>
          </ac:spMkLst>
        </pc:spChg>
        <pc:spChg chg="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2023" creationId="{5884F50A-DF5D-43BA-A050-746F4C6E1226}"/>
          </ac:spMkLst>
        </pc:spChg>
        <pc:spChg chg="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2024" creationId="{1EB5D3AC-BD27-4D3D-976C-53C2DB460FC9}"/>
          </ac:spMkLst>
        </pc:spChg>
        <pc:spChg chg="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2025" creationId="{B32D0CDC-11E5-4EE1-90D5-96F5255B2846}"/>
          </ac:spMkLst>
        </pc:spChg>
        <pc:spChg chg="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2026" creationId="{51F741FF-A52B-436B-BBE2-FC9F695C6B24}"/>
          </ac:spMkLst>
        </pc:spChg>
        <pc:spChg chg="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2157" creationId="{59026345-D400-4AA2-B266-0ACB159DE98C}"/>
          </ac:spMkLst>
        </pc:spChg>
        <pc:spChg chg="add del mod">
          <ac:chgData name="Litjens, R. (Remco)" userId="b4cbdcf7-5f12-4194-833d-5ccf55326142" providerId="ADAL" clId="{2E9E6E5E-E24B-47A2-9D17-8E5FDB532924}" dt="2020-10-28T15:36:12.288" v="4067" actId="478"/>
          <ac:spMkLst>
            <pc:docMk/>
            <pc:sldMk cId="2769783256" sldId="268"/>
            <ac:spMk id="2513" creationId="{73490246-1975-4235-AC0C-9673EB66BC12}"/>
          </ac:spMkLst>
        </pc:spChg>
        <pc:spChg chg="del mod topLvl">
          <ac:chgData name="Litjens, R. (Remco)" userId="b4cbdcf7-5f12-4194-833d-5ccf55326142" providerId="ADAL" clId="{2E9E6E5E-E24B-47A2-9D17-8E5FDB532924}" dt="2020-10-28T15:52:22.507" v="4545" actId="478"/>
          <ac:spMkLst>
            <pc:docMk/>
            <pc:sldMk cId="2769783256" sldId="268"/>
            <ac:spMk id="2516" creationId="{E13743F1-0CD0-427B-A1AB-52937D13D228}"/>
          </ac:spMkLst>
        </pc:spChg>
        <pc:spChg chg="add del mod">
          <ac:chgData name="Litjens, R. (Remco)" userId="b4cbdcf7-5f12-4194-833d-5ccf55326142" providerId="ADAL" clId="{2E9E6E5E-E24B-47A2-9D17-8E5FDB532924}" dt="2020-10-28T15:53:37.036" v="4558" actId="478"/>
          <ac:spMkLst>
            <pc:docMk/>
            <pc:sldMk cId="2769783256" sldId="268"/>
            <ac:spMk id="4565" creationId="{E73C7228-6799-40F1-ABA0-2380102D16A3}"/>
          </ac:spMkLst>
        </pc:spChg>
        <pc:spChg chg="mod topLvl">
          <ac:chgData name="Litjens, R. (Remco)" userId="b4cbdcf7-5f12-4194-833d-5ccf55326142" providerId="ADAL" clId="{2E9E6E5E-E24B-47A2-9D17-8E5FDB532924}" dt="2020-10-29T18:21:07.180" v="4661" actId="14100"/>
          <ac:spMkLst>
            <pc:docMk/>
            <pc:sldMk cId="2769783256" sldId="268"/>
            <ac:spMk id="4567" creationId="{FDFE7466-960B-4589-9C0B-C16B4FFABC1A}"/>
          </ac:spMkLst>
        </pc:spChg>
        <pc:spChg chg="add 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6617" creationId="{B4808022-E3DC-478C-A37E-03D7D16FFBA0}"/>
          </ac:spMkLst>
        </pc:spChg>
        <pc:spChg chg="add mo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6618" creationId="{0437B02D-6DF1-43C1-A990-12E58E617284}"/>
          </ac:spMkLst>
        </pc:spChg>
        <pc:spChg chg="add del mod">
          <ac:chgData name="Litjens, R. (Remco)" userId="b4cbdcf7-5f12-4194-833d-5ccf55326142" providerId="ADAL" clId="{2E9E6E5E-E24B-47A2-9D17-8E5FDB532924}" dt="2020-10-29T18:25:07.855" v="4914" actId="478"/>
          <ac:spMkLst>
            <pc:docMk/>
            <pc:sldMk cId="2769783256" sldId="268"/>
            <ac:spMk id="6619" creationId="{AEE8AFB2-409C-4145-9D1A-914A3BB611AA}"/>
          </ac:spMkLst>
        </pc:spChg>
        <pc:spChg chg="add mod ord">
          <ac:chgData name="Litjens, R. (Remco)" userId="b4cbdcf7-5f12-4194-833d-5ccf55326142" providerId="ADAL" clId="{2E9E6E5E-E24B-47A2-9D17-8E5FDB532924}" dt="2020-10-29T18:35:25.473" v="5075" actId="164"/>
          <ac:spMkLst>
            <pc:docMk/>
            <pc:sldMk cId="2769783256" sldId="268"/>
            <ac:spMk id="6620" creationId="{6FEDCBB0-42AD-47C4-A237-BF534D0CAAE9}"/>
          </ac:spMkLst>
        </pc:spChg>
        <pc:grpChg chg="add mod or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2" creationId="{539A6F2A-BB1B-49AB-BF7A-F3D465B74920}"/>
          </ac:grpSpMkLst>
        </pc:grpChg>
        <pc:grpChg chg="add del mod ord">
          <ac:chgData name="Litjens, R. (Remco)" userId="b4cbdcf7-5f12-4194-833d-5ccf55326142" providerId="ADAL" clId="{2E9E6E5E-E24B-47A2-9D17-8E5FDB532924}" dt="2020-10-29T18:34:45.545" v="5072" actId="165"/>
          <ac:grpSpMkLst>
            <pc:docMk/>
            <pc:sldMk cId="2769783256" sldId="268"/>
            <ac:grpSpMk id="3" creationId="{5424F34D-929D-472E-B929-9939AF2F9B09}"/>
          </ac:grpSpMkLst>
        </pc:grpChg>
        <pc:grpChg chg="add del mod ord">
          <ac:chgData name="Litjens, R. (Remco)" userId="b4cbdcf7-5f12-4194-833d-5ccf55326142" providerId="ADAL" clId="{2E9E6E5E-E24B-47A2-9D17-8E5FDB532924}" dt="2020-10-29T18:34:50.820" v="5073" actId="165"/>
          <ac:grpSpMkLst>
            <pc:docMk/>
            <pc:sldMk cId="2769783256" sldId="268"/>
            <ac:grpSpMk id="4" creationId="{F54D1AED-1BAA-4299-8B08-E1B16C4C9B8D}"/>
          </ac:grpSpMkLst>
        </pc:grpChg>
        <pc:grpChg chg="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5" creationId="{C7CB4664-89E1-423D-91A1-EB13026D99AA}"/>
          </ac:grpSpMkLst>
        </pc:grpChg>
        <pc:grpChg chg="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6" creationId="{786FD3A2-3335-4A61-8C58-82E93A3C2857}"/>
          </ac:grpSpMkLst>
        </pc:grpChg>
        <pc:grpChg chg="add 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7" creationId="{4AC35294-5625-44A3-A1FA-81AAC2CB21F4}"/>
          </ac:grpSpMkLst>
        </pc:grpChg>
        <pc:grpChg chg="add 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8" creationId="{83AAE486-7383-4AC8-9B5A-068CC95DF4F5}"/>
          </ac:grpSpMkLst>
        </pc:grpChg>
        <pc:grpChg chg="add 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12" creationId="{C4FF4EE1-73DB-4D81-8533-F2C11BD11ED8}"/>
          </ac:grpSpMkLst>
        </pc:grpChg>
        <pc:grpChg chg="add mod or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79" creationId="{84BAF924-53D0-45B4-A5C3-9DD3DBAFADAF}"/>
          </ac:grpSpMkLst>
        </pc:grpChg>
        <pc:grpChg chg="add del mod ord">
          <ac:chgData name="Litjens, R. (Remco)" userId="b4cbdcf7-5f12-4194-833d-5ccf55326142" providerId="ADAL" clId="{2E9E6E5E-E24B-47A2-9D17-8E5FDB532924}" dt="2020-10-28T15:43:34.550" v="4452" actId="165"/>
          <ac:grpSpMkLst>
            <pc:docMk/>
            <pc:sldMk cId="2769783256" sldId="268"/>
            <ac:grpSpMk id="83" creationId="{25C27B2B-5251-405F-AE04-6ADB06C13C42}"/>
          </ac:grpSpMkLst>
        </pc:grpChg>
        <pc:grpChg chg="add del mod">
          <ac:chgData name="Litjens, R. (Remco)" userId="b4cbdcf7-5f12-4194-833d-5ccf55326142" providerId="ADAL" clId="{2E9E6E5E-E24B-47A2-9D17-8E5FDB532924}" dt="2020-10-28T15:38:10.425" v="4088" actId="478"/>
          <ac:grpSpMkLst>
            <pc:docMk/>
            <pc:sldMk cId="2769783256" sldId="268"/>
            <ac:grpSpMk id="88" creationId="{407E4A07-6D1B-4ADB-B3F7-857FEA8E3F0A}"/>
          </ac:grpSpMkLst>
        </pc:grpChg>
        <pc:grpChg chg="add 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121" creationId="{5FF55A65-EBE7-4ED5-BE10-C31A2E3777E6}"/>
          </ac:grpSpMkLst>
        </pc:grpChg>
        <pc:grpChg chg="add del mod">
          <ac:chgData name="Litjens, R. (Remco)" userId="b4cbdcf7-5f12-4194-833d-5ccf55326142" providerId="ADAL" clId="{2E9E6E5E-E24B-47A2-9D17-8E5FDB532924}" dt="2020-10-29T18:22:29.791" v="4851" actId="478"/>
          <ac:grpSpMkLst>
            <pc:docMk/>
            <pc:sldMk cId="2769783256" sldId="268"/>
            <ac:grpSpMk id="128" creationId="{BA008EEE-B2D9-43D4-A0D5-698B0007AC4E}"/>
          </ac:grpSpMkLst>
        </pc:grpChg>
        <pc:grpChg chg="add del mod">
          <ac:chgData name="Litjens, R. (Remco)" userId="b4cbdcf7-5f12-4194-833d-5ccf55326142" providerId="ADAL" clId="{2E9E6E5E-E24B-47A2-9D17-8E5FDB532924}" dt="2020-10-28T15:46:01.545" v="4540" actId="478"/>
          <ac:grpSpMkLst>
            <pc:docMk/>
            <pc:sldMk cId="2769783256" sldId="268"/>
            <ac:grpSpMk id="138" creationId="{4D442324-304A-4FB0-BCA4-B0C6140B2FA9}"/>
          </ac:grpSpMkLst>
        </pc:grpChg>
        <pc:grpChg chg="add del mod">
          <ac:chgData name="Litjens, R. (Remco)" userId="b4cbdcf7-5f12-4194-833d-5ccf55326142" providerId="ADAL" clId="{2E9E6E5E-E24B-47A2-9D17-8E5FDB532924}" dt="2020-10-28T15:26:26.987" v="3958" actId="165"/>
          <ac:grpSpMkLst>
            <pc:docMk/>
            <pc:sldMk cId="2769783256" sldId="268"/>
            <ac:grpSpMk id="148" creationId="{73371871-B122-4594-A8A2-22D02C06C3A7}"/>
          </ac:grpSpMkLst>
        </pc:grpChg>
        <pc:grpChg chg="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171" creationId="{8CAAB921-53D4-4EF9-889A-95CE4F14610A}"/>
          </ac:grpSpMkLst>
        </pc:grpChg>
        <pc:grpChg chg="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2009" creationId="{C69BF31A-913B-4A6C-B2DD-A69BD6FD34F0}"/>
          </ac:grpSpMkLst>
        </pc:grpChg>
        <pc:grpChg chg="del">
          <ac:chgData name="Litjens, R. (Remco)" userId="b4cbdcf7-5f12-4194-833d-5ccf55326142" providerId="ADAL" clId="{2E9E6E5E-E24B-47A2-9D17-8E5FDB532924}" dt="2020-10-28T15:43:08.696" v="4448" actId="165"/>
          <ac:grpSpMkLst>
            <pc:docMk/>
            <pc:sldMk cId="2769783256" sldId="268"/>
            <ac:grpSpMk id="2014" creationId="{8E358C2C-AE4C-43F1-8D54-CFDA549B261F}"/>
          </ac:grpSpMkLst>
        </pc:grpChg>
        <pc:grpChg chg="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2015" creationId="{72662683-C983-4C26-81A7-969E9F98FA68}"/>
          </ac:grpSpMkLst>
        </pc:grpChg>
        <pc:grpChg chg="mod">
          <ac:chgData name="Litjens, R. (Remco)" userId="b4cbdcf7-5f12-4194-833d-5ccf55326142" providerId="ADAL" clId="{2E9E6E5E-E24B-47A2-9D17-8E5FDB532924}" dt="2020-10-29T18:35:25.473" v="5075" actId="164"/>
          <ac:grpSpMkLst>
            <pc:docMk/>
            <pc:sldMk cId="2769783256" sldId="268"/>
            <ac:grpSpMk id="2019" creationId="{6AEBEB37-84C6-481B-B336-ABF8FA51CD2C}"/>
          </ac:grpSpMkLst>
        </pc:grpChg>
        <pc:grpChg chg="add del mod ord">
          <ac:chgData name="Litjens, R. (Remco)" userId="b4cbdcf7-5f12-4194-833d-5ccf55326142" providerId="ADAL" clId="{2E9E6E5E-E24B-47A2-9D17-8E5FDB532924}" dt="2020-10-28T15:50:57.205" v="4541" actId="165"/>
          <ac:grpSpMkLst>
            <pc:docMk/>
            <pc:sldMk cId="2769783256" sldId="268"/>
            <ac:grpSpMk id="2515" creationId="{7F6DECDD-F238-4F2E-94C5-895AA0513C99}"/>
          </ac:grpSpMkLst>
        </pc:grpChg>
        <pc:grpChg chg="add del mod">
          <ac:chgData name="Litjens, R. (Remco)" userId="b4cbdcf7-5f12-4194-833d-5ccf55326142" providerId="ADAL" clId="{2E9E6E5E-E24B-47A2-9D17-8E5FDB532924}" dt="2020-10-29T18:19:49.170" v="4620" actId="165"/>
          <ac:grpSpMkLst>
            <pc:docMk/>
            <pc:sldMk cId="2769783256" sldId="268"/>
            <ac:grpSpMk id="4566" creationId="{10754DA5-D5E4-4945-A1E5-7DD8AFC68F04}"/>
          </ac:grpSpMkLst>
        </pc:grpChg>
        <pc:cxnChg chg="mod ord topLvl">
          <ac:chgData name="Litjens, R. (Remco)" userId="b4cbdcf7-5f12-4194-833d-5ccf55326142" providerId="ADAL" clId="{2E9E6E5E-E24B-47A2-9D17-8E5FDB532924}" dt="2020-10-29T18:35:25.473" v="5075" actId="164"/>
          <ac:cxnSpMkLst>
            <pc:docMk/>
            <pc:sldMk cId="2769783256" sldId="268"/>
            <ac:cxnSpMk id="84" creationId="{042CCE42-1E66-412B-B21B-C8534F4A1242}"/>
          </ac:cxnSpMkLst>
        </pc:cxnChg>
        <pc:cxnChg chg="mod ord topLvl">
          <ac:chgData name="Litjens, R. (Remco)" userId="b4cbdcf7-5f12-4194-833d-5ccf55326142" providerId="ADAL" clId="{2E9E6E5E-E24B-47A2-9D17-8E5FDB532924}" dt="2020-10-29T18:35:25.473" v="5075" actId="164"/>
          <ac:cxnSpMkLst>
            <pc:docMk/>
            <pc:sldMk cId="2769783256" sldId="268"/>
            <ac:cxnSpMk id="85" creationId="{CF4B24D5-F851-429E-BD46-16B4617B264F}"/>
          </ac:cxnSpMkLst>
        </pc:cxnChg>
        <pc:cxnChg chg="mod topLvl">
          <ac:chgData name="Litjens, R. (Remco)" userId="b4cbdcf7-5f12-4194-833d-5ccf55326142" providerId="ADAL" clId="{2E9E6E5E-E24B-47A2-9D17-8E5FDB532924}" dt="2020-10-29T18:35:25.473" v="5075" actId="164"/>
          <ac:cxnSpMkLst>
            <pc:docMk/>
            <pc:sldMk cId="2769783256" sldId="268"/>
            <ac:cxnSpMk id="86" creationId="{D5912FFD-725B-461A-A277-94BE2A1358ED}"/>
          </ac:cxnSpMkLst>
        </pc:cxnChg>
        <pc:cxnChg chg="del">
          <ac:chgData name="Litjens, R. (Remco)" userId="b4cbdcf7-5f12-4194-833d-5ccf55326142" providerId="ADAL" clId="{2E9E6E5E-E24B-47A2-9D17-8E5FDB532924}" dt="2020-10-28T15:45:51.307" v="4536" actId="478"/>
          <ac:cxnSpMkLst>
            <pc:docMk/>
            <pc:sldMk cId="2769783256" sldId="268"/>
            <ac:cxnSpMk id="139" creationId="{1E814515-8ECE-4506-9D03-C81F179ECD7B}"/>
          </ac:cxnSpMkLst>
        </pc:cxnChg>
        <pc:cxnChg chg="del">
          <ac:chgData name="Litjens, R. (Remco)" userId="b4cbdcf7-5f12-4194-833d-5ccf55326142" providerId="ADAL" clId="{2E9E6E5E-E24B-47A2-9D17-8E5FDB532924}" dt="2020-10-28T15:45:48.781" v="4535" actId="478"/>
          <ac:cxnSpMkLst>
            <pc:docMk/>
            <pc:sldMk cId="2769783256" sldId="268"/>
            <ac:cxnSpMk id="140" creationId="{FA083824-51BE-4383-AF16-DCFADFF0A2DC}"/>
          </ac:cxnSpMkLst>
        </pc:cxnChg>
        <pc:cxnChg chg="del">
          <ac:chgData name="Litjens, R. (Remco)" userId="b4cbdcf7-5f12-4194-833d-5ccf55326142" providerId="ADAL" clId="{2E9E6E5E-E24B-47A2-9D17-8E5FDB532924}" dt="2020-10-28T15:45:55.893" v="4538" actId="478"/>
          <ac:cxnSpMkLst>
            <pc:docMk/>
            <pc:sldMk cId="2769783256" sldId="268"/>
            <ac:cxnSpMk id="141" creationId="{0AE841A7-E3DB-4C61-9A81-431AD5E56EB4}"/>
          </ac:cxnSpMkLst>
        </pc:cxnChg>
        <pc:cxnChg chg="del">
          <ac:chgData name="Litjens, R. (Remco)" userId="b4cbdcf7-5f12-4194-833d-5ccf55326142" providerId="ADAL" clId="{2E9E6E5E-E24B-47A2-9D17-8E5FDB532924}" dt="2020-10-28T15:45:53.791" v="4537" actId="478"/>
          <ac:cxnSpMkLst>
            <pc:docMk/>
            <pc:sldMk cId="2769783256" sldId="268"/>
            <ac:cxnSpMk id="142" creationId="{FF64108B-8CC3-4B32-9822-154D8765A71F}"/>
          </ac:cxnSpMkLst>
        </pc:cxnChg>
        <pc:cxnChg chg="del">
          <ac:chgData name="Litjens, R. (Remco)" userId="b4cbdcf7-5f12-4194-833d-5ccf55326142" providerId="ADAL" clId="{2E9E6E5E-E24B-47A2-9D17-8E5FDB532924}" dt="2020-10-28T15:45:46.382" v="4534" actId="478"/>
          <ac:cxnSpMkLst>
            <pc:docMk/>
            <pc:sldMk cId="2769783256" sldId="268"/>
            <ac:cxnSpMk id="143" creationId="{60C7D211-06F6-4A82-BDB5-7452608E3835}"/>
          </ac:cxnSpMkLst>
        </pc:cxnChg>
        <pc:cxnChg chg="del">
          <ac:chgData name="Litjens, R. (Remco)" userId="b4cbdcf7-5f12-4194-833d-5ccf55326142" providerId="ADAL" clId="{2E9E6E5E-E24B-47A2-9D17-8E5FDB532924}" dt="2020-10-28T15:45:42.901" v="4533" actId="478"/>
          <ac:cxnSpMkLst>
            <pc:docMk/>
            <pc:sldMk cId="2769783256" sldId="268"/>
            <ac:cxnSpMk id="144" creationId="{D8AC58BE-B4B5-48CA-B373-6A3F3BED016A}"/>
          </ac:cxnSpMkLst>
        </pc:cxnChg>
        <pc:cxnChg chg="del topLvl">
          <ac:chgData name="Litjens, R. (Remco)" userId="b4cbdcf7-5f12-4194-833d-5ccf55326142" providerId="ADAL" clId="{2E9E6E5E-E24B-47A2-9D17-8E5FDB532924}" dt="2020-10-28T15:46:01.545" v="4540" actId="478"/>
          <ac:cxnSpMkLst>
            <pc:docMk/>
            <pc:sldMk cId="2769783256" sldId="268"/>
            <ac:cxnSpMk id="145" creationId="{1C0B308F-0C74-48F8-BC5D-B42D24BBB9EC}"/>
          </ac:cxnSpMkLst>
        </pc:cxnChg>
        <pc:cxnChg chg="del">
          <ac:chgData name="Litjens, R. (Remco)" userId="b4cbdcf7-5f12-4194-833d-5ccf55326142" providerId="ADAL" clId="{2E9E6E5E-E24B-47A2-9D17-8E5FDB532924}" dt="2020-10-28T15:45:59.223" v="4539" actId="478"/>
          <ac:cxnSpMkLst>
            <pc:docMk/>
            <pc:sldMk cId="2769783256" sldId="268"/>
            <ac:cxnSpMk id="146" creationId="{3114DE84-548F-4189-842E-FF28E3ED58C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0" creationId="{0A85A44A-0727-4253-8A0F-39C7D6165D3A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" creationId="{A40FDE5E-18F0-41B3-B3FF-09480560BC7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" creationId="{79E93551-0E1E-42D9-9090-34F9785210F9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" creationId="{1E7643AE-268C-4DA8-907C-2920B55F3A20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" creationId="{A77CCAD2-0AB2-482A-9D11-D132759C0E52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" creationId="{562B2F28-BFA7-4C60-BAED-DC33C4C74AE6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" creationId="{0BE2E34E-0266-44C7-9E04-E408DE019995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7" creationId="{7C20D76E-57A0-4169-8BAC-E913009DDB2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8" creationId="{5A573260-748E-47A5-8E48-925C8277C109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9" creationId="{9AE5BF49-5604-435B-A15B-59356523C77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0" creationId="{7F7796AB-5DD2-4694-B11F-FE8B164632A1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1" creationId="{3B866AEE-42A1-46FB-A47C-9FCD0EDD80B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2" creationId="{6B19FDEE-A709-4CA2-977E-17195732344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" creationId="{BEB8EBF1-B274-465B-BED7-02E4F4331EC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" creationId="{7874C612-258F-4F1A-A192-9CC146D05F19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" creationId="{9A8FFBE2-37A2-4958-8243-C5C1F86D28FD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" creationId="{B23A08DE-27BB-45CD-B13E-14C85A43AEE0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" creationId="{A25B884C-9138-445D-9FE9-A00B0565C20A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8" creationId="{D7B5845A-60F9-4650-803A-D207F49F0D9E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9" creationId="{BA6943CD-5FCA-4B0C-B1D5-B304F6081262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0" creationId="{EB1F779A-CC12-460F-B06A-FEB756AE0A83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2" creationId="{A2ED7D5D-3B92-487D-A0AF-4027F66D220F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" creationId="{AFF9E918-7175-4324-B7C9-E151B51A6B38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" creationId="{2ABF03A0-B4D4-4F59-B0D3-8350FB260443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" creationId="{CCE6AB11-EB40-4561-800A-D32C4A1906FD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" creationId="{2872A8CC-DDA3-4A04-85E4-70B3416C1D2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" creationId="{1EB3482A-9AEC-4D07-98D1-C60E42AE8D70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" creationId="{1DB17F11-1BF7-46CC-8BD1-DFCEC59CAAD6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" creationId="{A118E6C6-338B-452D-A332-C6D441985F66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" creationId="{19FB9192-3288-4616-A309-B3E7609F7AEA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" creationId="{F6E40031-A49F-4191-B456-D280EFBF68DE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" creationId="{68451DFE-18D5-4EFF-A862-931B5CF1AB9F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" creationId="{9B45CC1B-547E-4536-9EA3-C2AF40ECF778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" creationId="{507C5AF7-87DF-4776-91EA-BD49FE92822D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" creationId="{43DB879D-471D-49CE-943A-CC621558A690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" creationId="{F9AC7AE5-92E5-4A8E-972C-2AB3F7A2E44F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" creationId="{64F02CFC-1699-4E3F-B3C4-FAF473D75A5F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" creationId="{74D60069-EEBE-4F90-BDE0-00EA36A7C5B6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" creationId="{ABE04742-4D50-4FD9-A8C6-5BC07D9F3CA9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" creationId="{39105EDD-6888-482A-8059-E2D7BCE4F542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7" creationId="{2B33E842-B1C3-428A-9EE8-23CB7B70DBAF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8" creationId="{B821D00F-FEA6-4ECC-9A13-C0D5041DD7AA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9" creationId="{24912EBE-25CC-407D-9EF0-529EE2261DEB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0" creationId="{D748A8C1-81BB-4FD3-B82C-CBAA74F831A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1" creationId="{7F7C3881-7000-46F8-B951-36E920771AF1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2" creationId="{BC207B84-0F24-4E2A-875A-50869ADA231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5" creationId="{5230AD89-D2A3-49E2-B292-B814E7212DB3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6" creationId="{DD985C3A-6CC2-4B6C-85B8-C1085F56FCB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7" creationId="{5AE17F55-107B-4594-BB31-16F914B30781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8" creationId="{9DA752F6-0980-4B8F-9C36-F1C1A9091556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9" creationId="{B6A1CBCB-A146-48AF-B525-E066C069EE0F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0" creationId="{364460FF-11CD-4D7E-9ACD-6E7712B7E82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3" creationId="{8F8AFCB8-2541-497F-8CC9-84A62E29A46D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4" creationId="{D505C6E9-254E-435C-9A60-DF1E3CFB3049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5" creationId="{7BECCCA8-ED87-4886-B21F-0B1FD414F4E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6" creationId="{DCF9349B-D592-4A20-8B2E-3AA614FD76F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7" creationId="{EBC78C75-C2D6-4F66-BB57-4CFACB00B7A2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8" creationId="{E81427C1-A1DB-47FA-B97A-8C88821C0120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9" creationId="{91860A78-C9D8-489C-89F7-EA4EA60650C8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0" creationId="{FCBB5043-109C-4520-BB99-0F7EE00CD7D3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1" creationId="{F9E740C1-81AA-4A7A-9B94-C32055F52B0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2" creationId="{862EBB72-E27A-49EE-8155-704095A46C22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3" creationId="{F744EDDE-3941-4E7C-801F-1084B5F40D0E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5" creationId="{1174D87B-D584-4AAD-AF9E-1B1C176DAF6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6" creationId="{2DFEE7C4-458C-4BD2-B805-A0AA5ACB2656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7" creationId="{CDFE5033-B6CB-459D-9766-5CB23671263D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8" creationId="{8582F99B-F0AC-4407-9916-83FEF203E12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9" creationId="{134609B8-00AF-45A5-8915-FA71ADF0C145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0" creationId="{ADDC09F5-7066-4437-9862-7B30F286984A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1" creationId="{88851308-637E-4A71-AF25-4DCB3FF4ACE5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2" creationId="{596A0825-59B2-46BC-AF16-987963D90762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3" creationId="{00879D1E-9F05-46BA-926A-FCFD2CEB5D95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4" creationId="{C376C98E-321A-45CD-805B-664C764D1518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5" creationId="{E493D6B9-0FE3-496F-963A-C89F3BEDA8BA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6" creationId="{EAEE0FBC-4D39-4C8E-975B-021FD0448688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7" creationId="{9C0D5BF3-370F-49FA-BB9E-513A7BC8E7D5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8" creationId="{AB40AC0F-CD84-409F-9DFF-2406AF22B95E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69" creationId="{F9666B0C-9769-447E-8DB3-6162ED0BFDC0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0" creationId="{1A6ABD86-054A-4D0C-ACA7-8B0479F82BE4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1" creationId="{DB6F1357-2F8E-40C8-9D1C-10743CB6ADB5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2" creationId="{D5FF08DF-DB98-4CB8-B9D7-9056EA204C4E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3" creationId="{569A8FFB-319D-43CF-A6FD-005CBEFD9DEE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4" creationId="{5588BCBF-5C51-465E-A511-7B5E3D34BEB1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5" creationId="{06A39BC6-8ED6-4E4E-B12F-3DACD18B7E4D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6" creationId="{5DD8EBDE-1795-4095-9548-27F35CAD1246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7" creationId="{42315EA4-3DBB-4F5A-805D-3B981C2D9541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8" creationId="{9A08F85C-1AFE-4869-85C7-AD49CEE9B3AA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79" creationId="{7582981B-2FFD-4096-8C90-50D7BDC0FC5F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0" creationId="{97C0808E-AAD4-46C4-848E-3397FAE42D6C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1" creationId="{D339FB66-BAAC-4ADA-8895-2DE2719DD75B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2" creationId="{ED75F504-1682-48D9-84B8-45B7B7081341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3" creationId="{2983806A-1E42-4BFD-AFED-F04EDA4145B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4" creationId="{11A0FC29-08AC-4209-835C-C1032B149A6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5" creationId="{7C5A9AB7-9AE9-4EB4-8805-8E59EB407FF3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6" creationId="{3A6C0621-607C-49FF-94A2-22818976A79F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7" creationId="{A296B68B-161A-4A8E-A116-62FD50CE4EC3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8" creationId="{754E2AE1-E7DB-477B-A8E0-EAB6103AFD1D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89" creationId="{F3D2A3BD-A5C5-4795-AED4-31FFB0182B39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0" creationId="{25DDC43B-656D-4E1D-844F-75B3489FEEB8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1" creationId="{7BADD1A1-BFDC-43F5-891C-05CEA32CFAD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2" creationId="{BDF2B041-57A7-43A7-BEF0-FDB041B5F040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3" creationId="{455126E2-B16E-4CD7-8B43-8BB9F8B41A34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4" creationId="{6B59F1AB-6582-4315-8C47-1C921577F4AB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5" creationId="{62367B5F-6B39-496C-A027-912D42A11A34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6" creationId="{AA72B222-A6A2-45D1-A8D6-06847BDEFA6E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7" creationId="{C10037EB-34D9-4DDA-A859-EE1351290863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8" creationId="{E5BCFBB5-60E0-4179-AB54-8FC67CA92C6D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99" creationId="{6097F677-DEDB-47CF-8B29-578A15EA5308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0" creationId="{0BCDD791-BADF-4718-8CCC-8AF7ABF7B4AE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1" creationId="{BC0EF292-A5BD-4533-A8DD-86E9A5835813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2" creationId="{C5CD8CD7-F326-42C3-93F2-C74C3E6E6058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3" creationId="{6BDED3B3-332D-42CE-B457-FACEF057ADAB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4" creationId="{54246C2E-D319-4A6B-BC84-BBA0EB93A178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5" creationId="{8D7BED1B-3873-4E90-9D2D-9FC22CE4B975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6" creationId="{7C20FCCF-5D55-43BC-81C1-A2C2293723D5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7" creationId="{2510A90B-CEF2-498A-801A-078E789DCC51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8" creationId="{5BEA648E-8441-4780-9E27-B567F6406CC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09" creationId="{DDA5C20D-14A4-4681-AFAF-7DDD57F260F1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0" creationId="{4A60DB4B-4734-4DC6-AFB1-257CA82BDC66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1" creationId="{1529CFD3-0F4F-4BF6-8D50-66BC233D369B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2" creationId="{15A48387-35F0-4515-A8F7-5DCC073ACE7B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3" creationId="{D4F75ED1-B690-4329-A0DB-5A115804FF3E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4" creationId="{435D8D85-8613-401F-B6F9-70DCB57F3E92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5" creationId="{BFF6872C-D4FB-42BA-8AD7-EB7FE826F904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6" creationId="{FDD51798-D1D3-4FF3-B99C-D5D32C64DD6F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7" creationId="{D0E554F6-5B90-4E02-984D-20D240E1683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8" creationId="{5AA3AF94-3C3B-40D5-A5D3-5BF8EB021B37}"/>
          </ac:cxnSpMkLst>
        </pc:cxnChg>
        <pc:cxnChg chg="mod topLvl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19" creationId="{F6617EF8-FF7D-40F1-BB09-C29EB09FB22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20" creationId="{6A325AB9-A6D1-4D1A-969E-E56546A4DCF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21" creationId="{EDBB1A76-DF21-4F83-B7F0-1F7A5463E3E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22" creationId="{30F1AE1C-20EA-497E-8C3F-FC2E7D300B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23" creationId="{7C9A152C-A579-4FEB-9E49-333275117A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24" creationId="{A52414AF-EAFC-48E0-AEE0-4958B1129D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25" creationId="{863A938F-5219-48DF-94A0-2FBB8A1D232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26" creationId="{46A55302-A57B-437D-A468-2816060DBA1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28" creationId="{AC83AE4E-BDC7-4577-946A-68754E7A70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29" creationId="{9E310E10-B556-4983-AB4C-12C570E768B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0" creationId="{92CA50C6-D77A-4335-AF4A-87A0B6519CB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1" creationId="{E65E8F35-6B9C-4773-9EB5-8E1B5B783E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2" creationId="{6159BB48-E6F8-44EE-9AAE-807E6C502CE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3" creationId="{78FC77B3-2F48-4A77-80B0-4F94AA8301E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4" creationId="{F78746F8-B390-4CA7-B610-B7A738361D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5" creationId="{97205AB0-7A0E-49BE-892E-297C769DD27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6" creationId="{C12D96DB-B9F9-4595-8E7B-D0DE9F04700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7" creationId="{67DD7CF5-01BD-49DA-AE52-F041C0CB87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8" creationId="{C4050F5C-168E-4C5B-9A72-C80938C881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39" creationId="{1F433F88-C8C2-40A9-8804-835D956CA0B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40" creationId="{F3949105-180D-4116-B0D5-5CED907DCA0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41" creationId="{840D7002-5387-48B2-BB19-D3E9897E5A9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42" creationId="{8E14C32E-7568-491A-8A90-A8038DBBFB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43" creationId="{8549D1F2-EB64-4D2B-AEB0-484D84A8C7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48" creationId="{56AB0D7E-33EE-41FD-A70B-14F18CDA9A7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49" creationId="{19AAF3E3-1600-4550-B8FB-6818CA80F15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50" creationId="{040F22D6-EEE7-4029-BE30-A3CC6C5FE98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51" creationId="{511D2F26-2180-4528-98F8-57A1FED3DB8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56" creationId="{7D454BF7-4271-48A4-AFBD-3C656B524B0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57" creationId="{A69FEFA6-6294-422F-B434-C878EB5C438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58" creationId="{B7D98730-BF6C-4D1D-8FF0-BE2353D9ECA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59" creationId="{9DB99190-57EA-4796-A543-E376C8DACB7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60" creationId="{3ADF2AEC-0058-46BF-B7AD-4FD35F37CA7F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361" creationId="{DB85AF78-2672-4F10-8ACB-ACB6F92285BF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365" creationId="{F66D7FE8-A65F-47F3-8007-5A8DB14FC854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366" creationId="{8ED5CF4E-5464-4FC9-B0B9-9802A0E45734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367" creationId="{92E938E9-B5E8-4702-B477-41141A680C1E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368" creationId="{62AF750C-E2B1-437A-8C6C-E4A5CB5FE9AD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369" creationId="{1260911E-36CC-477F-B92D-575E245ADF98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370" creationId="{C69EE293-3DD2-4956-9E87-3005121AE71F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371" creationId="{557D1B80-6E06-4645-940F-FFA43A3A2B7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72" creationId="{0E03B4E8-FC0F-46DC-96B5-D9CDACA2A11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73" creationId="{38D37269-C108-4A2C-8B97-4D614E30948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74" creationId="{09D5F244-94F3-4374-8BA8-B5CBA59A039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75" creationId="{AD143FCA-8C49-433E-9707-66F60299D5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76" creationId="{38006DEF-8B09-480F-92C8-C39DD812269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77" creationId="{50A8F07C-DA3E-4ECD-8578-56D4FE5B09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78" creationId="{114C7ECD-F19B-41E1-AFB7-A06FB20B3F0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79" creationId="{05ED56F5-3322-400F-8B46-316B88ECF90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0" creationId="{DFD1918B-0D09-418D-8A96-49600F7D8D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1" creationId="{CEFA3101-1389-4749-9FEE-C06251A9CCD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2" creationId="{D0D26B4B-F396-416A-9ADA-3DBA818B8BC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3" creationId="{E4DFC899-0A57-439E-820D-0495E6DF872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4" creationId="{1CCD94EA-7154-4465-BE12-3690FF6EDF4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5" creationId="{A0E11F4C-018E-4173-A632-4E231B424BC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6" creationId="{CD632D30-4C3C-40CB-9739-89E40905D80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7" creationId="{F7CC3C7B-18F6-405F-ADC2-3D3C2E4055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8" creationId="{AEC1A4A0-0E9F-4926-B475-5EB8FF44302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89" creationId="{5BA5195F-9B58-440F-A2F2-2E9F36363B3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0" creationId="{A7ED4C96-275F-4B7B-85CD-7D36B23D7C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1" creationId="{C331447A-6748-43DB-AC3F-FC701DC8D2B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2" creationId="{9CFD374F-5ECB-43EE-9208-476C5B104AB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3" creationId="{14A6990C-DB48-4100-B828-1E0795FB0F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4" creationId="{DA59B07F-5C65-4CBB-8BF7-F08797A01C9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5" creationId="{A5A845E8-1BBF-4362-A3C9-ACFFB67A09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6" creationId="{81ED342F-E0B0-453B-AE0A-AC9DE808730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7" creationId="{58DD19F1-5696-42FD-AAD0-8B5F0A1DBC6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8" creationId="{792DD88E-9CB6-4F8D-8416-678C183DA4D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399" creationId="{B535AE1F-3882-4A77-862D-1038C609484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0" creationId="{B0D9FA6F-47D5-47C0-A898-CF691C5DE6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1" creationId="{501DF19B-E971-4FC3-B8F9-BBFA082F50D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2" creationId="{ECF5D0AC-638F-4204-B640-3AD3853586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3" creationId="{8EF52490-0E4A-4DBE-9473-587A48197E0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4" creationId="{90FF0AA7-CEAE-4BB5-8A3C-1257B930C75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5" creationId="{CF383AAA-A5A2-492C-9C59-1466D7E9872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6" creationId="{8A86FD04-F38A-4CFD-BD55-2541A9C436A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7" creationId="{3351E362-CE7B-42D9-9B49-2B4CAE228AC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8" creationId="{65366935-FB43-478F-991D-798E7375065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09" creationId="{CAD44944-F234-45F6-A199-9DACD7FE51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0" creationId="{95D692C6-43BE-472B-8F3C-4D5E5743308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1" creationId="{2CD39067-9D61-4A79-9395-8028DA91E45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2" creationId="{F713A68D-A43B-466A-A76F-35BBAF57CB5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3" creationId="{05D7526E-68FD-4BF1-A02D-66B0103AA93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4" creationId="{589B300B-313A-4B2D-A138-7AC0DB014E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5" creationId="{36DBB29B-FB0E-457B-A5ED-19C1EC328A8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6" creationId="{333CDC46-0851-4F0E-9BAA-5254DD3B7B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7" creationId="{9A9E133C-D0EA-4658-9E02-AD348165D61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8" creationId="{2757A093-5360-4C75-AD6C-57E13D87DDF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19" creationId="{48298AF1-60CB-412A-AFAA-CB2C5D559F1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20" creationId="{4B6606F6-209A-4D7C-A69C-6EAFF8B5EC0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21" creationId="{EC511579-F00A-4FF6-9036-F803B488410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22" creationId="{74A8BC87-66AE-455B-BFF8-0D085BB87B0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23" creationId="{BAEA2958-FF39-4BB7-AC89-943CCEE6680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24" creationId="{57127D42-C8AC-4764-A510-702227C5319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25" creationId="{303E5717-31AC-4832-9AF8-77407F516F3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26" creationId="{A0B06808-0AFD-4CB6-9822-16C97F32228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27" creationId="{7077A250-4CF0-4A60-B921-64AA183A0555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428" creationId="{CF811049-8789-4386-84A2-A8B1D99D93E1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429" creationId="{E79B7E7B-2146-4C33-9B15-CC10BA026161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430" creationId="{C945F231-377D-4FE0-89E8-CD06992EE4C8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431" creationId="{E8E61B1D-19AA-4971-AE5D-009EDA164918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432" creationId="{B0CA4EFC-9406-4BBB-9B5F-AA1434EF7829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433" creationId="{DA774710-06B9-4528-9059-BE5C05B34B35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434" creationId="{27F13C2C-CC0A-4E8D-8DA2-8C155414CFF7}"/>
          </ac:cxnSpMkLst>
        </pc:cxnChg>
        <pc:cxnChg chg="add del mod">
          <ac:chgData name="Litjens, R. (Remco)" userId="b4cbdcf7-5f12-4194-833d-5ccf55326142" providerId="ADAL" clId="{2E9E6E5E-E24B-47A2-9D17-8E5FDB532924}" dt="2020-10-28T15:27:10.596" v="3961" actId="478"/>
          <ac:cxnSpMkLst>
            <pc:docMk/>
            <pc:sldMk cId="2769783256" sldId="268"/>
            <ac:cxnSpMk id="435" creationId="{DB54D5D0-BE3B-4462-BCAA-789EED6701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36" creationId="{D6B08482-190B-44F8-B9FC-E74937A31E7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37" creationId="{B4F811A0-7E9D-40C5-9556-FE1618D8C85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38" creationId="{85D096F5-7B4D-4A10-BBEA-86B2B607A42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39" creationId="{696EF2FE-E61B-403D-A83B-C392E7A67D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0" creationId="{ABE4ED2E-85EA-40F9-B37E-F1EDCC60316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1" creationId="{04EE24B2-47F4-4CDF-951D-45B5F5DA55F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2" creationId="{1E938B8E-B0E0-4B4F-AF89-EBB66440BA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3" creationId="{8254C5FE-5CC2-45F1-A21A-BC0357ABA9F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4" creationId="{C525E13D-580F-420B-A52F-94FC5C3CA2D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5" creationId="{D3EE5242-AE71-491A-9387-120398A3766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6" creationId="{FD584C5D-453E-4DC6-B21E-5C0751472C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7" creationId="{74234C0C-154A-4E34-9615-844D0C50028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8" creationId="{7708C64F-845C-4666-90C9-CB911732BB4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49" creationId="{356DC214-4011-4DED-A93F-F2AE043BF5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0" creationId="{3C967D23-7D1B-4A16-8CDA-C1CE4EBD032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1" creationId="{BC6648C0-EF6C-4D63-B26E-4BD08DE2A5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2" creationId="{020EA355-C412-48A9-8EA4-F3F7AE93E77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3" creationId="{7CE181B8-8B93-4201-86B0-81FE14B2FEC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4" creationId="{0ECD1E18-3B9B-4CD5-85FC-0B09B385208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5" creationId="{1128559F-C798-4294-8979-8CAC6BCED0A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6" creationId="{AF7C93A4-EE31-43B6-A903-111CC79018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7" creationId="{4F05F524-B6C4-4A03-8CCB-BA880C7DD72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8" creationId="{99F49EA0-2F15-4E75-B273-DDDDF64FE76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59" creationId="{5DD4BA91-2620-4771-B345-C3C395401F5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0" creationId="{B5E2C1C8-2BC8-455E-B0E3-B413175D663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1" creationId="{1F4B92AE-27A8-4198-ADF0-DFC7395BD83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2" creationId="{0A589806-1E11-49C1-A15D-161DE8D1CD7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3" creationId="{69B8F29A-084F-44E0-A9FB-48E266A5756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4" creationId="{28458598-CAC5-4210-8BBE-3161455029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5" creationId="{315BDA4D-21E1-4089-BA5C-4E7AF83731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6" creationId="{75DAE65E-111F-49C1-B067-FB953513817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7" creationId="{AF381B09-B2EE-442C-803D-861A2E31A3A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8" creationId="{A83A8EFA-7344-43AE-A0AD-258FA5416B3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69" creationId="{903F0755-53A7-47BF-974C-14AE366DF23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0" creationId="{CABBDB6E-B4E8-45B4-B133-185B30F29C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1" creationId="{157392FE-3191-42F3-B103-34AB720FCFA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2" creationId="{4413CDF7-834C-4831-BC2B-FFCB92D4480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3" creationId="{F0B06FDC-236D-4255-AB27-A29751373EC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4" creationId="{8A6A3DCD-6100-4F8D-9D6E-A4FC25F743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5" creationId="{EF9E9B44-EB29-41C6-90C3-C11508E09E8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6" creationId="{26E2926F-4A27-4D5D-B06D-9595237668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7" creationId="{EEBDF60E-9CFE-45B9-A11D-12B9957B801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8" creationId="{DA05D0B7-12E0-4824-9883-34A280843EF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79" creationId="{CEE73F28-7FFF-4672-802E-6E75A5F01B4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0" creationId="{E74A939E-8CD3-4ED9-B153-B57D838A17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1" creationId="{0B69EC1F-EEA9-4DDA-AE0C-9E5E7C0329F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2" creationId="{1CD40692-79AB-4145-A2C7-D749927905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3" creationId="{BB492D67-E920-42D1-9DE0-8C7A36C23B0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4" creationId="{5BCBD4EB-6EB1-4057-B6C1-7D102E74FBE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5" creationId="{5970C71E-4A74-4A38-8D0F-88037DE139F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6" creationId="{E525F915-8F53-45DE-A50F-A143F7E99D6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7" creationId="{46A681AC-3FF8-4B76-9009-E2E119F74C2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8" creationId="{7FFA7002-42DE-4E67-AD39-B72F34605ED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89" creationId="{EB402656-30E6-4DE1-A7AA-8C618005BF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90" creationId="{9A8FA952-E3C5-470E-A351-4A6D4256A29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491" creationId="{4FE7FF96-D515-4DDE-A8EA-145C66CC74CD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492" creationId="{161EAE5C-BC89-4FDB-B620-A62EB95E7102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493" creationId="{B73C9DE4-347D-41C8-93B7-90F60823E21F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494" creationId="{B92F8FED-7835-491C-95A8-7F3E09EDC978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495" creationId="{C6101829-57D7-4607-8209-7FE24A3093FC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496" creationId="{ED74656D-0EED-4C7F-98B5-2B40BE43C961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497" creationId="{B69D9A43-11F7-49D8-B2C2-4E891D9AB983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498" creationId="{D34B2FC9-F8F2-49B7-922E-5214A91ADA06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499" creationId="{BD7174F9-9233-4F0D-BBE8-5D45D004F8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0" creationId="{63E429EA-EAD8-4B28-97AC-6E1287E8704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1" creationId="{25DC6816-4775-49B8-87BC-DBF319FDD3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2" creationId="{C38B0448-BF60-4EF7-BABE-44DA82DDF2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3" creationId="{2186B275-7B32-4456-B9CA-13596E4FA6D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4" creationId="{3710FCD0-23CF-4BBF-BDB6-F8C32C21296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5" creationId="{2ADE4FD6-0BD0-409E-B198-F053787B846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6" creationId="{3CA0DE33-FCA5-4438-ADD2-8E800987F9A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7" creationId="{120A2EC5-7F47-49EE-A65D-69BB5E7C8C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8" creationId="{179FA695-68FB-49C6-A977-C08C20AFCFC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09" creationId="{A3DACFFD-58E9-4111-AD69-C0E08340C58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0" creationId="{6BA4977E-8583-41C8-9DAC-8A5222B888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1" creationId="{A6331FF4-8ABF-4062-AA2E-3EFCBCC8715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2" creationId="{F7E5E728-C19A-443C-87C0-3DC2662BB38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3" creationId="{D82D922E-5841-467E-89E2-A028360BCBA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4" creationId="{F8457C99-BEFD-4DD6-8398-CB7C324F716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5" creationId="{58A41052-8A3B-4408-B2E9-EEB8AD5F8C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6" creationId="{F5393B83-F936-4A3B-81D2-51615CF855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7" creationId="{A2CA8246-2760-40B7-8767-5B29D51062B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8" creationId="{9A2E70F9-B264-48DF-B958-CEB7DA06019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19" creationId="{6080DB78-5BCD-45C8-A8A6-35FC1EFD8CF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0" creationId="{379BB48B-1658-48B1-B695-A72554A8C45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1" creationId="{579A0BE3-7C25-445E-908F-93344632CC8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2" creationId="{1708B997-8235-4CE1-9D84-58FA0D03449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3" creationId="{C89A3259-894D-42B2-B72F-189C4C6EAB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4" creationId="{6FDCEFDD-D126-4AF7-AFCC-2E9CC018859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5" creationId="{AC1A9888-DA25-49B8-BC53-80CB308BFF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6" creationId="{F8C8D4D4-A7F0-4740-A7DE-1A2A354A0D6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7" creationId="{E0C57C80-8C84-4078-B91C-E83E666A7B9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8" creationId="{60D8E992-0E92-43DC-9DD3-155ADFCF326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29" creationId="{16EC9259-2768-4E8C-AE71-1D28C46C91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0" creationId="{4B3E03F3-2BEC-4DED-957F-E1EAEC1F1C6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1" creationId="{3FFF60F5-C6E2-4F29-8589-7E8B489BC5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2" creationId="{2B50832B-C822-408D-9989-6A270C3E7EA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3" creationId="{AE9DF117-79BE-48DF-B2E9-FAC4BB31967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4" creationId="{09D3C572-0530-4338-89DF-BD92F9D485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5" creationId="{110D983F-4D9E-4A0D-86BE-6ADF2E207B2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6" creationId="{3ABF177E-0AD2-45C0-99CD-38290A3FFD8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7" creationId="{69B96AA0-EB9F-4CAD-9F07-82AC5FF5A6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8" creationId="{68B4E7BE-57AA-473D-AA4F-72BEE1BA077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39" creationId="{8E33AE5A-4093-4681-A239-FD26795644A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0" creationId="{CAAB4508-5711-497F-BDE1-0D865508F5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1" creationId="{61FD4E1F-5A3D-484D-BE39-FBF431EF3AE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2" creationId="{281447BE-9FE9-4C2D-8C42-D92BD02998F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3" creationId="{56CB5D9B-EBD6-468C-86DF-25AE44A524C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4" creationId="{26ADED2B-F133-4419-8721-DA7F7188E2B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5" creationId="{4A7AC50A-03F2-4E89-9051-20125967F3F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6" creationId="{6D147522-5068-437D-A5F3-1B6FC4B1CF0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7" creationId="{0CC95979-211B-4503-9F50-20A5239F5A6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8" creationId="{E124FE9D-EC30-48E7-8FB6-BEC81F5FB82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49" creationId="{4AEAA270-2AE4-4045-98E7-9476FC9F3E8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50" creationId="{4FDE6208-84E2-496A-8EDF-4D9B87E890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51" creationId="{CBF13739-5DC7-407E-8089-3CD014C422B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52" creationId="{2523193E-D10E-4E7E-BE9D-8712BEB415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53" creationId="{A079039C-D097-489B-AC48-0FB332529F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54" creationId="{1B736142-5052-49A7-A77A-4C6BA8A4EF0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55" creationId="{41846871-0CE2-40D4-A73F-5F0804E39174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556" creationId="{90396025-0955-4375-BB90-5A2D8A5B3C00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557" creationId="{B81F6A45-FB58-4EA5-81DE-753778F103A5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558" creationId="{08292FBF-5F40-4E5E-AC16-7D854D2B55F6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559" creationId="{901FF3A8-86F1-4DB0-82F2-A77DF960CF1B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560" creationId="{6D9B4712-DBA3-4477-885A-E6A8706AC97F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561" creationId="{66AFAF86-491E-4178-89F1-8D2ACBF7442B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562" creationId="{1EF8ACD4-F3B1-4143-98B7-A53D55FCC63E}"/>
          </ac:cxnSpMkLst>
        </pc:cxnChg>
        <pc:cxnChg chg="add del mod">
          <ac:chgData name="Litjens, R. (Remco)" userId="b4cbdcf7-5f12-4194-833d-5ccf55326142" providerId="ADAL" clId="{2E9E6E5E-E24B-47A2-9D17-8E5FDB532924}" dt="2020-10-28T15:27:59.252" v="3965" actId="478"/>
          <ac:cxnSpMkLst>
            <pc:docMk/>
            <pc:sldMk cId="2769783256" sldId="268"/>
            <ac:cxnSpMk id="563" creationId="{100C41C2-4A96-473F-81AD-C61D2580D4E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64" creationId="{069FF079-5570-4AC9-932C-24C8C6A8878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65" creationId="{A588AC30-CE4D-4F10-9D87-97EDCE6258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66" creationId="{B88489C2-1DD5-4313-8A26-9FE419D89EE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67" creationId="{37A5439A-F1EB-4F8B-B546-883705D42D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68" creationId="{787D07B4-79E1-4F71-8648-83154DEA24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69" creationId="{6ACC1C1D-F032-41C0-A07B-8352D824928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0" creationId="{24DEAB83-7C8C-431B-B143-9CD04168E95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1" creationId="{141883EC-DD55-4438-96EC-7CFFB7F3689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2" creationId="{2EF8D2FF-A1BB-42F2-A9F4-E33E7076D0F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3" creationId="{58ADB406-D9A3-41A8-9AD0-776F8E35D40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4" creationId="{95AA88D7-C58F-4662-AEB5-8B63B80A56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5" creationId="{8D66C789-6025-4917-8160-3E70694FF26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6" creationId="{FF5790FC-1731-4A7A-8A65-F6535432C55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7" creationId="{0DF1696C-9BA2-4CAB-8C79-F63CA21AD9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8" creationId="{1214F359-F4F3-4FFF-82E6-ACAD105F2E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79" creationId="{C8446503-5AF1-4492-818F-052D33C506E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0" creationId="{7E556791-0145-4E26-86DD-93CC5A3E7A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1" creationId="{63BC56EF-EA8C-4CA7-922A-C2F6CD98822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2" creationId="{140C4017-CE20-4A37-AB22-2F4EEAEEE0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3" creationId="{E749AA42-093D-4892-A212-B0FC6F34BF8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4" creationId="{1918EF2C-5448-4AFD-B5D1-26B126FD463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5" creationId="{D73BBFF0-B2C1-4C3E-A7F6-C4DFFF7909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6" creationId="{12CBB817-2675-4040-A7F1-A4CBF97B41B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7" creationId="{3AD8EC66-39C6-4152-BF87-99EE43442CA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8" creationId="{262775C0-4635-49BA-AD4F-EF87810BCBD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89" creationId="{AA876EF6-310F-44E5-9D25-5B9F5568089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0" creationId="{D0FBC62B-249C-4F21-8741-79B463A2A7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1" creationId="{ED597F3C-ECAF-4904-BB00-784200E568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2" creationId="{964196B3-0E86-4CF4-983E-C3C31E16A1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3" creationId="{3C517FFD-9CC8-4322-A69F-329D4D1C859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4" creationId="{F2ED87BB-0AB5-479D-876A-B010DED3F5A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5" creationId="{C10D1858-9D14-4227-BDB9-C1952BD6855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6" creationId="{2B7D7543-F1F2-4433-821B-AAA128A3CDB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7" creationId="{3E69574F-AA02-4E14-A828-AA090DF7131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8" creationId="{1FB5829E-9255-42DA-A50A-9F66232B7DC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599" creationId="{1192631E-10DA-47C9-BFFC-3B4727FBDB4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0" creationId="{CFA22758-0D96-4D51-908C-E76B7233C68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1" creationId="{E5C0C475-B275-4305-A300-F7080F630F4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2" creationId="{B3B1F0D8-22B6-470F-A368-15E495116B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3" creationId="{20669F87-6F6B-4898-B495-83DB9584816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4" creationId="{0E0F55E1-866E-43BE-A4B5-6E9336518E9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5" creationId="{EF8B8721-7A08-4D0C-AD00-A8C9AB90DA7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6" creationId="{9419E65A-4B9D-4DFB-B8FA-2E0F4B6BEF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7" creationId="{0F72ED91-2D99-4051-B064-E9FFCC76684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8" creationId="{7A0883C3-52B0-4946-AAFF-7321747BDB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09" creationId="{595F55DC-77BF-4FA1-AE3F-1B113AB804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0" creationId="{77182C6D-C51A-4A21-9C43-412D7D05B34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1" creationId="{C30E5769-C7C8-4BF6-9D5B-13E442C1C40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2" creationId="{3F16DCD6-324C-4ACA-9D3B-03CD07F5878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3" creationId="{0D3CCF45-0A43-4E57-B0C5-8B79E778B8C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4" creationId="{3041B7EB-F001-4E6B-B162-14257EC2150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5" creationId="{09351AC3-1DBA-4625-A1CC-96B805C3F5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6" creationId="{DE49E721-F8B3-44CB-8F28-B9C3F00980A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7" creationId="{9A336523-3DA6-4389-B218-C503D9EDAC7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8" creationId="{4D3BE8CF-5DF2-497A-84E8-0FA3FBA6464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19" creationId="{150D8D8C-E0D6-4596-B36C-F5839C094FC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0" creationId="{DB2DF338-A445-4BE1-BCD7-CDEB6CE5367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1" creationId="{A0D80EEF-91EC-46D1-B2B2-961853AD255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2" creationId="{06D32AC6-2BC6-4FAA-94E0-702E8FE33EF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3" creationId="{0EA1C18A-7AE1-4CC1-8C72-77959E765DE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4" creationId="{74DCB4A9-EC58-408B-803D-75EE454175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5" creationId="{E53AFA66-D319-411D-9B47-84EFA0F2EF6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6" creationId="{1959148C-B95B-418A-B0EE-312DDBC03DD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7" creationId="{C8C629AB-A478-45D4-AF25-63D1EBF7BF2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8" creationId="{8D93FFEB-2A72-49F5-A72B-5A40B1FDDBB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29" creationId="{ABD71707-C47C-4012-988E-4C6BE477C28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0" creationId="{C9A18DA1-4384-4B93-A49D-21C41E5C80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1" creationId="{322D434D-6C5B-4987-A21E-E06647E4959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2" creationId="{44D0FA28-AE4A-4350-8201-9C0108A2B1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3" creationId="{D59104E8-71F2-4B6F-9F34-0E99CF1CEEF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4" creationId="{7F25A1BE-55AC-4612-90B4-B6A1FCF1707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5" creationId="{4FACB521-FBAB-4791-94E4-D29DFE5C68A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6" creationId="{B36BA430-C2A1-4527-A987-4640297D75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7" creationId="{D92FABCA-5132-4FF7-8EA7-109C6E59D4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8" creationId="{023AED23-B152-4191-ACDE-005A35CF441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39" creationId="{F5542CFB-9AAD-4DE1-9B85-64146713DD9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0" creationId="{56D758B4-F85B-49EA-8A60-350F73EBA4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1" creationId="{CD1D39A9-11CF-47F4-B409-D0B48DA743E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2" creationId="{CE0CAC6A-8632-4D9F-83AA-79F2895896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3" creationId="{04C58E80-08AF-4441-82B8-1314F2A494F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4" creationId="{B59890FF-16C8-4C3C-A2E3-46FF176E3A0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5" creationId="{222A213A-0CB8-4BC5-9FB1-C88C94C67A5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6" creationId="{B8494532-3DC2-4E1B-8F36-30F85EDD2B0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7" creationId="{32F47D86-E2B4-4965-AEF5-BF37E351D92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8" creationId="{DB68DB3B-640E-44D6-8FE9-46FBB9765FB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49" creationId="{43C268D4-74BF-4980-8842-E89AB105220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0" creationId="{4E75A7F3-204E-439E-80B1-1F18E529548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1" creationId="{06D4AFBE-28E8-4F0D-A6BB-FD51747756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2" creationId="{2EDE49A3-6A27-457B-ADCC-87A9188E3CE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3" creationId="{182749D7-822F-477B-B26C-EC541CE3083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4" creationId="{90945DFF-BB96-4AEC-859F-F5A2A73C40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5" creationId="{BFBE5216-A14C-4456-9C2F-0C89B39DD4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6" creationId="{F6E9F41A-B2F3-42C4-B45E-A9D9F94D169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7" creationId="{461DD0FD-985E-4CEB-810C-0CDE753B84C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8" creationId="{78C38D1D-8A06-4918-97B0-4E46A8E8F0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59" creationId="{864E3A28-AA28-4D62-9BF8-FBDCD64BD3F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0" creationId="{C8948DD3-CAF2-47FA-8B6A-C9E370643C4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1" creationId="{50497BF9-2BEB-4032-AD32-9F7999A72FB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2" creationId="{0BCB6C53-2208-445A-A949-90B72CC943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3" creationId="{FFBB0F6A-90E5-482F-857A-FEDD9C7D409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4" creationId="{D9373FDE-909B-480B-AC45-3EE62B8C86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5" creationId="{007318B7-413D-4C5D-BF49-7377D9E307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6" creationId="{B9D1D148-4DE6-4631-AB86-937E6EE2050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7" creationId="{B9888FAD-1C29-47EE-BE06-981D7E3115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8" creationId="{7DD4EAAA-DCC5-4493-83C3-7892BBF49B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69" creationId="{1B0C12BD-D3E9-4906-A74E-4452910738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0" creationId="{C4E2F290-0E2A-4FEA-87C3-3DDC4CEDD5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1" creationId="{693B78BC-EFA4-47BB-8AA0-5F93018375B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2" creationId="{B598254A-66E8-4DB5-8886-E6D63BEE841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3" creationId="{289C1210-35D7-410B-AF40-3EC33BB4B75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4" creationId="{6D36C724-41A3-433B-A527-2C0938F9039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5" creationId="{55E78A60-AD4E-45A5-B7E4-A177C02E0A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6" creationId="{B329639D-9B03-4AF8-B207-0D19058C1A1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7" creationId="{AD25E07E-156D-49BF-B59B-52D523AB411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8" creationId="{3193CF3A-17F8-4EA4-B510-8BC9A0EF6DC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79" creationId="{A7741E42-55B5-4C36-B138-26B6C6B8B87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0" creationId="{C2EE6095-AA7E-4053-BF40-18BDCE4C7B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1" creationId="{0C2D9CD5-243F-428F-BEBB-80B98BE4816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2" creationId="{83A382B2-2AD5-4208-85D1-D5F12579EE7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3" creationId="{229F6611-77B4-44B5-B7B7-FC0DD29D131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4" creationId="{5B63D42D-04E4-48D0-BA2C-487986BD98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5" creationId="{D57796C2-21B1-4D61-8F92-C88E467B5F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6" creationId="{1427323D-59E0-4606-AEFC-6599354726C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7" creationId="{09A31998-86FF-4164-B537-0B83E9D3C24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8" creationId="{57605570-6240-41A3-BA58-521D42D2CFA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89" creationId="{808492AE-6F37-4B75-A644-D6F9116107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0" creationId="{FA333EE9-EEAF-4B51-A68D-22E76880C2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1" creationId="{C5A6AEA2-07AD-41E5-9EEF-5FFE80C884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2" creationId="{82443EAD-9401-4844-9EAA-87C122BE838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3" creationId="{A843997C-CB80-4340-99DF-17EE4663C09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4" creationId="{B3BC752B-C191-44D3-968D-1826FBF140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5" creationId="{32510254-56FE-48B8-B19F-A919C0DFC00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6" creationId="{5C6E4683-0350-43AC-B39E-5F7C95C4EC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7" creationId="{C6884439-4320-455D-9288-173B6489FCB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8" creationId="{D3DA8529-D93A-4AEE-BAD8-777260C5BDE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699" creationId="{7952AED3-231C-4600-A86D-E9BE1B7A3FDD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00" creationId="{578C57D2-E02D-4964-AAD6-5B5E3CB6BCFB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01" creationId="{AE5DD207-6170-4E3E-8AD4-992FBDFFA9F0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02" creationId="{84FD5B31-0A19-40EA-ADAB-FAF158DD03E7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03" creationId="{9A649331-73F3-4ED7-84DF-3EBD356BAC17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04" creationId="{104F9E70-318E-486A-9DBC-A0FE9C8CD895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05" creationId="{BC360931-564F-4CBD-8809-361CD48A88EB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06" creationId="{64FA0D43-C6D9-4FB1-991B-F6AAA0B1EDEC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07" creationId="{0EB8624E-E824-4EE4-8DF3-09C2E0201D7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08" creationId="{F665EDAC-1AF4-489F-88D1-77721177A58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09" creationId="{8F8171FB-4EA6-4D20-84FF-5E312AF3C5D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0" creationId="{341B5704-B506-474D-AB29-779C1B44D52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1" creationId="{8C4EB486-5987-4385-9D36-8072AE809DB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2" creationId="{70B10B2C-8AA8-4B62-B139-A9A64B129B7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3" creationId="{0903B093-9FEE-496E-BA90-BC771EF07B1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4" creationId="{4388C3B9-7DB1-4F19-B84D-30C4E5039A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5" creationId="{75C96643-68D3-4661-94E8-319DB238D77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6" creationId="{F831FB1A-3D39-4F78-9930-B1E172B456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7" creationId="{511FE4C7-68A0-4124-957A-FABDF3B6385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8" creationId="{26655947-28CE-4736-9C94-5448D7B547E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19" creationId="{CED573AF-67A8-406A-A5C1-108E2D37B0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0" creationId="{0B1534D5-C6E8-49A3-8AF3-8F78E3951F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1" creationId="{19A6CC1C-D9C3-4568-9CF5-46FE3306C04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2" creationId="{7D78AC5B-8985-4A72-BDC1-B87B1189F0B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3" creationId="{6A04FDCB-2F2B-42DF-A508-177FCBC7CC7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4" creationId="{A831CD56-1981-49F4-B076-BEE11EF34F7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5" creationId="{70D8A78E-9DEF-4707-840F-C7F758BBB2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6" creationId="{2B46A629-AAF7-4D8D-9C7B-E11FED49434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7" creationId="{F6D21248-406D-4FD2-8819-2BB6E16E725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8" creationId="{CDAD37E2-768C-4358-AD92-2B409488C8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29" creationId="{5EA5228E-0397-4F12-8499-296ED0BE5D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30" creationId="{B04597E2-F435-4FDA-9C24-7334FFADCEA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31" creationId="{93DC16A5-BEE1-4C23-A4DD-7410027A9CAB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32" creationId="{1F651EE4-A5F6-4B95-9E05-5A3990235566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33" creationId="{A1AF00D4-E407-4EA5-A0F8-8A8D3761B027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34" creationId="{201E5A88-DA23-4C58-9078-377B8541201F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35" creationId="{6AC1233B-E5B0-4149-983B-7383FC2859D8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36" creationId="{8BA51380-DA94-4525-9402-DDFE70BAA6A2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37" creationId="{A61FEC2C-3825-449F-AAF4-5806F1775534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38" creationId="{6BEB5F71-A877-4ACF-9A03-D205966C641C}"/>
          </ac:cxnSpMkLst>
        </pc:cxnChg>
        <pc:cxnChg chg="add del mod">
          <ac:chgData name="Litjens, R. (Remco)" userId="b4cbdcf7-5f12-4194-833d-5ccf55326142" providerId="ADAL" clId="{2E9E6E5E-E24B-47A2-9D17-8E5FDB532924}" dt="2020-10-28T15:28:47.916" v="3968" actId="478"/>
          <ac:cxnSpMkLst>
            <pc:docMk/>
            <pc:sldMk cId="2769783256" sldId="268"/>
            <ac:cxnSpMk id="739" creationId="{E1A3F16A-71C9-4D7E-AABC-2EFA663500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0" creationId="{0D2B1A20-0B8A-48C4-A23F-A1E025A826A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1" creationId="{D0408B81-DE77-49E5-AE17-484C99085A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2" creationId="{FDFC1D58-2BD2-4DB0-B515-5C9CCD13F24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3" creationId="{B98A856F-6C57-4F7E-8812-29D6F06364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4" creationId="{18B5E091-FDE5-4156-BF1A-8FDBCFD9C6A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5" creationId="{BF0258A2-210B-4DC4-816E-E92F46E96A6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6" creationId="{C201C486-434E-46C7-A247-39AC83B2F2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7" creationId="{82A041FB-FB96-49EB-98FF-682549EDF9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8" creationId="{65D8C9CF-4ABA-4E6B-B86E-3F6A52E04B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49" creationId="{77E4941F-9B91-4327-9F03-A98D0EBD496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0" creationId="{A0C528D4-69CA-424C-966D-2DE62A16513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1" creationId="{6DF4F678-F054-406C-8E08-5B1D63CD94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2" creationId="{580F4D9E-360F-485E-9A64-ED471BBC499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3" creationId="{2E622260-EBE0-45CA-A173-3C196F25BB0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4" creationId="{F5F36D7C-ACA4-4B68-9E90-27AF21AA670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5" creationId="{ADF8D1B4-0EE2-4895-8990-6BB7474E8E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6" creationId="{8246035C-11BB-4BD9-B903-3C16895E3F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7" creationId="{2954FF47-56F5-4F25-8882-E58174A5257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8" creationId="{A03D66C1-C6CE-4819-9750-1F42A9D3355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59" creationId="{CC26F79A-0651-4834-B127-56D816316BA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0" creationId="{39D04139-A8E1-4F0A-B4FA-36DCC16BC47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1" creationId="{A1088B24-5D67-4804-95F3-74B51BFE9E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2" creationId="{E22355B9-6147-4DA7-906A-8B6B4F2CFB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3" creationId="{CBBE2E07-2C2D-4E4A-87FF-7632A7FD2C4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4" creationId="{721E9F58-D8D7-460F-8B46-4D22E32A9E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5" creationId="{1AD18979-E1C8-4D02-9BB4-73F7441C6D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6" creationId="{BF77EA0F-9151-4619-B4B1-38EB3F01B5C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7" creationId="{B467B8D4-8B87-4609-BC90-B91BC4333FD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8" creationId="{8560722B-3DD8-4179-8F23-D1A5D83D7E4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69" creationId="{325E8D4C-2244-458B-82F6-35CF64B2A6D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0" creationId="{6BA7A82D-D3A9-4445-8A8C-0C95F165BA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1" creationId="{D85801C5-9625-4608-ACBF-C7C2CE66584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2" creationId="{3E31E09C-FD88-40BB-A8EA-31FD93F2B6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3" creationId="{7853A1E9-062E-4EDD-B432-A91203E9D60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4" creationId="{1AF026F8-A6B5-4CDA-90B5-47910DF14B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5" creationId="{8994E3D0-6E50-4F3D-BBAF-48AEC6BAB5B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6" creationId="{4D7736C4-E774-4B1E-A4A6-82CB4603DC4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7" creationId="{F4EE3B3D-CA48-4E2E-996F-6E6BE213CB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8" creationId="{67EE6CE6-BB42-4632-B86F-58E6DB8A091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79" creationId="{18A86CD6-E2A5-4A10-9EAF-5341085177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0" creationId="{392E87E6-3AEA-4196-959A-997AFB3DC97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1" creationId="{CEF78027-82CA-4509-8ABB-FB48C113F37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2" creationId="{3BD3601B-F716-4177-9FC3-B570DC03035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3" creationId="{D827EAED-3119-43FE-9580-F929BFA1B64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4" creationId="{ADF3FBF4-6285-46A9-80D9-07EEC2B370F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5" creationId="{B0EFB679-BC84-477A-9CF1-2F28F209A9F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6" creationId="{8BF2F085-880C-49F9-86BE-00959E85725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7" creationId="{1F51BEAA-A425-4EBA-833A-C4BA7B18BB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8" creationId="{03F95C70-B17A-4EE8-9332-064D0AE9455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89" creationId="{B94DC80F-C1F6-4E5A-BF30-821CA03DF40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0" creationId="{724603B6-424F-4D34-8157-AEED59539B2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1" creationId="{5C411B6E-4F14-46E5-9CD7-ECF981E42D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2" creationId="{2199D718-5B53-451E-B46A-58C8CEA9BFA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3" creationId="{707F036D-0CFA-4DEE-A4AA-C9166DE90DD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4" creationId="{0CE3AD18-92EB-4820-B72D-1C263051ADC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5" creationId="{667FDE9A-536C-4317-8FCF-217F23FA5A9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6" creationId="{16D43169-7872-475D-8EA3-B977D3CB979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7" creationId="{EEFEF099-5B8C-4AC5-AB5F-0FCDB7C9CA6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8" creationId="{56CBA5E0-2D16-4BCD-8B63-41D5E6D29D0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799" creationId="{F3A8EA5C-8334-4BA9-9B4D-B2FB848BA7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0" creationId="{E53BF214-DD0A-47BF-98B4-F68E23E0BA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1" creationId="{5EFEDD93-263A-408D-8E74-D5E2CD79932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2" creationId="{5E579670-7DC4-43AE-9E74-C97C1BE841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3" creationId="{D5E46963-599A-4577-88DF-A2E20FEF82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4" creationId="{6370C21E-56D3-4C5B-A747-108C6954D0D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5" creationId="{F7DFEA15-B8EB-4DAA-A958-95D75D3B43E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6" creationId="{CA669E71-9B40-481F-99FD-7CFACE768B2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7" creationId="{EF9355B7-04F1-436B-B5B2-28D3F941E21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8" creationId="{37C2309E-EB0F-474A-B320-03C30EC4518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09" creationId="{289A3D8A-4BB5-4B5A-8422-92962541482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0" creationId="{BFF14AD6-E90A-4EAF-BC98-DEEAEA96D9C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1" creationId="{4E3DC5D2-6029-4438-BD22-225F117480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2" creationId="{06151AF1-8A7F-4EE8-B8D4-CB7348D72F6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3" creationId="{E0FF2C25-3CC0-4E95-A956-B2E1D418609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4" creationId="{0DEBD8C1-7259-441E-BC2F-0DDFE07F00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5" creationId="{E2A0C268-8DD1-4245-8E48-7A4E05B333C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6" creationId="{2F14C678-D9C9-405A-B0BF-B85051CE79B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7" creationId="{49AB6C38-C033-48CC-8A1A-61799C3A290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8" creationId="{6968E585-40F3-4AB7-A913-83201E49C93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19" creationId="{74979A6A-5D3C-49B8-BDB4-4080ACA5574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20" creationId="{DDBC49B7-EFBF-47EF-896B-CFA4AFF9743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21" creationId="{2AEC6A4D-6608-4438-B126-9C0A1873D2A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22" creationId="{C44BBEBB-14B0-4C30-A4E3-3C0649842C7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23" creationId="{417C4747-318D-4C9F-B8AC-3F62D45990D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24" creationId="{78E1C5CF-C588-4E65-80AB-7A0CAD08AF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25" creationId="{4A3E5547-A415-4EE2-82A7-3A17829687A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26" creationId="{317816A2-19CD-47F8-9DF6-AAA182D512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27" creationId="{5ACCAA4C-AEB5-4682-AB32-2073F4E63BFF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28" creationId="{45BD2AAF-7DD0-4D30-853A-28F76D257EF4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29" creationId="{40847B17-A36F-4813-9312-FBDA4F615B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30" creationId="{8A70BAE7-E08C-4A36-AADF-2FC8B61F18F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31" creationId="{13113F04-6F11-43B6-A14D-A0100C1B05F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32" creationId="{513456DD-FF48-4238-8C28-500C52AFCCA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33" creationId="{FE2C93E0-04D3-452C-A86F-C794F46BEB9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34" creationId="{5933A94D-DE8F-42E9-A98D-2DC3BCEFA29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35" creationId="{1FE402A0-AC3F-42EC-8E7C-816CCB6BB2C7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36" creationId="{4A039B75-41BF-49E2-9580-EF04A77F73E2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37" creationId="{B4A08C19-B35B-45A9-919E-CD565445282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38" creationId="{1B34723D-0318-4FA5-AE10-A621C861AF8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39" creationId="{9ED88486-872C-475A-AE6F-EE67D22A395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40" creationId="{843E8B48-EC31-41A1-9159-88099B54C66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41" creationId="{9D430CEE-A59D-4403-AC48-B75B398B61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42" creationId="{33E652FA-E525-4F7D-9CCB-DCECD294D12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43" creationId="{278D2F0D-BF44-4552-903E-B9955C60C542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44" creationId="{A135FC68-AB80-450E-8954-910C4315EFAB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45" creationId="{32E6A241-5370-4473-86EA-6504E337270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46" creationId="{7FA9E697-5FC0-4C2F-A152-530AA495BB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47" creationId="{343656DA-E74D-4693-9B66-B523BD5527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48" creationId="{20959B0A-734A-4502-86C7-AF4A1F5169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49" creationId="{21F67473-7FA6-4F23-BC6C-98CD874A6B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50" creationId="{AD8CC8D3-343F-48B0-801D-C317C379476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51" creationId="{0A1272A0-E6AC-40D5-8650-E938E10F2D2F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52" creationId="{DE03B433-0AA0-4FE3-8A5F-0A7DBF92B96D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53" creationId="{5D37B026-8ECA-4565-BE30-AF7A319DD3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54" creationId="{61F925EF-A1DF-4D46-8EF6-CA4D7AAE68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55" creationId="{3344558F-EBDA-4D6A-8A92-1902BCE9F36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56" creationId="{1C18683B-796B-4329-815F-C631E4CA512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57" creationId="{0817B3A9-5734-4057-AE74-152E4065809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58" creationId="{2D84FB93-2968-44D1-B0CA-A20EE8A9A3F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59" creationId="{CF1C0942-E9FC-4B73-A01A-FD81C51C9B66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60" creationId="{CEA3FFF0-4F78-4B16-B380-DDD1E01C14B5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61" creationId="{412099FC-DFA4-4D84-9036-66C2FF1F6F1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62" creationId="{6DC07C2C-2771-4C82-8B73-A3AA46F1CB5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63" creationId="{184CB056-4FC4-4F90-8BB9-E8F7612F725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64" creationId="{3B86B777-EFD7-4B53-942F-C09D8B528AA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65" creationId="{1749C047-A461-4AF7-982E-210D9EE50A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66" creationId="{8E4591AF-5A4E-48A0-9792-7B0302C9574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67" creationId="{188425BD-2CD8-4E37-8B1E-31A6BAD7DAC0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68" creationId="{0F9DB737-A8D9-4C77-96EE-1691523A91B1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69" creationId="{71F8DD00-CD94-4A3C-8A72-3D2D5CDEF8C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70" creationId="{72ECBE8C-CFCD-4C48-898F-95C4BE6D1AB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71" creationId="{9615948E-8DF3-49DD-92E5-EAD7B722947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72" creationId="{C1B42EC0-304F-4556-83DF-CC4FBE8B7E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73" creationId="{C7F13AB6-77CC-4A1E-A604-232E78BE00B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74" creationId="{399EBA0C-8D56-47ED-87D3-A331B57853E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75" creationId="{C619A531-9385-4DA7-8204-727F3CC81CE3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76" creationId="{9A227210-D86A-4158-96ED-9D751EB17441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77" creationId="{4BF0E353-5C7A-4579-8E68-D8AC2E289B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78" creationId="{FB74A449-41C0-4A7E-A03B-43AAD0A576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79" creationId="{6A1660C1-766F-4299-82DB-DF45713A4D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80" creationId="{D8E984EE-BB96-4555-97E4-9F8CBFC448B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81" creationId="{D78ECC5F-4EF4-4C34-8F9A-3B4ECBD1CA1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82" creationId="{CC9911A7-8939-4A0F-A8DE-58D8760E72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83" creationId="{7E45BA62-E0A6-4331-95D4-A9D6D0902113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84" creationId="{A101C96F-7B04-40A8-A225-00BB5F026E0E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885" creationId="{549D24BA-CCE7-4467-A6F7-369002BEC1D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86" creationId="{BA087306-C53A-46DE-808E-287F345A145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87" creationId="{DD7AA0DD-8A1B-48A6-9618-4D27D70F93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88" creationId="{C45150B8-A10A-4A29-8B48-0F732D75601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89" creationId="{41C3003C-E308-43DA-9751-FCF27786B3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0" creationId="{A5F3FC02-0132-40DA-8529-C093169DE36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1" creationId="{D990AAEB-1C23-4A67-878F-EB5895B9110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2" creationId="{3809DAAD-05AA-4449-83CA-0203F9E0FC8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3" creationId="{72A92EE5-23AB-43DA-B426-9DE286EB5D7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4" creationId="{2D81A74A-B305-48EC-9B4B-BD8F7E6B3B1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5" creationId="{981F56FB-9BFD-4763-B14E-D086AE21291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6" creationId="{92A90C78-5C7E-4751-BD30-1820FE2978B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7" creationId="{752E2175-D9AD-4342-B471-1977664097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8" creationId="{05C2BE89-C69C-4974-A768-A36D84FBC7D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899" creationId="{D20AFFFE-6CE3-445F-BD4C-6689FF606FA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0" creationId="{E0DED47B-C73E-4F33-B046-9DEFB2AB897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1" creationId="{502F2FF7-6DF0-4A85-BD58-AE21385A002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2" creationId="{2A7CCD25-C383-4798-B255-CE0F951E20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3" creationId="{9BE75D63-8164-41B0-934C-3942008B45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4" creationId="{4A266060-612A-4F0D-A66B-8956D8BF3C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5" creationId="{AEA3FEA9-9984-4C50-A0BE-AA59E749BA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6" creationId="{6962BF8C-2F60-4B33-9A30-3A173B34591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7" creationId="{CB2350EA-B391-45A2-B745-837D7DCC8F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8" creationId="{9D47F499-7234-4287-81DD-897696048AC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09" creationId="{BBBF8399-F14D-4CBC-8217-BF31477BE0E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0" creationId="{F94EC686-69AF-4BB2-8213-FCD6ACAA740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1" creationId="{6CED631F-E134-40DD-9B14-74E290F9FDF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2" creationId="{4CD2BD48-820A-4EC7-8902-D50751BFEA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3" creationId="{2D5D102D-4B33-44E6-BC5F-9E4D8D2F5B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4" creationId="{693E697E-0E80-44CC-B686-564448C0FFD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5" creationId="{C2F22E2D-15E7-4D46-828E-64038D507E0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6" creationId="{144E8FC3-C187-4127-9B3F-E7847807DA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7" creationId="{A87EDE2E-4900-4DD3-AE26-9B5D79C5D5C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8" creationId="{8CA71E11-C495-4386-93F0-771662D34E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19" creationId="{D3370E00-8E02-4527-A33B-8A064F28F67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0" creationId="{24ECA4F0-C92D-4816-AFDD-DD67B3EE7C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1" creationId="{DF7F6D03-4AAE-4DBF-8054-84C6EF9323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2" creationId="{6654F1EB-4AAA-4632-A465-40D9DA11A58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3" creationId="{FC4C70FD-27CD-4DAD-888F-BB9B590523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4" creationId="{D12404A7-9795-44BB-AC15-D08A9A1FEC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5" creationId="{C4A337A5-F535-4429-92D2-290EC50899C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6" creationId="{CDCACE75-F82C-4213-B618-7FAA5A4CFC2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7" creationId="{1FC82863-7AB8-4910-8ED2-179B5B6B716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8" creationId="{E3B8D615-91AA-4055-A591-595A46857C0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29" creationId="{71595878-9BE7-4288-BFD7-7F537D5858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0" creationId="{DD13E9A4-CD7A-47DB-A4D9-859927FF40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1" creationId="{F22A2A27-82FD-4DE4-9DF4-495ACC1B2A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2" creationId="{DF81C187-57E3-4F1E-9AF4-31514ECCE4D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3" creationId="{385AECF2-8153-48ED-A376-72C53A8D1D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4" creationId="{3B35E5B5-FE34-4CBD-A99D-048229DEA6A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5" creationId="{4738EFFB-381D-44BF-90A8-966F38BBE18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6" creationId="{E7B63805-8105-4B55-AD8A-1BE3C752C25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7" creationId="{3B6A54B3-3AD7-4D16-92E7-9D32D3F417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8" creationId="{A9550AB6-50D1-4D97-BF71-C0FE7681673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39" creationId="{55DF36D9-71CF-4FA8-A60E-5C4A37E5356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40" creationId="{B8726E9F-6D28-49B1-8AAB-882DCFD8A4A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41" creationId="{ED322639-214E-4DCE-82A6-B01021C7B7E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42" creationId="{F07AEA7C-7E25-4514-9F80-A7D96141AC0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43" creationId="{7556F3BB-5625-4CF6-BA0F-88D56A68624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44" creationId="{6046A91C-4915-4C03-99D8-CA76F2548E8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45" creationId="{B15FA28A-F251-4DE8-A347-1321A3EAC25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46" creationId="{746013E4-788B-48C9-9729-1040EE3DE6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47" creationId="{DBFA9A8D-FB43-4BFA-B8D4-37D218F7E9B2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48" creationId="{1814838B-BD75-497F-A84A-6B2F61BBB26B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49" creationId="{34C8C4A0-254F-47F7-9A4A-5E08A86DCD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50" creationId="{C45E00D3-A007-4D08-AC86-14CC018534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51" creationId="{20A7D08D-0351-47BB-8324-41CB808DAD5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52" creationId="{7B698CF7-23BC-4321-A115-1C153ACE292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53" creationId="{F44F1F8A-2A1A-4030-BAF0-3E4F8832483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54" creationId="{4B7FCB3A-4BC0-4A87-9702-FCB1C740632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55" creationId="{4377B616-FD6D-4734-A2E8-007DAA39801B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56" creationId="{5DE0A90E-7C0E-48AE-9DF6-8F129B9166B6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57" creationId="{77BBEDE8-19B3-4DC1-8E62-A3DF595BCB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58" creationId="{C2818E99-175A-4BE9-A364-19E82A4AE5C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59" creationId="{988E96DF-556E-4165-8994-89ABCA1BCD2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60" creationId="{0E346841-8129-4F34-B866-73CBDE8A16F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61" creationId="{0D897882-A0CC-4AA3-A674-26B1887C4D4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62" creationId="{E375A916-374A-4D30-A504-3248E362968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63" creationId="{23CF3C63-A954-43CC-A7EA-BCDBB6BB2C13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64" creationId="{CE98B909-E009-42CC-BFC9-297AB199FAEC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65" creationId="{C06628C1-7FEC-4A5D-8511-F8B3D0954EA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66" creationId="{B791F910-7584-482D-9A5A-71537146BC9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67" creationId="{D52DEA49-C00D-4413-A90D-1E78ACC3D0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68" creationId="{EBC39594-37B2-4103-A1DA-59AF7F70A09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69" creationId="{3B7074E4-073F-40C1-8BF1-5D8590D2CB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70" creationId="{2006A554-6762-43B2-8CFA-3B682045A07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71" creationId="{91066557-93FA-4ECD-8897-9CD38A26EDBF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72" creationId="{E41CB215-187E-4700-8770-A72571352568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73" creationId="{71FAB8A0-66B0-4ED2-A7AC-EB4860FEA4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74" creationId="{DEC3D80F-2D94-4759-82AA-72FF8D2A801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75" creationId="{171ABC6E-E842-4BCF-A489-56583CF64C5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76" creationId="{C15315C0-421D-4FFF-9B33-165772BC24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77" creationId="{2AD840D6-87B9-4EFC-9337-AB075E34B25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78" creationId="{5CF4212E-A06B-4A5A-8AFE-F0B6BFA35CF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79" creationId="{1F7DED0F-9F44-48F7-A570-8C113FA722BF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80" creationId="{F4F80A34-2FEF-4E91-B1B5-B7D52CCD0A47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81" creationId="{F4406D45-F7C5-422F-A301-64DEE9405FE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82" creationId="{6527DA92-7665-42F3-8713-D9C83A76F8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83" creationId="{FEAA3A5A-4464-494F-8D40-1AF276D2A29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84" creationId="{1A3A9C48-25E4-4227-B5E9-15949688140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85" creationId="{3895F666-24EA-4385-BA19-7C21E955098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86" creationId="{543316E2-00B7-4D5F-B4BD-E7A493F477F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87" creationId="{7930B6D2-5707-4C9E-B26E-D4BD91F8AB7F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88" creationId="{B6A7D668-D19C-4E44-B587-E29B864ECC66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89" creationId="{E2A2B5E8-3138-4859-9B3E-37A1DC6E12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90" creationId="{44D3FFD0-A939-4FA7-ABFD-9A4111F9852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91" creationId="{786DFBE2-B6F9-4E74-888C-C0D99E41BFA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92" creationId="{E7430017-8ACF-4AB7-9E40-7CA4EEB34D9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93" creationId="{39672122-75AF-452C-BE3C-78E30DC686F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94" creationId="{B3A28586-9BA9-4FC7-AAFF-114D40CB4A2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95" creationId="{B4336FB0-B3A9-47F4-BF70-3DFF97CFF0EE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96" creationId="{7111633F-9241-48D9-A294-43D3ADDBD5A7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997" creationId="{ED16D8CB-25D8-4ED8-8F52-4A38E72A76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98" creationId="{4628C4A5-35C8-4C14-8535-073062CAACE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999" creationId="{D1F3C635-6620-4B89-A9CD-8F860F1E377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0" creationId="{A032EAFC-47C8-432C-9E4E-40AD59CD0E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1" creationId="{FB968341-2770-46A1-9A4D-8D8CC17E3A7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2" creationId="{15C61120-6205-408A-B9D2-1CC051E1E6A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3" creationId="{3F1A0B6A-9762-490B-A255-357645ED572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4" creationId="{30A06824-E1AD-47F8-8A8C-B8A4B5C726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5" creationId="{F9F9380D-A73E-4C6C-BD12-5DB249E96E2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6" creationId="{F1E10D4B-003C-4F8A-B026-E414970CBF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7" creationId="{FDD8C592-0E1E-4E86-B7A3-4173657793F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8" creationId="{BD45DDAF-E111-4DA7-B74D-03BF28CCF2D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09" creationId="{ED30534D-94B7-4463-A687-1AC3DF9401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0" creationId="{DEF7C5D5-DB8F-48E0-B296-33A3B5D3BAB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1" creationId="{383CCC8F-F53C-4F06-B61B-69CF69A8A54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2" creationId="{9241E21C-E27D-4134-8180-5DC596AB5AC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3" creationId="{F0E1DA89-87FE-45CF-ABE0-33BC082B65B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4" creationId="{E3C8A525-D64C-45AB-98A4-105B7C0B4B6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5" creationId="{9FDB002E-DA84-4ADF-9D96-78E87A63940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6" creationId="{0EA6C718-25C6-4B2A-8DA5-2825B8B3A8C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7" creationId="{38D57F5D-19A8-421E-A1A6-AE36AD70088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8" creationId="{B9DDAF17-10E8-40C4-894D-2889F699395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19" creationId="{86F5BBEA-B12E-40CF-BFEB-66A37E7FA4D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0" creationId="{2869DC39-7B5E-4E56-A9CA-AA2CCDE8D67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1" creationId="{AA0E75E8-A64A-4709-BC53-4E6DD2D93D4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2" creationId="{D0525568-C54A-41BE-A504-8B7F86B6380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3" creationId="{2FC8B7DD-2ACA-4CB6-8E82-DC412F8C747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4" creationId="{3BDC738E-788E-462A-A7BC-74FBEEF8BC2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5" creationId="{86D3F597-1AF4-405A-9C88-AAC138EE133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6" creationId="{BA423C59-5AED-459A-B19A-02950025DE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7" creationId="{DCE7486C-E760-40CD-94CB-0F736D4F96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8" creationId="{2ADE80DC-7DCA-4495-89FF-48E43CD1431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29" creationId="{90BF939E-1A9C-4C05-B6D6-3D3A899A5CC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0" creationId="{DAE960E9-7F58-4E21-87AE-5508764425F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1" creationId="{AB96ACFC-D463-44F1-984A-0EF8C59141E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2" creationId="{3D87C5CB-7141-4CCE-8C9C-1C0166E7931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3" creationId="{64F99703-074D-4124-9601-093D9CB93FC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4" creationId="{74EDE852-2D3E-437A-AB97-04615EECA69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5" creationId="{E6B8816E-2E9D-400E-8ED2-7ED81457CE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6" creationId="{2D4115F7-FEB5-449E-8748-163A64F1C7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7" creationId="{F3E701DA-0D49-4D43-B527-E4C22D6F802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8" creationId="{A4B34A4D-234B-4ABA-8DEC-FE7AF66854E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39" creationId="{B6423BCF-C960-45C0-80B2-3CEB87C1366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0" creationId="{90EAE8BE-3B5F-42A6-B224-E5C4CD4E9DE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1" creationId="{06DE0411-DE0F-4E1B-A369-336DA6D3376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2" creationId="{EF11BA67-8A9D-464F-8515-CA92CD384D0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3" creationId="{DEB9B8E2-7B8F-43E2-A2B1-7B2289D3BC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4" creationId="{49FDED49-C739-4043-B0EE-BC0249B377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5" creationId="{224D8B0B-8663-4F3C-A37B-F884AB4983E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6" creationId="{88810BA7-CBF7-4D5A-9416-757AED40DC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7" creationId="{43D28D85-C2F8-4961-B405-B71817A4AB0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8" creationId="{141CCF74-BB74-4A0E-9554-2480609C72D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49" creationId="{C3C99A5C-0204-4EE6-B176-F755D0B0530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0" creationId="{FB218DC9-825A-46AE-A33C-DFCD6C8847E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1" creationId="{08F27B64-396E-4F59-9C35-47C74BBAE42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2" creationId="{FA625C2D-4E60-4B01-925E-A33B33EC33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3" creationId="{B2B15343-4689-4363-B1FE-5AC05F92CB7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4" creationId="{D8D2163D-A099-4131-856E-7254839CC15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5" creationId="{D1FB3F7B-CCBD-4FCD-89F2-EBB80981802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6" creationId="{38F50978-B145-4A2D-8E64-4799180E7C7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7" creationId="{6ECC5753-CC70-48B0-8C06-825F5055EB9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8" creationId="{D270F8B8-F853-4039-B773-727AF2B70A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59" creationId="{61BEB1E1-8C85-48F5-8F0A-94402A7960C8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60" creationId="{367B0BA6-E45F-4F8F-AD8F-346669D5F604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61" creationId="{6711D055-E8C9-4FC8-ABC8-19D8DEA5C1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62" creationId="{9D7A390C-1262-4747-AAB0-424C418CE9D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63" creationId="{96FBF8B0-C8F6-4DC3-BBC1-EA7B441F07F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64" creationId="{9E05ECF5-2F36-458E-A495-1FBCAF93C1F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65" creationId="{F79D9367-72F3-4A1A-A1A9-103DF85D81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66" creationId="{DE671DA2-8AE5-4E22-802D-B8DDC122B9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67" creationId="{58C7B170-95AF-4228-A5C3-B65318652073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68" creationId="{1D71CD5B-9D58-426B-9B80-C2A7500ACA3E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69" creationId="{5BBCFC7F-1494-4796-A493-152C473F65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70" creationId="{B63FEA9B-4ACF-4D05-99DC-49EE1E9675D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71" creationId="{A5BA8C16-B590-4055-9B3E-DB7C2911A7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72" creationId="{6E2BCA41-1539-4ABE-8C6B-5B5F2920091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73" creationId="{409574B7-4CBE-4C39-876B-0D2B1A40C9A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74" creationId="{90BD622C-B448-4819-A476-97717D83078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75" creationId="{40B24FF8-1DCE-4F99-A311-126D2A86334B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76" creationId="{06658184-A3D5-4664-B117-FF65515A011A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77" creationId="{DB6DA142-AABA-4111-BAD3-80E157739D8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78" creationId="{6572DFC1-32C9-4326-815E-A288A6A435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79" creationId="{DDE3A02F-5269-4307-9802-9229C79C40A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80" creationId="{236F4A7B-C7F3-4E46-8073-236963D57EB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81" creationId="{74EFBDF7-AEB9-469D-B353-44D948ECEEE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82" creationId="{AF880A9E-D807-45B3-A52A-42F2D86EEBC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83" creationId="{94233D46-E14D-468A-9334-B24D397AFBFD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84" creationId="{52DD7036-8F3B-4341-8940-C8386C4D1722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85" creationId="{DEFF0AB9-1630-4B3A-93D3-341B5FA4AA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86" creationId="{9C0918A6-2840-472C-9384-75AEE58EEAB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87" creationId="{932A0202-AEAB-407C-9844-0190900732F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88" creationId="{DBC82A8C-C667-4AFD-B1DD-1EB76D698DE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89" creationId="{02208F3D-1365-4D24-909C-63A7F1FBA2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90" creationId="{C30E085D-6FD7-4331-9F72-7FD0A096BD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91" creationId="{FD95A0F3-69B6-4F88-BB27-C705D6F2D453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92" creationId="{E8378954-C8BF-401C-95C3-811B78C7C38E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093" creationId="{A1B39DCB-FF00-4B2D-A7ED-97363F7EB56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94" creationId="{73C387BC-CCAF-45FE-8CF1-27666281029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95" creationId="{5680F1D6-6855-425F-8F58-DDE0E5A4D4F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96" creationId="{BF332AFB-134D-4973-9B54-318E4A8FD0C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97" creationId="{3347C234-9B55-4D00-899E-F64A9DB2B54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98" creationId="{C331CAC9-6843-46F6-95E4-7E78F4E06E4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099" creationId="{ADD77900-10F1-4E5F-BACA-E2F2DEAC2C74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00" creationId="{F4E270B0-6BFE-4F39-BC33-405967363AFE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01" creationId="{AC2530B8-71E5-498E-BEE9-68D26DD315E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02" creationId="{77FDD787-34C1-4F44-9F66-78269AD9EE3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03" creationId="{B3793F2A-0071-4B4E-A05D-48222029074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04" creationId="{818CB2E9-93BF-46EB-AE32-FE1DDF62C0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05" creationId="{78E04330-DD9D-4CA8-BF08-4A2BD06CC89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06" creationId="{0D31EF9F-A458-4753-B6E5-A2C3CB0979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07" creationId="{A117A77F-B90C-4282-8E29-6BD1111A200E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08" creationId="{1A7EBC81-F1DB-4E25-84F4-C63A35608FE6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09" creationId="{572CFBD4-0244-4514-81F4-7FC1E2FC01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0" creationId="{9F67C34A-93B8-471A-82C5-8B0BF67564B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1" creationId="{513DBB98-9F0A-4462-AC29-E399029C782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2" creationId="{B4B3A914-29A2-4F66-A41A-912F25A886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3" creationId="{79D3D557-663B-47FD-B019-06EEAA4CAE5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4" creationId="{6B0275D3-4882-40BC-A3FB-10735EE7087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5" creationId="{A0E3A4BC-A3D1-4C3D-862F-4CE7A61A002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6" creationId="{65C2731A-FD80-4055-8690-5260C6F14F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7" creationId="{1B7B32AF-0C37-4212-97B8-A982E1C39B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8" creationId="{A37999A6-CD0E-4794-8B16-1752AD5DDA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19" creationId="{CA6EF9BD-A809-45F2-9C66-9146E2C701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0" creationId="{B72E6F42-5721-4E82-B6C9-4D36D2A845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1" creationId="{1E7FBD24-0D03-4720-964B-ACC227ACF9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2" creationId="{5379AFD8-8A94-4A33-A49C-6B83A7FFBA8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3" creationId="{D38CC5AB-70DF-49AD-B05F-4D441EF93E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4" creationId="{0E2CE149-51E1-4AA4-8CAC-A3A807D0062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5" creationId="{A2AF9F96-A574-4BCB-A8EF-E73EFE7F675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6" creationId="{AF02368C-F86F-46A3-8884-0621B15614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7" creationId="{73CDE28D-6113-4C54-BC51-9A68309B17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8" creationId="{CFB3B42F-6691-49DA-9677-D4AE135EF5B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29" creationId="{7CA30A37-FA6E-41EB-8B79-DBF22B3E497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0" creationId="{53768EDC-832B-4719-BA21-81520BA40B3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1" creationId="{5D45EEDB-14BC-462C-A3E9-915F0F4FC5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2" creationId="{3313091A-E662-4EDF-B7CC-BE8B92BD7E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3" creationId="{D001571E-BCC9-4AD1-B9DC-6A7115200E9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4" creationId="{A01F6554-5611-408B-9504-009D2E1935C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5" creationId="{1EB2D8D8-9242-4E3C-B5C7-1FBB1220E8E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6" creationId="{63DF7C10-24C6-4043-AD47-914015EE715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7" creationId="{CF167A36-9422-4F31-9FD8-67483F7CC0A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8" creationId="{FD3D1DC2-3973-42FF-9B03-5729C41FA04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39" creationId="{77ED5BE0-673E-48B4-B7A7-8B9C2DE8A9F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0" creationId="{E30A6320-6964-490D-B807-733244E0B0C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1" creationId="{183F46B8-83A0-475E-A968-ABBFB685A85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2" creationId="{6ED86A6E-F762-4775-83EA-6FAE62ADFDA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3" creationId="{3E84B4B2-5998-4E9A-89E4-15721E91BB7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4" creationId="{10A15CC9-DF18-4647-8013-97AA8A49669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5" creationId="{AB8547F0-078C-4182-AEF6-9BBCF279B6E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6" creationId="{8820EE9D-C380-4D40-A2E9-B7003C35B9B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7" creationId="{BB6877CD-DFF2-486D-AB2C-D7C23DE35B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8" creationId="{AEEC700F-7E2E-41E1-9752-8DF3576772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49" creationId="{5F35AD8F-F27C-42EB-B149-D0CF2492D3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0" creationId="{B6367CAC-13FC-4ACC-AE78-B0C462237D3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1" creationId="{38E56A25-D37B-4C6F-B903-9BA187CE709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2" creationId="{2AF001C1-625A-4836-9600-57D59849FC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3" creationId="{21F6041A-AED9-408A-8169-48F4784AEEF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4" creationId="{6B3AC1D9-27C8-4237-98B5-4FA1789E6BC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5" creationId="{783FEE00-B204-41E2-B71B-D26D5CDE4F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6" creationId="{CCA6E536-E41E-4513-8C1A-8222747996F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7" creationId="{58DA9DEE-32E6-4EAD-9D83-8C6A3EC7BF3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8" creationId="{525AAAB2-1D79-42EE-BEE2-01ABDE4438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59" creationId="{BDFA52EF-E781-4656-877B-B40DB45D15F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0" creationId="{4CADEC06-D0BF-4EFE-AA9D-A055A566304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1" creationId="{EBD849CE-2CF8-42D6-ADBC-6E2F8090A3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2" creationId="{BEDFA618-F7C2-4AAF-8693-7CBF9B785B7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3" creationId="{0D26CA85-9C75-4AE0-B348-810281496F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4" creationId="{50D69118-99AA-4411-9087-83B483D708F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5" creationId="{97E82340-1D54-40D1-BBE6-938207B7905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6" creationId="{9C6B8B5F-261C-450B-BA88-98815F6350A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7" creationId="{579E877F-28BB-4093-AA77-954FC986D7B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8" creationId="{F2C90360-F07B-48E0-83E3-8A577DEC9D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69" creationId="{946282AA-EBB7-4406-952A-CB982646A6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70" creationId="{2F352B1E-8D06-4E7E-ABEC-ECCBA3D5764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71" creationId="{375CFDEC-B083-4953-A11F-6AC274A2E5B0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72" creationId="{512AF891-5899-4ABB-A5DF-835D8E0CA4D7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73" creationId="{91E8F706-368C-4855-9640-5A14E92BDD3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74" creationId="{7C3AFB09-9EA5-4D1D-B401-C81F69F980C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75" creationId="{509ED07F-5E02-4CF3-95A9-62C6BFD7B22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76" creationId="{AF43FFD9-2203-4114-BDC8-F40ADDB7E66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77" creationId="{3806B5D7-EF76-4FB8-9727-A7827FEEC4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78" creationId="{1E157FEE-ABD9-4406-92B0-EA067706C08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79" creationId="{7C2FB111-09D9-4710-8489-507E648CE0BD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80" creationId="{E60B7B46-C948-492E-B246-FCAD36853368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81" creationId="{F7D4B71A-F812-4815-9790-9D1B5229C3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82" creationId="{5C2EDA6B-FE62-4D7B-8C63-8C4C862B925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83" creationId="{A31DD1B3-8FA0-43FA-A7B3-06AA9F2DEA0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84" creationId="{48A2BFB4-A506-42AC-93E2-B88B3FA3685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85" creationId="{AE4848F9-30BE-4BA6-9D38-AA4AD9F98A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86" creationId="{7A08A14D-6FD9-4577-B1EE-69CBCB224F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87" creationId="{DDBCE541-3F4B-47E5-AA31-56D813C8A546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88" creationId="{C4370F9D-E07B-4823-8516-F620CE19FE03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89" creationId="{6E99D28C-2C8D-4001-923D-3F32EE8686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90" creationId="{A0C117D9-E2E9-442C-935C-523CE2DC2D7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91" creationId="{22FB294C-C4C3-403B-A20D-806C5E3B3E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92" creationId="{9D134B15-5040-4887-A398-678DE93DCB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93" creationId="{A93159E6-1C57-46FC-9827-439FD07C320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94" creationId="{41D4039D-3D67-479C-B45E-8E1F73B7C4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95" creationId="{11738203-D43E-4709-B28C-8F4E1624ED0D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96" creationId="{30931A14-4F82-4A31-82D6-E9AD4B3115DF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197" creationId="{AAD91754-D537-4C7D-8BB3-369FC7BE71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98" creationId="{999B4EDC-142F-40C4-9B02-DA56A64754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199" creationId="{03698894-2AA5-4249-9A17-15EEC101777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00" creationId="{A648D9BF-9832-4F35-A6F3-B2033B3732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01" creationId="{E5D68471-F0FA-43D2-AD13-98F4481476F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02" creationId="{868EACD7-085F-4173-AF38-E0A9372264C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03" creationId="{A2A57323-2A01-41E3-A6AF-FA9102D76AFA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04" creationId="{CF475536-C4C5-4DF8-B554-1AD8B52A2EE6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05" creationId="{AF6143AE-2B30-49E8-99C6-FBFD97F6D7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06" creationId="{282473BD-1A29-455E-8179-21E2DB0E244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07" creationId="{5810468A-B49E-4510-AF6F-A92DDB90E2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08" creationId="{C7A8EE05-6A7B-4075-BBFE-28D4897B8D1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09" creationId="{789EC126-FEFA-4686-B7DC-8A22BE39BA7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10" creationId="{C07E627D-21F7-41EF-B781-E2BF756FD9B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11" creationId="{457DDF6F-7B6C-42D8-8EA0-F39DF253849C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12" creationId="{904B8519-8A4A-4E2D-94A7-AB40721E9CCD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13" creationId="{19EA4898-3D95-4CC6-8585-C24E9C1D2F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14" creationId="{D1FFF9BF-9A54-4A86-89EB-881E0DC7E3C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15" creationId="{E0BEAAD7-57D8-4C99-B307-C02E0AEEE96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16" creationId="{03F16F01-C538-45D8-B707-23358E9A21E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17" creationId="{B5923ABA-2D81-4756-978C-C0BD960FC7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18" creationId="{DB3C7D98-96A6-42F3-A543-E8F108700A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19" creationId="{5A41A2F1-DCD9-449D-8736-E05EEFFBED93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20" creationId="{C2B28DD5-E5AC-4579-A26F-4F14095C8D1E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21" creationId="{FE6A2389-5AC8-4F84-A994-1F266BC8954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22" creationId="{60D07CCA-8784-436D-8818-3F83524E04D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23" creationId="{3646FC86-BBD0-4494-A050-DFDB1254021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24" creationId="{53788CA5-7782-4BCE-ADEA-ECA4AA75AA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25" creationId="{2F932A86-07B5-420D-97D7-6CE30DA7592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26" creationId="{E358A944-1CD6-4A92-A1B0-1CE2060812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27" creationId="{A6CEC066-F0F1-4ED1-BD62-E5DAC67409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28" creationId="{F3A747A1-79BB-43E6-B307-37B9EF2C6F1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29" creationId="{06E7307A-B2E8-42D5-9CA8-440A67F75D7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0" creationId="{650A7CF5-56D4-4FDA-AA90-C77A9BE9631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1" creationId="{FA374EC9-2257-4B12-9FA0-833636A9AD6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2" creationId="{8207D71D-D987-4E59-B02C-8FB3D19B8C9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3" creationId="{05DB4090-C993-496F-9BB1-8BCA164A5E7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4" creationId="{7B6C9271-64D4-4679-8D24-2B9F7AE4FEC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5" creationId="{27F4340C-2DC4-4683-BC0B-DD7D519C45B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6" creationId="{584C0508-0493-4EF3-9B3E-66831928BEC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7" creationId="{9B38BAB1-574D-466C-A11D-CBC65C5C6B7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8" creationId="{15B3C3EF-BC69-4A50-9435-E6804FC182C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39" creationId="{0430FF17-6BD5-4553-9701-ADC88175805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0" creationId="{78E51DAB-E69F-449C-B4D4-79963D6F56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1" creationId="{06ED6266-99D2-49E1-B127-9117D126DB4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2" creationId="{64BB5D6C-7A39-42D1-BC82-4F3387D269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3" creationId="{ED59D0D7-411B-4ED5-94D3-05B6CF41616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4" creationId="{2E93119B-9B31-450F-B337-F3B77CD821B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5" creationId="{1D3DDE57-BDC1-447F-B1CF-4DE630CB3AE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6" creationId="{67AA8D35-E673-46D0-8919-DAAA701BCD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7" creationId="{57748451-FD23-4508-88CA-96AC7186C4C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8" creationId="{BFBB2F19-D8E2-471F-98C4-558F22C475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49" creationId="{9F0A0520-BCC3-404B-87B0-6DAE448D69C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50" creationId="{5634D7DA-89A4-473C-A577-68F97B11413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51" creationId="{B55EE479-CBE2-4800-A021-4911A6FDF0E2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52" creationId="{5E3384F1-5573-4898-911A-677C3C8367E0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53" creationId="{0AABB795-4C7A-49F0-B58F-A53F4140272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54" creationId="{1C84E4EE-0C44-4D1C-8CDF-0F40B0851FD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55" creationId="{0BD15035-0876-4DD9-9ABA-A2F8BC4C40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56" creationId="{2E1206ED-4663-4C73-B2F9-15DD32C5AE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57" creationId="{AD928843-57C0-41C5-B84C-9F0B7296A6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58" creationId="{46E30E74-9E4F-4FE7-A1B5-A5303AC0B6C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59" creationId="{21A47E53-A6E3-4810-88A8-3F37ABB9E08A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60" creationId="{692A5FD1-BA2A-455C-93B7-0842F740860B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61" creationId="{EDF66FE8-293E-4ECE-A3A7-1B6B6ACBAE1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62" creationId="{2727F2AC-5C37-412B-B975-FF0986B46DD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63" creationId="{1E96225C-D967-4B18-9FD3-AC3EC40AA2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64" creationId="{6B85FF34-E0E4-4FFF-AE8E-743169693E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65" creationId="{62C9E1EE-FD7D-4E9C-AF7E-C60D8992DD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66" creationId="{F56C91DB-F1BE-41D8-A94E-02C5E7D7FAB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67" creationId="{A1F8DD04-C210-43D5-B662-1FE9A3BD5E1C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68" creationId="{9A9820EE-8979-43A3-9327-0EE366966EA3}"/>
          </ac:cxnSpMkLst>
        </pc:cxnChg>
        <pc:cxnChg chg="add del mod">
          <ac:chgData name="Litjens, R. (Remco)" userId="b4cbdcf7-5f12-4194-833d-5ccf55326142" providerId="ADAL" clId="{2E9E6E5E-E24B-47A2-9D17-8E5FDB532924}" dt="2020-10-28T15:29:25.196" v="3971" actId="478"/>
          <ac:cxnSpMkLst>
            <pc:docMk/>
            <pc:sldMk cId="2769783256" sldId="268"/>
            <ac:cxnSpMk id="1269" creationId="{61A0330F-2DED-4F50-87D1-F5EA6A022C8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0" creationId="{8A95E9D0-7E15-4F10-90BA-5D97FF94D87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1" creationId="{B4D2ED43-1C42-43C5-ACF8-56F44A2624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2" creationId="{C9E03931-5FE3-45CB-97C0-21DA19FD9B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3" creationId="{F5F05C9D-1B8F-4150-9812-99B24E32D1C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4" creationId="{84A05A49-EBB6-434A-8FE7-074D6C45FE0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5" creationId="{CDBB14BA-ED87-4092-A1A4-8017B98F1C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6" creationId="{240761F5-693D-4234-B371-5296237D59F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7" creationId="{7BC66117-BF37-4960-8149-6A2D20268D9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8" creationId="{DE81A55C-7003-41B1-B06F-8E9D74C7C3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79" creationId="{C408B102-07BE-4916-9B6B-187824CAE5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0" creationId="{B9C0334F-CD76-4AF7-B0C5-869A48FB57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1" creationId="{9710A747-1038-478D-B10A-BE0BD38AFFF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2" creationId="{9DCE8099-D5EF-41BD-92D5-00541EC042E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3" creationId="{01C97AAD-19BE-4A95-9952-FDE47249B30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4" creationId="{96AF4BE4-72A9-4B80-B063-75B83A307C9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5" creationId="{9808A422-43E6-4577-938C-92580F91609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6" creationId="{7971F172-08ED-4BDE-B1E8-5CCD21DCD4D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7" creationId="{AC6DB03F-8B89-45AA-90CD-8569BE5C706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8" creationId="{414674BE-A58A-48F0-BE97-94252D14845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89" creationId="{5D32D454-3CF0-4E04-AA5A-2E69B2E665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0" creationId="{2EFAA34F-F434-47F7-BE65-CFDC06F2180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1" creationId="{72E3867F-79F2-4CEC-999C-159A4449D45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2" creationId="{41CDD01F-7A19-4E4D-A831-D1BEF31F64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3" creationId="{780512D3-4B5C-4D83-9785-F00DA8A46D9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4" creationId="{C28D2C22-BC65-4B60-B0F7-0C3B00623C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5" creationId="{AE342A63-D6AE-42FA-AF3A-0D74A996BB1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6" creationId="{9A335988-D85E-4B4D-8F61-B8FEFC60BA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7" creationId="{2D2131A1-2134-4746-AA54-0BB8D9166B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8" creationId="{A3C5A9D6-9B3B-412C-AB45-211667F67C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299" creationId="{89CB298A-39B5-4CDF-B7D3-63DC57188A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0" creationId="{50CE62DB-A6F4-4984-AB5F-44EA2A6D18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1" creationId="{440BE5D2-F8B9-42D2-B527-880DD4E72E5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2" creationId="{22005CAD-D8E1-4264-9249-F50090725BD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3" creationId="{C6348941-9931-4FE7-9E5C-6C2B37DF13D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4" creationId="{C13B1367-5A79-44CB-8FE1-E12CBBA308D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5" creationId="{7DBC8856-8DAA-45EF-BA7A-B5BFC716B8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6" creationId="{908B077A-3B59-4F3B-979A-20CC915A22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7" creationId="{65A0BCAE-1168-4923-AD88-8A58F061B1B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8" creationId="{8A6E8922-2627-464A-A369-28BA4B3F4AD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09" creationId="{5FDB0A68-73E8-4C77-9D6F-8018F2FEBE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0" creationId="{0A1A4B1F-A300-41E3-A66A-0B502827B4C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1" creationId="{E47090D1-E3A7-4AA1-B413-CBE55C1AB40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2" creationId="{BD807F71-8DF5-421D-9E2D-E5F2B222153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3" creationId="{3977062F-8890-4C5F-A8F1-468E70163C0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4" creationId="{E622E72A-30D8-4BFC-BC46-B9DDDE5F55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5" creationId="{37E5AC22-F39C-45F7-91D1-8A59DB9837E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6" creationId="{C4D11324-A19F-4B71-B710-52DBCB81525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7" creationId="{28BBF81D-3A27-4E39-9253-EDCC010FD1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8" creationId="{2D87B060-6551-487A-A11F-D8B7074E979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19" creationId="{CDB09F0A-B2ED-4232-B811-9E7EFE547CB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0" creationId="{F4B673E7-3A44-415C-905E-ACD9A50F7C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1" creationId="{290C7DCB-A1D3-4499-942C-DD0005F8A0A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2" creationId="{0A36B180-9D3C-4EF5-8140-875190BCB73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3" creationId="{B9B7C05A-A680-4B5F-AB96-8DB77BB8C42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4" creationId="{E086CCB3-9D00-48E2-A413-AB867B718D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5" creationId="{DA82C328-560C-4B01-BAB0-A6F14AE7D0A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6" creationId="{9A37181A-3FB0-4814-A454-303A6823CD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7" creationId="{6CA27302-E9AC-4DE9-9A5B-0E4364BE3D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8" creationId="{521B3388-E599-42B5-BDD3-FE90A436138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29" creationId="{5925D22A-B11B-4728-BE3C-73FB29B7B6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0" creationId="{E2470144-B254-4191-A987-3F8F721FACE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1" creationId="{189A240C-3579-448B-9E62-8860ED2110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2" creationId="{0623F659-FD57-4A12-811A-8FCAE0A0359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3" creationId="{1400B00C-11A7-4C31-8851-6EA0FCAAF0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4" creationId="{69A8E18E-F235-4587-8308-EE422597DC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5" creationId="{F5D2F45B-6CF9-4B37-BCFB-3617CA361AD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6" creationId="{430DC9B8-A1F2-4902-A245-F175E7D6F4D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7" creationId="{56C5AF23-6907-4527-9BCD-04DDED3D789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8" creationId="{137D0757-8309-4905-92F9-2E4AA815ED2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39" creationId="{B4417A78-98D6-4E03-95CC-BB404CC76DB7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40" creationId="{83B8C041-2FF7-4F2E-A3B0-3AFA911A1DD4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41" creationId="{2C4E2C62-72B9-46BE-9746-471C1665F01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42" creationId="{54B36CC3-E0B9-462D-BB17-3AA7BD6590E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43" creationId="{038AF22D-D5F7-4D1B-8C18-0608A043710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44" creationId="{AC55218A-8635-4CBC-B299-F54503ABCCA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45" creationId="{6EFDCF4C-5052-441C-817E-A1ECC1C8CB5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46" creationId="{A1D27B79-9CA7-40D4-8201-F954CBFB949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47" creationId="{52DB5A74-A71B-4BD3-B6E9-1C04630F083C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48" creationId="{7F1B8002-564B-43C9-817F-3FE497EF55CF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49" creationId="{3B5B4CCF-603C-44F5-994F-232DB99E400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50" creationId="{62D63931-E0F7-4E1A-A113-4778D6BC5C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51" creationId="{65C45D73-07A8-4CF4-A0F4-44FFD9AC2E3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52" creationId="{1B072C2C-C437-4705-869A-9422F2958E8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53" creationId="{34ADEB51-1398-4A4A-9417-B8F8F11EF02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54" creationId="{63854A8B-2CEC-4B49-BA91-7AFCC51656A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55" creationId="{F8AC09C5-370F-45EF-B639-091C073A2C24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56" creationId="{315DEF96-D06E-4FE8-A403-8A29E65F2F40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57" creationId="{048FE6B1-EB37-4C54-BC36-DED4D479BC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58" creationId="{6B4C60A7-C1D3-462C-95B1-3B2FB6D4DB2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59" creationId="{9107F633-81FE-4405-872C-2646A5A7FA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60" creationId="{95420484-7A72-40FD-9DC5-D6C7BA1434B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61" creationId="{50ECC9ED-CB06-486E-8B78-19ECA284CE5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62" creationId="{EFBF9BA5-CB3E-4097-A272-E140150A775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63" creationId="{A1C86C0C-35C8-4EB5-8637-CB7348466585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64" creationId="{0312FDFC-BBB0-428F-8307-24EA766338B5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65" creationId="{AC29EEB6-6FC2-43A9-A1E1-E60FDF31135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66" creationId="{DCF3D046-8297-4692-93EB-FAA0B5DAB9D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67" creationId="{B50069FC-158D-41AB-8D98-E59FCD6E4C5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68" creationId="{C30AEF48-B669-4186-A9CD-481C70521C0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69" creationId="{A32F2087-B82D-4A47-A931-9525A7800B3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70" creationId="{A501AF37-3BAB-4907-B0FB-C7E1BDDAE5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71" creationId="{26E5318C-9718-45CF-AB29-326BDBEF6B2B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72" creationId="{2F461383-458B-4B9B-9DD0-B09DE93E33E4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73" creationId="{27AD7ECE-F815-4BDC-81BE-3C0BB70F740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74" creationId="{398D1956-6152-41E3-A53E-603D8CC8E1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75" creationId="{26B7116C-BC0F-4638-9E40-0B7F843BD91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76" creationId="{BB602E03-7F62-46DA-8DA2-0AF289A818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77" creationId="{86EE6C62-45CB-401D-A7C1-9E536BDB848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78" creationId="{0089AC5B-F6F4-4A61-9050-236F13E4A63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79" creationId="{0F1B2A19-4915-4F8B-9C24-2EDAC3CE3F34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80" creationId="{64DEBB70-9EBD-4DD1-A793-B0745A4444D8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81" creationId="{D0095247-1908-4BB9-9D5E-3EADF606EEF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82" creationId="{641E2F79-CBF5-4851-B110-E61F948761D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83" creationId="{237B809B-841A-4758-BD0E-756E127CE38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84" creationId="{90582736-6A74-4A69-A51C-3C0651130F2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85" creationId="{E862C99E-07EC-46BD-89D9-5885A8A6EEF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86" creationId="{6F29C1EC-2BD3-43F8-908C-67A4F82405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87" creationId="{2DC0244D-F68E-4DB3-A578-B56622AFCD81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88" creationId="{33EFFD78-1F14-4CD8-9C1F-9B8C31CD6A90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89" creationId="{744F37BC-97D1-48A1-BBD5-6CFE214153A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90" creationId="{48B1110F-BB2E-4784-9CE0-A075AB32BFF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91" creationId="{73A47892-B678-4E1F-819C-9D63BFC7CB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92" creationId="{E0984312-C9DE-4239-9136-35A5679CBA2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93" creationId="{3825C959-C4E3-4E4A-8F6B-8DE4ECFB0DC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94" creationId="{B405D857-1CFB-4BCC-8E99-760631A9115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95" creationId="{DF3BF92A-DF71-4FDE-A25D-0496E7333D21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96" creationId="{40A61123-6799-4B31-A18C-D5CAD13451E6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397" creationId="{928750BB-E58B-408F-9504-F1A4789EF5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98" creationId="{5C542026-971E-40DA-AF28-40B1EA1F399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399" creationId="{DD6B5433-124A-49FB-8326-919DD4BFE68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0" creationId="{487B13F2-E0FB-4D48-9EE5-2E5D201CB07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1" creationId="{EBBED10F-1457-459A-BB15-E61EF06D082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2" creationId="{F9368555-C763-4EC9-924E-5D0170B4C57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3" creationId="{B73D388C-7F9B-4068-97B6-7482A5B735E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4" creationId="{5714D44B-C84B-4FB0-8FF3-1468F251E97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5" creationId="{E4AD7C92-0521-43AF-8665-FD78279530B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6" creationId="{7FE917D5-0037-4D54-899C-5007FC06D7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7" creationId="{81DA1A6F-32F7-4576-9F4F-4947F13BB3E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8" creationId="{5D892EDC-2EE9-4699-A969-B2F401998D4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09" creationId="{C1163404-BFF6-4ABE-8844-F786F30E5D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0" creationId="{FABBDE5F-6EAB-45DA-B598-DFB2FAD0DC9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1" creationId="{D1DF707C-2870-4E84-8605-A0F4BE5F5DE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2" creationId="{A7B20E6F-ADE4-406C-9518-84CC1D90E2A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3" creationId="{9C5FAC55-8ADB-4177-878D-424C41797F9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4" creationId="{09D83F39-A1CF-4578-A9AB-C91839842CC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5" creationId="{DA1984B5-DC96-4C04-9E43-615489B9721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6" creationId="{B6EFB4F8-A6FB-47D8-A840-A49434D881B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7" creationId="{A05A22D8-1464-4F1A-966C-C0F33BE356D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8" creationId="{134F6251-ABFE-4974-8605-EA9FD4BD6E3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19" creationId="{713D7CA9-27D1-4F16-99BB-2B26C7EADD2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0" creationId="{4695A36F-6FD7-41A8-8712-9901ACB33A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1" creationId="{04657FDA-79A2-460E-8227-00320E53214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2" creationId="{9730AF63-1AE3-446A-8838-6448BBBC6C4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3" creationId="{BA50CE12-66DE-4CAA-AE24-AE15B0C1C47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4" creationId="{D0121B62-CCB1-49F7-AE30-DB8B468BA09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5" creationId="{CF883E5A-9B46-4D93-B4F1-0275B4CC08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6" creationId="{8D07D206-97F6-4EE5-825F-3983EB9F9D1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7" creationId="{A18613C4-B3B1-4467-8B0E-DA3580BE414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8" creationId="{32808FC6-6CC5-4E37-82D8-7D8F8AE437C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29" creationId="{747718C2-EFD6-4CA8-A59D-51FEE84B49C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0" creationId="{B4A29B12-BE5B-4360-A2C3-152CA31953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1" creationId="{6DFA1BED-3B5E-4EE8-BA43-CDE82D09734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2" creationId="{1F64199F-D828-4434-BB48-70549472532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3" creationId="{1534C903-81F6-4DEF-ACBE-17908349A82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4" creationId="{A9ACD3E2-8268-4E23-922C-286C21536C5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5" creationId="{E73F8CCD-49D5-4662-80EC-ED6B12937C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6" creationId="{2A3675DF-6C86-4C35-95E0-0AAD03546ED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7" creationId="{47880CB5-7E6A-4CEE-AC7C-33FB0F8CB93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8" creationId="{54071D00-3AF0-43C1-947B-C1A05F80EC6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39" creationId="{83539999-A11F-489C-B5B4-FCCE83EC360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0" creationId="{CEFC2EB5-E004-45AB-8252-DAB1C4B52D4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1" creationId="{6EC755DA-C973-4158-8032-42CE618774A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2" creationId="{2AFAD422-6AFC-405B-82D6-425A4B93630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3" creationId="{36758414-73DB-4E13-9165-3A7C64AAB89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4" creationId="{9826C184-34ED-4672-8ADB-015C7473D93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5" creationId="{F3D3BD04-7EA8-44B3-ADF5-6BA13DC176F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6" creationId="{6164683E-BD76-4E33-99F9-ABC2CD9FCB8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7" creationId="{ADDE0ACA-EBFF-4101-9F76-93774BF909C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8" creationId="{09879B18-434B-495D-B124-FDE87EDA7F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49" creationId="{F0C15A1D-789E-49FD-BD0E-84B12DE7774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0" creationId="{01B03BA1-5F00-4C2A-8128-47C8928C895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1" creationId="{678DF24D-A19B-41EF-B5F3-804F74245EF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2" creationId="{BB51AE70-D2B2-450A-8E41-EEDF658DC4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3" creationId="{001BE568-C2B8-4551-981B-A9398BC966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4" creationId="{DA2BCAB9-8AD5-46A0-BE95-5F87EA2E6D2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5" creationId="{4A811431-B6CF-4CC4-A8A9-6AFDD29D04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6" creationId="{F1663CFD-ABFA-4B0D-B598-A5D8005778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7" creationId="{A20F2CA0-BCC2-487B-8065-12E6A927D54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8" creationId="{C3EDB26F-4A32-47E3-BB30-329F3F1CCE4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59" creationId="{FF0447C5-EFA4-43D9-B7C2-9A65E90A4EC6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60" creationId="{10563DDD-D9CF-4B80-8896-D11DAFB07681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61" creationId="{517849AA-EAE1-48F5-8DC8-D11DCF1CFB6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62" creationId="{B9B8794F-52D2-4E78-8C53-9BDE0ECABBC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63" creationId="{E083D696-5310-4F02-AD3D-FB2523CFE9C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64" creationId="{C2BC83C8-266C-4360-87E8-1F9037709A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65" creationId="{C49A05D9-E103-4E31-9245-25E1ED8D049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66" creationId="{8EDA2887-8EB9-4098-A910-937386651C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67" creationId="{32589313-8D8A-4F83-828F-2E7B25C73961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68" creationId="{9A8E11ED-8FC8-4ACD-8127-9EDBADE1F030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69" creationId="{1BB3807D-DF2E-4201-9413-534048D0D9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70" creationId="{77F130CA-3483-45EB-8638-90566941CE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71" creationId="{A6190E9B-ADE8-4639-9D83-ED211AE6034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72" creationId="{65BF50F3-3369-4BA6-B190-BDAE3E8259F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73" creationId="{B03C37AC-99E8-44E2-BB3D-4B672F1C50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74" creationId="{67948286-B0F1-43C6-A8B2-E62F148FE5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75" creationId="{F228673E-5F8D-4F91-8B36-A4737C1ACDB1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76" creationId="{E22F28CA-A356-4935-83C8-2F149CC7C6DF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77" creationId="{93EBF969-172E-4C5E-B8DC-CBCC3AADC88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78" creationId="{BCB063A6-50BD-4F47-8C58-54C99300AA2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79" creationId="{71108A89-BBFF-4112-80B4-18E04AE16AE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80" creationId="{FC894169-A0E2-4E75-8D78-601188ED729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81" creationId="{05E00B78-4718-4FA8-841A-120E5EE62F6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82" creationId="{159ACB5F-D1AB-4660-A2E5-F10E3CBA0B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83" creationId="{CFB980FC-20E7-4179-9E77-F074CA74AFEB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84" creationId="{6E6D1ABD-94EC-4DE3-961D-5F509E93A52B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85" creationId="{7B25EBCA-A37C-454C-9C80-6317B6B85A8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86" creationId="{839AE3C5-1571-4FDD-A77E-CC57A256DA6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87" creationId="{1DBA319E-689A-4D4B-A368-6E812AD53B5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88" creationId="{777E287D-0E4D-45E1-A58E-0136F745B7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89" creationId="{80E2634B-6399-4AC3-97A2-513945AA33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90" creationId="{FEB030CD-7A16-43B3-B11B-75FA10BF235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91" creationId="{9A053D39-6A94-44E6-A07E-AD2EEA4BAEC2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92" creationId="{FBE92CB9-8479-4CED-9F53-6A53F0B84113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493" creationId="{092D7D05-ACCB-48BC-902C-C3ACDC0FFC0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94" creationId="{41D620DF-32D3-412D-AAA3-8BF47F0B82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95" creationId="{A6BCCA04-E780-4EB8-9E13-46DCCF83E30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96" creationId="{590E7779-C9D6-40D3-8ED5-900E0166D4D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97" creationId="{729E7840-F4A1-45E8-9E0B-E80BCCB0C5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98" creationId="{E329364C-7239-4BD6-8D71-AA6D22CD1EF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499" creationId="{0A5AC4E4-A351-4D6D-B89A-2AAB3300DAA0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00" creationId="{AAF84B58-4CA9-4B7E-AA17-57735914638C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01" creationId="{57BA17DC-7E9D-4C5A-972E-FFC34543D0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02" creationId="{3AF61F67-01D7-4FFF-A314-51A1959A1AE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03" creationId="{25DCADD6-65F6-4B48-A0C1-0759E433E7E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04" creationId="{256525FA-1026-4705-8D57-AAB05CB7B2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05" creationId="{71D8630D-7C5D-4BB8-B466-505292A3F75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06" creationId="{8262D93B-1022-45C4-8D23-306CA584DA3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07" creationId="{8A6F4344-804A-4534-9D8B-0ABE3C2AFC6C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08" creationId="{85180513-88F6-4986-89D5-F5DF809E1D26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09" creationId="{7308632C-9CF7-4B1C-A666-F40360CDF28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0" creationId="{1E467458-9D58-4F7B-82E2-FC2251CCE91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1" creationId="{248043AE-C23B-49DD-A5D5-143964D4A09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2" creationId="{3EF3E740-C025-4A82-B71C-B0D32077E56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3" creationId="{967EA424-CFCD-4EE0-B51D-ED7238BC808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4" creationId="{F919B491-41BB-4545-8867-DE5AC9D73DE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5" creationId="{ACB26801-E0F2-4BE5-9F03-750FC3541D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6" creationId="{62766727-A02C-4B4B-A04C-AD917B8AF3E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7" creationId="{5B73FF90-AA90-4064-AC7F-77190047BF0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8" creationId="{97B34003-0A43-4E24-940A-FF434E0768E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19" creationId="{5D761293-203B-474B-8A5F-2D60F28F23D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0" creationId="{E1BDBF2C-77CB-44E5-847E-E4EFF131DF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1" creationId="{847A9B3C-5EF5-4593-9D0F-2229777257C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2" creationId="{AA92EEA2-DF6E-45FE-A918-F50DB60DDCB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3" creationId="{50D4A292-6425-4F55-B509-AAE2F315082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4" creationId="{84C91B8F-C15E-4129-896F-61242D2381F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5" creationId="{9E9ADA74-531A-4208-AAF1-A9633B6E9D0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6" creationId="{C5BA11BD-12D0-455A-B9DA-5E6F566605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7" creationId="{ABAFDD2A-979F-4800-893B-2D6BB277D28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8" creationId="{9DF5DAFA-FEAB-487A-8569-B5AD6E4D322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29" creationId="{340DFDB2-483B-4CA8-9FE6-FD9D7EA2A20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0" creationId="{448C3F83-5D7F-4BE2-8CA8-7888A916027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1" creationId="{B1D50AC3-8359-446A-8731-09DE6E3845C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2" creationId="{7233369C-A7FE-4AA9-9857-F6E8C6965B7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3" creationId="{8F9A2FDA-4362-4699-8918-FBBA100250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4" creationId="{71977D0F-C1E2-4BBC-9FE8-453D371246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5" creationId="{F0643673-E8BE-4E2A-A94E-49D2ECAD7BA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6" creationId="{10661290-3097-497A-94FA-A226B02BCE6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7" creationId="{96DEDC0B-9D12-498D-A029-90F19955F31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8" creationId="{54ACD14C-63C4-404E-A0CB-57A4C6C614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39" creationId="{8763F83F-F434-48D6-A12C-ECF4A2B9983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0" creationId="{385D30B2-283B-4DF8-A902-5CDB362EA58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1" creationId="{1899BFAD-AD0D-4BD3-ACC4-53A26C01AD2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2" creationId="{A85C7F32-523B-4933-81FB-79335C377BB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3" creationId="{270B1020-93AE-4C87-94E9-B74E2D74E79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4" creationId="{189B8D2F-5095-4C0A-9FF6-87E22D62DF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5" creationId="{D3D9AFB9-7316-4CCE-B012-F4A45FA9EC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6" creationId="{03D4B8D7-F369-4FC1-8BEA-CBA5E5F09D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7" creationId="{8E7FA198-D151-4BF9-8C65-6A5103EAC1C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8" creationId="{1529951F-DCE6-45BE-BEE0-81F56686E93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49" creationId="{D1BF8FCC-43D7-49DC-BC2A-FAC2080D3D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0" creationId="{AE38C96A-A15A-4294-9F87-FEA9E0FA18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1" creationId="{82903851-882E-484A-864E-7F656D29F7B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2" creationId="{991D1AFB-617F-4DC2-B627-71D55D555C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3" creationId="{19A464EA-FC91-4098-AC78-2DBA9AC6120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4" creationId="{FF034137-5DD1-452B-8245-FD2EF2231A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5" creationId="{8A4966E1-C436-42B4-8CB1-E57A5D8DCE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6" creationId="{DCD1D0D1-44C6-4624-89AB-9382CE4D90F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7" creationId="{DC164BC7-382C-49B8-9F6E-80146940B2A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8" creationId="{98E16F76-302D-4F78-8F33-498FB4411D1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59" creationId="{A96A2626-3616-4A4B-8368-0DEDD2FAAF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0" creationId="{0DC00CA1-B959-4C4B-ADCA-E9F80C36995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1" creationId="{0FCB45DF-4D25-4436-BEBC-36FF917A62C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2" creationId="{DA5F70AF-AA95-4DEE-91C6-4741090AF03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3" creationId="{242BC55A-04FF-4813-AD44-D55F58E3CA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4" creationId="{182130BA-7030-444B-8D68-17B0462CE12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5" creationId="{606AEF66-C323-4297-9379-CBB9759B242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6" creationId="{F8F6DFDD-4E37-4DE0-BEAB-EFBF529E16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7" creationId="{12326ED2-024E-4091-BA53-7F39F93FF4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8" creationId="{294EC152-C46C-4638-A814-6075CF8C6A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69" creationId="{1EED44DB-0834-423B-BEB1-9373055775F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70" creationId="{1EFE05B4-4702-4AE4-997C-2FF5F2DC4C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71" creationId="{1A4C0BB1-B338-4F0C-ACD2-EE134D9462EB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72" creationId="{E1E57682-5B98-44BE-9D63-38A5066BB28B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73" creationId="{9300311C-602D-4654-81DA-F0601D79221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74" creationId="{EE91F2A0-C2F3-4B67-907A-65F6EA613A4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75" creationId="{E366EF1F-CF7B-474D-ADED-6CAA9E2494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76" creationId="{906D3619-A28A-4DF4-81F9-0286DC81FE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77" creationId="{849C9DD9-A5B7-4421-90CA-41B673ABF7D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78" creationId="{22019024-0266-431F-AF9A-40B987ADBF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79" creationId="{4E024179-6CDC-4572-B338-EC8653B8DBE5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80" creationId="{6215264A-48D4-4645-9B9D-862F028BE9AC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81" creationId="{C10747A7-8899-449B-92B7-B223268CD0E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82" creationId="{516173E5-E2F2-4DA0-8B3B-9C4234C39E1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83" creationId="{6C53BD9A-2585-4FAC-8EBE-A399A01690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84" creationId="{DB17A9F5-4F26-44A5-BB8E-E3AF7486B2D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85" creationId="{4A9D20FF-1DA4-486A-8ADB-4AD9958EEE6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86" creationId="{87588C11-D4EF-41BD-9964-EBBBA453CDB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87" creationId="{A9F71EEF-E9E2-473F-9DA9-5BFD87B8F7B6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88" creationId="{8E81348F-F317-4447-AFAE-E607EFB7C9EC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89" creationId="{E8E77316-BDD9-417B-819D-0589E5BE778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90" creationId="{B34E6F23-8A45-469C-BD23-57CA3D0329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91" creationId="{E9A6E36D-38AD-4C7A-92F0-534FFAF6BA7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92" creationId="{5FDE8B32-EC21-40F4-AEB0-AD194883E1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93" creationId="{394BA844-279A-44E2-88D9-A382D128AC2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94" creationId="{052012EE-81D5-451C-A292-09F0290BB31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95" creationId="{892DF314-22E4-47EA-AE5B-9C256FA96B73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96" creationId="{304461FA-8277-4506-B9B8-F80FA0C6BBC8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597" creationId="{B39B37BA-83AC-4333-A084-CD62846389A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98" creationId="{86D5F2A5-5E5B-4476-A522-7B90FCC76D6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599" creationId="{E06A5C07-3260-4170-8D2C-26F6A0FE004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00" creationId="{4DB42DF8-B88C-4EA3-8360-D281A2354E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01" creationId="{F0D98384-DD2B-4D29-8F82-619674F8BB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02" creationId="{A6447990-5F17-423E-983E-74BDD358757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03" creationId="{FF22F3BF-4F7F-4F37-97C8-508AB1FBD206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04" creationId="{3F6F0F4C-8EC1-4C33-991F-CC982E46A140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05" creationId="{30C173DC-4BFB-42ED-813A-FCA7EC0DE8E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06" creationId="{06D60B74-8BE3-4F24-930B-9CF455D3526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07" creationId="{6A60F5A6-AC71-4FB1-B396-58A6B2B6BEE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08" creationId="{BBDEDD4C-3348-4BC0-B0C2-D58A1479599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09" creationId="{77155787-6C5E-48F5-A719-FD93D7E159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10" creationId="{8D5A0145-1A93-4C34-880E-3898B12F3AC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11" creationId="{EFCC296F-DC47-41F2-A778-E2653424C52B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12" creationId="{5BA6CC2A-0BEB-41A3-9FA8-87227305F4D6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13" creationId="{970EDBB8-5F5A-4DE3-AE09-FFD433BA04C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14" creationId="{358672A4-5A00-4409-9CEC-3B961558AA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15" creationId="{4C9A3ED6-AA5D-4846-8002-1D9256E66F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16" creationId="{9586977C-CCB4-4CF9-8261-0916DD2C0C9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17" creationId="{94C64213-8F56-42CB-9E50-21D21BEE129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18" creationId="{6B809F90-173D-4095-8A1B-1F398A86254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19" creationId="{B2170811-C3D6-427F-A7CB-F148626C5C86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20" creationId="{2D7D8878-AA18-4163-95AC-CF1463E42666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21" creationId="{00D75B2B-555A-4BD8-A195-7A0FBB1EFA4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22" creationId="{9BAD8E49-8E23-462C-B062-92E0C0EC696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23" creationId="{56FDB740-DAD8-4F85-B990-FDBFED54FDB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24" creationId="{AD393781-2CE2-40E6-AEA0-270DD29869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25" creationId="{F5CECD0E-EE6C-4D74-A79C-CCD36A2DFA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26" creationId="{FCCA271A-925A-45DF-8A2E-076A9B1DF0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27" creationId="{08DE81F7-C368-41C7-8094-E479EE00C9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28" creationId="{DA3D5843-90EB-4866-AFAE-B6844FB4823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29" creationId="{0879A134-67C7-4CC3-8D53-D8F300249A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0" creationId="{32BE68E1-1F20-4744-BA26-C3BF1406E9E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1" creationId="{AEBC9B16-626B-4469-ACF4-D5137313FD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2" creationId="{137BB873-6D42-443D-92C0-7A1747E886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3" creationId="{36966FEA-8B3C-4A5E-9641-167A0CD66E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4" creationId="{90B55F94-3A0A-468B-93A1-90C21D77928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5" creationId="{7B7DBC2A-9F7D-44ED-8587-6BCFE53B3F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6" creationId="{AC42D1F0-733F-45C4-8DB1-ED1BCC1ECFB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7" creationId="{D9E6CE15-E578-456E-9878-BACC5BB797C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8" creationId="{DE69BE2D-96E0-451A-A435-5864E17A60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39" creationId="{A1C59F44-7D65-451F-9D5B-9E82EF73325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0" creationId="{1F3AE835-03C2-482A-AB12-28F3D0B068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1" creationId="{362D24D1-7ED9-4946-95AA-8B1A9885F71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2" creationId="{9B0D302E-9903-46C7-9563-CF3CAA1B061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3" creationId="{60F0134D-9ABB-4226-AA37-40FD0353CDF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4" creationId="{FE0E9F7F-029A-4358-A34B-A67D5CC69E9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5" creationId="{F1FEFEDE-EDF3-4509-A778-45924820F6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6" creationId="{BB3B133A-C1C3-413E-A482-98BF232858B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7" creationId="{E6883644-2B67-4782-AF38-DBBD43097F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8" creationId="{8D10F31F-6480-4E23-99CC-9E8B90C8ACC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49" creationId="{C8323C9A-E622-463D-9A2E-4EA56E45E9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0" creationId="{C5C7224E-A65B-48D0-B5A3-5C7E42CF78F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1" creationId="{37432AD0-4F9E-4A14-BD59-49D0ECF7985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2" creationId="{663B5394-4483-480C-88DB-7F1C50DEDB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3" creationId="{46BEBCF6-1EB7-4C55-8E08-915A71D07BA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4" creationId="{1C5B12C0-31BD-4CA2-8645-7557A0E42FF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5" creationId="{DA426961-3792-4040-811C-934E097C226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6" creationId="{81A71AEF-2A57-492A-A6A3-4278364DFE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7" creationId="{D3E828C6-076D-4CB2-87F8-B10F2BB311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8" creationId="{E8D602D6-670A-4F56-91B5-88952F67FE4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59" creationId="{8EC4C170-1CB0-46A5-BBC0-BCCFF6183F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0" creationId="{B40A1AB8-F913-4D39-A4C9-68C62F59B5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1" creationId="{0A1AB382-EBEF-42EA-9558-1DF685BF2F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2" creationId="{F038978E-3800-4667-8363-103610B660D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3" creationId="{6B807E86-513E-40D0-8C1F-0FFA46C5EC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4" creationId="{CC042952-E942-4D75-8FBE-AB2C33E7F4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5" creationId="{6A639EEF-152F-4871-8F5B-A69E326A00F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6" creationId="{15601FA9-C97E-4C19-B1BF-F0635824AFC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7" creationId="{A88E3440-39A7-4890-91DA-FED6173D1BA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8" creationId="{0279D45C-578C-4345-8BD3-80EE58D14EC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69" creationId="{ED530220-7A7A-45D9-8BE5-C00C29754A4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0" creationId="{E55977ED-7E19-40F1-99A3-DE415B505AC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1" creationId="{727D1CD9-84D8-4F98-ADA9-DB739346195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2" creationId="{403F874D-4ECD-4EB7-8AF8-1AEAFE10EA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3" creationId="{B61AB1EA-CDB5-44FB-83BC-86ED9D25788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4" creationId="{FA1406E2-3F52-48A5-964C-8D8930A5ED8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5" creationId="{99D979FA-0C68-4B1E-999D-9F47D88C3B0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6" creationId="{4D3417BF-5EF6-43C8-9E4B-6225D403BD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7" creationId="{34F45A1D-2683-4FEA-BE47-B808542203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8" creationId="{37CEB378-1614-4F30-B576-F30DB55D113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79" creationId="{7799B358-41D1-443F-AA7F-30FB7CA4EAC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80" creationId="{A2AD847E-0B2A-46F6-BAE6-395C92B7E35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81" creationId="{299FDADB-0202-4A88-9FA3-E5270C01F63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82" creationId="{C818FA2E-E381-407E-8D23-F75E0F5C13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83" creationId="{E2885B49-F55A-411B-A74A-F75412AE2289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84" creationId="{877A8FD6-721C-4701-B4EC-60483B1E9F40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85" creationId="{2CCD95C3-45BC-4705-A7DB-8879B173796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86" creationId="{70DDDCA1-FD01-45FB-9E71-89D12F5BA15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87" creationId="{C78969D6-3353-4A24-9774-CF98BF6463C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88" creationId="{E448DFA2-57B7-4AB3-B275-CD5C3FA5C58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89" creationId="{169B1466-D1E0-4CE4-AC79-1292C66D78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90" creationId="{E5AB5A8E-7D0D-4CDC-8747-BCCCBF4002F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91" creationId="{18204661-87FB-4AB1-8A82-5DAE0DFCA10A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92" creationId="{98C07BB0-8331-48A1-ABEF-23EA0A431135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693" creationId="{8AF218EC-CA78-40CE-8B7C-AB0D4B49DF9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94" creationId="{04821712-96B1-4628-B42A-9CD3216D062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95" creationId="{B70394FC-DF65-4A05-8200-6D2F72E8695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96" creationId="{29B3EE1E-87A7-4F99-9A34-3C894B94B7A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97" creationId="{B654AA9E-8ECC-496C-98C5-AE5F69FED4C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98" creationId="{A73DD94A-ADB7-4F9C-82AD-EABC90CD5C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699" creationId="{F7FAFD1D-9586-43EA-A427-A77719CA02EE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00" creationId="{20A8C119-04D7-4D3B-A37C-C0EF7E2C32A1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01" creationId="{31A9141C-FE79-47FA-8333-526F1E01DDA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02" creationId="{CE089B1D-5F3E-43E6-81A3-ABF128B73B3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03" creationId="{1D8CDA7B-4891-444C-9E7C-4A10C61C479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04" creationId="{B5DBA87A-0155-474F-A41E-361195807B0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05" creationId="{9F4A0E3D-93AD-4B77-B5CA-4D1DD60BC14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06" creationId="{0A12CB92-19CE-4F2C-A9EB-E19A16A168A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07" creationId="{F1AD881C-E169-4109-A07C-A204D9D8722F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08" creationId="{6098DCE3-0E5D-4EA6-B857-05A0DF74CECF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09" creationId="{915CCC3A-2EDC-4535-B2D6-2FBEC05D9D2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10" creationId="{9E3044C4-7AEB-4CAB-824B-2EDBABA902D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11" creationId="{CA1D87F5-E01F-4C9B-9018-3F6E917903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12" creationId="{BE7F5532-533D-412C-90B3-8156B1E69E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13" creationId="{683AA8D6-A6C3-46D8-A382-32F419EEA5B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14" creationId="{F6E90F35-140A-4E48-AE75-0892FDB9408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15" creationId="{429CDED1-C44F-4439-B55B-6388729140FC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16" creationId="{D9ED04D1-A828-4E94-8283-6D1ED901B523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17" creationId="{47D1CD38-8A51-4989-8051-EE75EBD4C8D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18" creationId="{2DD9A122-0802-4E3E-886F-2127C7115E8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19" creationId="{291D14EF-59A5-4A10-A73F-D598F617D8B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20" creationId="{0B71CD2D-04A7-4B87-ABB4-6498E90A61C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21" creationId="{FD74251A-2CA5-4AD7-BDDB-3240470B8D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22" creationId="{FDC6FC07-17C9-4B71-B38A-2B5D141FDDE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23" creationId="{219698BC-EBE6-4D58-9E13-22142DDEC82B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24" creationId="{2ADDB3C1-7017-41A3-AF45-6C5027BA267C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25" creationId="{50AB9E35-2729-4190-B5B7-48DF7A6692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26" creationId="{2F0455C8-F62B-4EDE-8656-9C5E95C8B87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27" creationId="{8282CD8A-FDF8-4E56-AACC-ECFCA343AD1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28" creationId="{A1E31D97-869F-4274-B0AA-FFA5A3416B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29" creationId="{316B37B7-A008-4676-815F-B3DFE70AD93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30" creationId="{48D49A4B-16CC-4171-B08C-14AE77B458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31" creationId="{C237942D-6502-46B8-A16C-6A17951BD7DD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32" creationId="{135BB896-751F-40C5-A1E3-6B5ACBAB27C5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33" creationId="{2722269B-F8BD-49C9-A5E4-3ADFC057FA2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34" creationId="{D5073B34-7B36-4F20-ACA5-D95CA2D9AD2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35" creationId="{5084A225-0C85-49D2-94B1-22F1CD0C0FA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36" creationId="{31544481-383E-4502-A739-C30BBF71ACD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37" creationId="{01940383-96F1-445F-A646-7E6D51FEB01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38" creationId="{6F0401D9-43B2-4FB0-9C06-C37846E5CE0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39" creationId="{8981DBBD-A359-49ED-8A73-A2D29F62FE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0" creationId="{4C49559A-2D62-4D0F-BAA6-EBCF8819BB7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1" creationId="{7D982574-CEE4-48BE-B06C-3E6F9F54401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2" creationId="{270F2F73-579C-4828-8CD7-4BCDE9B1529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3" creationId="{F11486A9-528A-48BC-9787-6EC0282CC6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4" creationId="{B9F035F2-BEF5-471E-824F-50877762FD7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5" creationId="{37E4EB19-3563-4842-AEAE-3C33FCA63F9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6" creationId="{65783AB7-F05B-4EC9-B179-AEAC114056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7" creationId="{917B73D1-CA88-4036-B4CE-69D69723B8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8" creationId="{BC940EEE-4E28-4E60-BD0D-9062CD68259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49" creationId="{307A9A70-C65F-410C-81EC-0C25AEC7BB2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0" creationId="{F71B113A-0BDF-4EFF-9862-C4DDAD9A2A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1" creationId="{9F5D52CA-3A89-46F5-8216-4F060E4B514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2" creationId="{715E3626-C16B-4EBB-8C00-65A8923BE16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3" creationId="{18F2580F-059D-4415-9D18-130B2519226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4" creationId="{94140466-AD86-4120-80FD-697E2F4B684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5" creationId="{07118327-CE52-4E63-9417-92A7319871E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6" creationId="{E880A66F-CA86-482B-87AF-18AD22C2A1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7" creationId="{9448A6E1-B5C3-4D98-ABC0-347DD048370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8" creationId="{1D47F861-4CDB-41FD-8A82-0BEFD148209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59" creationId="{65014D2A-F359-4D3D-A797-B597315AF4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60" creationId="{80958A48-425B-4076-B471-59FC12CB8D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61" creationId="{434758FE-6164-484D-88EE-D0A5005E2E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62" creationId="{67BE0E52-5CB5-4E26-ACE7-ECE687D4A85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63" creationId="{EDB9BF16-8861-4370-9417-D76F4407F599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64" creationId="{6EAFB635-15E6-4D8E-8405-6194991F38E7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65" creationId="{4AEDEDCF-288E-4B78-B79A-373947A21D7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66" creationId="{8C537999-302F-4D02-97CF-8D36978D1E7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67" creationId="{3FA94624-2C6C-422E-9D43-593D57726E2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68" creationId="{EE2AADFF-FEE9-43E8-8C80-3D0FB052C3F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69" creationId="{EA6235EE-CA84-4F4F-B714-FEF25A52F3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70" creationId="{3CF7F5F3-6DF3-4726-89E7-EF4B3FC893D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71" creationId="{C4EEC4B6-9BA5-4C8F-92F6-B311E60D7463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72" creationId="{6EA7B3FD-16C4-4BC0-9C41-DAADB0A950C7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73" creationId="{AFB9A274-7198-4552-921D-117DCC0AFF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74" creationId="{63FCFBB3-BB3F-451F-B7BE-8EDB3EDADC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75" creationId="{D266CFC6-99FA-4CD7-BC36-E21CFA0227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76" creationId="{748E77A5-CD5C-46B1-B40D-41C7A338F95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77" creationId="{A0141859-3612-436F-8F37-1ACD9088A69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78" creationId="{113FA450-BD06-48AC-80A9-6EC6C872034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79" creationId="{FA8C9010-D99E-4191-93E4-174E25103769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80" creationId="{D4DB0DF8-783B-4809-8CFB-62A962CBED30}"/>
          </ac:cxnSpMkLst>
        </pc:cxnChg>
        <pc:cxnChg chg="add del mod">
          <ac:chgData name="Litjens, R. (Remco)" userId="b4cbdcf7-5f12-4194-833d-5ccf55326142" providerId="ADAL" clId="{2E9E6E5E-E24B-47A2-9D17-8E5FDB532924}" dt="2020-10-28T15:31:03.276" v="3975" actId="478"/>
          <ac:cxnSpMkLst>
            <pc:docMk/>
            <pc:sldMk cId="2769783256" sldId="268"/>
            <ac:cxnSpMk id="1781" creationId="{749F4B55-C978-4782-8E14-42E3C3914D2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82" creationId="{AE84BC2E-7167-459C-B131-B36D5872BD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83" creationId="{7928665B-7373-4321-8F98-4114E2D73BE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84" creationId="{540474DD-05AC-44DC-BCB2-4698100867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85" creationId="{4A292AC4-26A0-42C0-9CF6-1A9845E2D6F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86" creationId="{E208C0A2-752B-4527-84A2-EE70F631203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87" creationId="{4BC67FA8-F217-4F1F-8958-FBDCA2B32C5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88" creationId="{3C53CFEE-D82B-4E5D-A609-5D94BE4EBD8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89" creationId="{8F1F0F38-8ABC-4D46-99D9-9C53077988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0" creationId="{3F133708-571D-40C4-8785-355EF0A1244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1" creationId="{7BABE7E3-446D-40AB-87D3-A56EA751DE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2" creationId="{0FE6B342-8500-4B0D-98FF-072BBEB5052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3" creationId="{DA4CEDDE-E53D-497B-957E-10765C35E1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4" creationId="{4DF67CDD-C91E-4543-B9F3-D934D1ED5BD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5" creationId="{0D909F61-04E8-4566-8FD4-81930728D4F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6" creationId="{907A1E34-4316-4077-B1E9-2868942C1D1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7" creationId="{890F9D20-0F9E-43FB-BF4E-FAF20974CC9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8" creationId="{A8B12F5A-AFBE-4088-9CFD-988C2CC7A97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799" creationId="{FCDC4019-635D-4784-91AC-8D75143C48E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0" creationId="{D26B417C-AD34-475B-87D4-BD9376EB10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1" creationId="{52C7474E-533F-4C25-8691-E6865796E6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2" creationId="{25A2F670-10A9-4EE1-B5B3-D9CAA1B957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3" creationId="{230910F0-E73F-481F-A60C-9D60306DD5B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4" creationId="{24D69089-B50E-4D9D-8368-0C0FCA23395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5" creationId="{54507B0D-231A-4FDB-9EC1-4F1E614E571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6" creationId="{F717FF7F-6FC1-4B6D-8C16-D491FBDDB00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7" creationId="{FF38249A-79AD-44D6-9690-93C016A6D40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8" creationId="{F7487D3A-0913-4E9D-8C1D-62161A873D8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09" creationId="{ACBD4EF4-F422-451B-BA26-65E6F9807C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0" creationId="{B042F24F-F2E0-4A02-8BB7-CDACF8E6D85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1" creationId="{85B928D1-EF24-410D-8331-FC1D63B1A6D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2" creationId="{64DB8263-4FCB-4E2F-8866-71551F6CA86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3" creationId="{A9781556-41F0-4C3E-B200-C371138A7BC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4" creationId="{AAFF6469-8225-45C9-B60F-9BBFDA4BB12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5" creationId="{E575AEB9-B288-434F-A5D7-5A95812063D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6" creationId="{F29FFD66-CB10-4343-B5AB-7CAA14EB0F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7" creationId="{A290365D-37B2-416B-AC79-25A0D4458B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8" creationId="{E3247060-8617-44D1-B1E5-AB6EA6A48B0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19" creationId="{1AEC5F59-6789-450D-A87B-72578B343DB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0" creationId="{4AA04F31-49DC-48F1-AACD-5F7D03C2B1B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1" creationId="{2C40DF1A-B2F2-42D2-9884-6AD3E3D4427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2" creationId="{C2063AB6-851C-41F1-A9BA-4473601D59B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3" creationId="{0DCBC8F3-5468-4934-AA77-6D5985C6EEE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4" creationId="{32C1E6E0-E418-43FF-857A-E4FB40D3FC5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5" creationId="{0A82C99C-9CD3-45A9-B99E-03E6151A8BB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6" creationId="{8A59094E-AC95-4844-BF1E-D7702C3E0BF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7" creationId="{99A98EE2-0A39-43AF-9EE4-DF91FF91A45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8" creationId="{F75CC490-5ECD-4588-943C-DF2C1AEBA30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29" creationId="{8B1BBB65-8AC8-4EA9-AB39-9DA0EBE0966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0" creationId="{C373264A-A851-4574-AEA0-5314A19782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1" creationId="{0FB75179-291B-4987-9254-A313F2A492A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2" creationId="{EF492240-2417-40A9-9EBB-F22639F1E5E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3" creationId="{7EE786AB-EA52-4DEB-92B2-16DF1E696C4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4" creationId="{9C044CF4-0FD3-4D08-9BFB-0867290754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5" creationId="{0DD4F40E-DF75-4F89-966D-4C996D0B909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6" creationId="{5E4D3957-E261-4820-904C-4E6C0D28354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7" creationId="{DD996D1F-0DE5-4C3E-AB23-A94A0134734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8" creationId="{A77EB0D5-3ECE-4461-A0B9-AFCF02785E7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39" creationId="{F6B171D0-350A-4F5C-9BEB-67BFB28CFC3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0" creationId="{8C164C87-49F8-4D39-9E9F-A56AD83DA65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1" creationId="{86086C46-64B0-4C6B-BA2B-472527DC2E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2" creationId="{9B2CB1E8-964D-4A39-8359-1A4C374509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3" creationId="{55C16A3F-7B48-4508-8C37-740B2A1E693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4" creationId="{0FFF54D8-0179-4126-B494-00946C44569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5" creationId="{01902BD6-EF0F-41CF-8B4C-8BADEB9125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6" creationId="{BA1C8DE9-2924-4153-B766-A048A883623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7" creationId="{44076BDD-AD96-4FCB-9F67-F538F4A4120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8" creationId="{D349E238-C05B-4B7B-8686-D7FF408C49A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49" creationId="{F2B1400B-B345-49D2-8250-1B803F3A0AD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0" creationId="{0D6E4C07-0ED8-4DDA-ABE2-53AA2F9AFA3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1" creationId="{E561DF8E-A0B6-4970-8582-04B3C17974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2" creationId="{F31A10D5-7F26-4614-817A-E8BE258C0ED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3" creationId="{85491043-4AE1-4193-AB35-DAA85C05B29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4" creationId="{0C7788AA-C6BD-4030-A7E2-BC2E6137C6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5" creationId="{7285EC7A-52D6-478F-BF22-B1CBAB05F6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6" creationId="{E369C21E-0BE2-4388-8438-B48D851E4C1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7" creationId="{B853B0AD-4342-4D3E-944F-6870D84BBC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8" creationId="{1BD8E6CA-20B9-4842-BDF9-C6E6240828D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59" creationId="{6E17C09B-3B70-459F-BEE6-F3A69210DE6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0" creationId="{43BB3A98-3406-4012-8ED3-CABE6F3E0D4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1" creationId="{7ACD77A8-5101-48A0-9E73-EE2CB4883A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2" creationId="{3F107EF6-285A-413D-86A9-44AE7720B43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3" creationId="{A9EA159F-61AB-48DD-961A-483F9104ED2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4" creationId="{C704F829-032E-45D4-9FE0-D8CB3526416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5" creationId="{5CA41000-5F8F-454D-9D6A-1A71860A90F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6" creationId="{8A24AF7F-EC66-4610-A839-5007855FBE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7" creationId="{CB9773C9-94F4-49ED-819F-C090CAD910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8" creationId="{B3E56CC7-3290-4FA4-95C4-2AEF58F59C2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69" creationId="{6EF19FF9-CDAC-468F-84CF-4DA6C63D2C0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0" creationId="{004335AD-FAD4-4FC6-B660-20D589C4DE8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1" creationId="{651A6705-2009-48EF-B1CD-76C14DAA3E2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2" creationId="{DCE446AC-E4CE-4B4C-99E5-2E90E80076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3" creationId="{F42B4F5B-C261-42FC-89A4-BF14AAA705D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4" creationId="{2CA462F5-011A-4461-AE88-C753CF874A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5" creationId="{646A5675-83FB-46B2-84DD-94B748E472E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6" creationId="{E0072A29-6000-4A54-89BB-670618C6B17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7" creationId="{A17B8A6D-B685-40DA-B4A5-E2FA5C482AD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8" creationId="{E399197C-DA70-4F8D-AC33-9A984F47FCE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79" creationId="{9BA26D92-E118-48D1-A49A-E6706B878C9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0" creationId="{78E1DAEC-D075-4473-A3DE-FCD6C1664C6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1" creationId="{5887F8CB-8CA6-4540-BA96-C7C4AFDEA18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2" creationId="{B3C6FC4F-2F86-4F40-A95B-4807206F8E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3" creationId="{8B1162AC-24BA-4F0B-BE5B-13B65E2B343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4" creationId="{18F9AFBC-AE0F-4C36-9CDD-670AA4E0E5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5" creationId="{5A4ACF8E-F52C-4146-8535-54870087E65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6" creationId="{C8A26F2D-9202-4D3F-8510-30C3D4AB821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7" creationId="{F0EE56BD-EAE8-4760-8B24-C72F5AE802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8" creationId="{DE032801-7C98-4963-AA60-29D28C76CCE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89" creationId="{0B4FFEA1-C168-424A-B8D2-7BDAA59C5CB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0" creationId="{95A17E7B-53F1-4E1E-A6AD-F16C4D42D7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1" creationId="{7B3D993C-5191-4CFD-ABF9-1BF0C461FD6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2" creationId="{7351A760-0406-4BEA-8886-24AFD107295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3" creationId="{E56B1B4C-C835-453A-8833-C102DFFC17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4" creationId="{EC65543B-2774-46A6-AF62-3CEFB47BAAA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5" creationId="{8A3AE6B9-22FA-4C79-B8D2-1E5002537B1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6" creationId="{D8E2B50C-43A6-40AD-BAC1-86632DC4987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7" creationId="{20D1DEF2-2AC5-4CB3-AC11-B7DF2A0F6E2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8" creationId="{B35E9BD7-D303-4CCA-B228-BF60437CCF6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899" creationId="{25CF662C-6070-4D93-B122-B9A1CDC58DD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0" creationId="{810C8E26-05FB-48BC-A0BF-DDAF40B6696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1" creationId="{D8009917-937A-4841-8382-D544B8D5A4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2" creationId="{B697A701-362F-46A6-B769-A80A7E23363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3" creationId="{F3D7829C-0D4F-4B78-8D5F-531D444A4B4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4" creationId="{229B5A6B-593A-418B-A790-B4D112B4250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5" creationId="{64C42F79-E0A2-4C53-8864-951FE5DB650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6" creationId="{D75F4531-C5B5-4E07-A913-CA03BBD0008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7" creationId="{CC49ABE7-570A-4739-A4A4-6E65F0C4370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8" creationId="{37A88F7B-3F1A-4CE3-8CAB-5AB97F0CE5C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09" creationId="{D654E2D7-DF33-46D1-89E3-2FF8A76BB0F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0" creationId="{ADFF1465-1BFB-49B7-BA09-53C0769432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1" creationId="{72C3E658-62E7-4769-AD32-CD4CF3FEF8E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2" creationId="{2F7B2A19-D871-433D-80AF-F5980B47430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3" creationId="{AB52483D-9D3F-4553-AAEF-119E34BEE4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4" creationId="{5EA0D053-51D6-4DB7-99C2-62F719E1B50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5" creationId="{1147F326-91F0-41B6-BAA1-8A2ECEFA69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6" creationId="{1FFCAFAF-D8D1-4072-9D7B-EB332208F1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7" creationId="{37E700EF-E194-4D30-A246-399ECC20CDA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8" creationId="{DA5B8A60-783F-44B8-9A9A-378B5FCCCA7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19" creationId="{5092CD91-E390-467D-94EA-207DD75499D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0" creationId="{90D02404-646F-4CF0-B047-93DEC54DAE9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1" creationId="{0D95F6D4-313E-45F7-9569-D1996EF13E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2" creationId="{EE2A8896-A1AB-4F72-AB97-77E8B1513CF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3" creationId="{BBE0E9E9-F0CF-43F5-B82E-B55EBD079F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4" creationId="{F379C921-CCD0-47ED-BB9D-19F6FC0C6B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5" creationId="{395EF31C-82CA-4AEA-8190-8C41D75F5D9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6" creationId="{84E727C7-4211-4BBD-BD87-75F8EC67E2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7" creationId="{D2A16542-24CA-4257-81D5-1912081BCF4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8" creationId="{7CAAD77E-2F03-4FA0-9DBE-85DB8DD301F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29" creationId="{E06E0B20-D0C9-4949-AA29-D1FCFCB0D06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0" creationId="{BF6FF335-1725-4A07-9A59-35E3C0DF38E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1" creationId="{C853764F-04E2-410A-A3B1-C21A43E95EE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2" creationId="{9035DBC3-9AE4-4BCC-B3E7-21C79EE7C13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3" creationId="{4FE9A27F-A197-406D-9D2B-1C74EEBBF7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4" creationId="{1226DCCD-4B77-4D52-8DC4-FA36BDD013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5" creationId="{AF34FDDB-CCD8-470C-9AE2-80EFD226CC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6" creationId="{D3F6AB38-6A11-4B22-A024-6F89492610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7" creationId="{855941F1-175C-449D-B359-B6CAE668ABB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8" creationId="{EB47FCCC-6093-4AE6-8E8E-0779C122E12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39" creationId="{7DB97596-C5B8-41CD-8213-7B4F091615C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0" creationId="{50650C92-7A28-4EF6-A43C-5F9A1EE84A1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1" creationId="{8B5480E5-9354-417B-BBE7-DADCBA9151C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2" creationId="{0E14BE8C-D6A3-4A83-A779-E3B84DA5645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3" creationId="{CFDC9000-6C18-419A-BF66-12864561B1D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4" creationId="{773CB27A-28A0-4267-B586-BC3227BF5A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5" creationId="{2FFDCD1E-E1B1-4E9F-9EF8-A756FEA7AA8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6" creationId="{CA8F82E2-C4AD-4FAB-9D53-A3BE2E88C37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7" creationId="{450F3B98-462E-48D1-834E-DC21FB178B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8" creationId="{51EA5457-137E-4882-8ACA-63994922C0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49" creationId="{D9386F60-97CB-4231-AAFF-78BF95FD9B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0" creationId="{23CE6082-0659-4606-8E88-BC3E8E3DDD2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1" creationId="{C4BB1C7D-6F2D-445E-8D58-C7B6ADA437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2" creationId="{9301B6AC-56CC-46EF-A2BE-D6FBD84E067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3" creationId="{C3407C79-4BFA-44CF-BEF6-3C7856D5451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4" creationId="{D57E7F10-974B-4341-A32D-D7A1DB2E822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5" creationId="{59C82C3E-9DB8-4CE9-AB76-7056802585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6" creationId="{6C2B20C5-2807-4438-BB05-999B1FB624B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7" creationId="{D68D0DB5-9FCA-483F-AA7C-6744B8247F7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8" creationId="{D2839F01-DF81-4B48-8041-4AF4D6E625F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59" creationId="{A95FC020-52C3-4CC1-A552-992A441A8C5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0" creationId="{99810F0F-1955-4B0A-90AC-6D3D1FB62E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1" creationId="{88F0A063-B8DD-4E60-8451-AE0C5F07A4D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2" creationId="{1B8A97EB-BF3A-46EA-8959-6D1EE549EAD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3" creationId="{45C44B5D-1F2B-4C28-9E7B-4D44F2F24D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4" creationId="{97434F7D-65C8-4D73-B334-827767C1757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5" creationId="{E0268127-5C3C-4787-AA5D-C4926996B24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6" creationId="{9709EC29-13C5-4B09-95E6-EBFD08EFE83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7" creationId="{6A91FB62-6727-4EBA-856A-F67BEC8FC8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8" creationId="{C77BAB6C-2A5C-47BA-9100-6BCE31112A5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69" creationId="{38487039-4C92-4FE3-8963-E176EF4345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0" creationId="{1C06215D-118A-4D60-87D2-EAFEF8C2D8A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1" creationId="{3070A959-5966-4279-B29E-3116033E613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2" creationId="{BC2B5521-5FBB-4FC7-AC1B-0CA1C67E6A8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3" creationId="{2534B076-F80C-4ABE-8834-2A04E0A2DA1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4" creationId="{2FA37977-4767-4EB0-A2CD-32055DF7FD0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5" creationId="{3F70CFA9-F042-4D76-9B6B-73921C1A613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6" creationId="{D5D598F8-B944-490D-99AE-2D408447FA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7" creationId="{3F6EF6B8-D5D4-4C05-A2E6-2ED8D7724FB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8" creationId="{6CA90AC4-E7E1-4F4C-AB41-FCEC639E9D9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79" creationId="{69D5B6EC-24CC-4853-A154-CABFE366A0A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0" creationId="{7AC5BFE4-25AC-4EEE-8C45-5650F89DED5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1" creationId="{74E02B20-ECEB-49DF-B5FF-778E35DA267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2" creationId="{387ABF29-2EFA-4E33-B79A-4DA0864D8D9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3" creationId="{2CD7E791-AA28-4BC1-8449-6C669446666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4" creationId="{433D455A-9D62-4A4C-883B-00B357B318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5" creationId="{D8E39FE1-C934-45FC-813D-5DE0A34849A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6" creationId="{31CC513B-E4CC-4FD0-80E0-C17FAA153D1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7" creationId="{814716A6-B974-48EE-80A3-3B30C4EB131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8" creationId="{347A9732-6081-4279-AEB8-E36B33534E2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89" creationId="{62B91EC8-B645-4D6A-AB61-88BD16BA700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0" creationId="{41F6C763-B960-41FA-9731-7CCE941478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1" creationId="{9C09F81F-BF6F-402D-B1C1-7F668DB07E0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2" creationId="{1FEB96C4-684B-4A8B-A253-33924E4318B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3" creationId="{E91E1E21-01F9-4FD6-BEF8-B7A9DB21A05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4" creationId="{7DD830A4-208F-4851-AAC2-E0D9BED84A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5" creationId="{FFDA6526-7C0B-416D-A087-90301E089B8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6" creationId="{BB24A9E3-4D86-4AFB-B7CE-9FB915156A9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7" creationId="{1DD6EDE8-8FC8-4AFC-8B54-56D09ADD5F9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8" creationId="{5530DF61-975E-45DB-84EB-AF58340865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1999" creationId="{CF3BCD24-A28F-4A80-AE50-CB8F1A28434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00" creationId="{02C9CF76-ED40-4B0B-8E9A-652E9CE5D6F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01" creationId="{610E863C-F4EC-460B-A130-D6019386F7B3}"/>
          </ac:cxnSpMkLst>
        </pc:cxnChg>
        <pc:cxnChg chg="mod ord topLvl">
          <ac:chgData name="Litjens, R. (Remco)" userId="b4cbdcf7-5f12-4194-833d-5ccf55326142" providerId="ADAL" clId="{2E9E6E5E-E24B-47A2-9D17-8E5FDB532924}" dt="2020-10-29T18:35:25.473" v="5075" actId="164"/>
          <ac:cxnSpMkLst>
            <pc:docMk/>
            <pc:sldMk cId="2769783256" sldId="268"/>
            <ac:cxnSpMk id="2002" creationId="{CFC6A691-DA81-4980-BCBF-F51739EA859A}"/>
          </ac:cxnSpMkLst>
        </pc:cxnChg>
        <pc:cxnChg chg="mod ord topLvl">
          <ac:chgData name="Litjens, R. (Remco)" userId="b4cbdcf7-5f12-4194-833d-5ccf55326142" providerId="ADAL" clId="{2E9E6E5E-E24B-47A2-9D17-8E5FDB532924}" dt="2020-10-29T18:35:25.473" v="5075" actId="164"/>
          <ac:cxnSpMkLst>
            <pc:docMk/>
            <pc:sldMk cId="2769783256" sldId="268"/>
            <ac:cxnSpMk id="2003" creationId="{39BCE8BD-BB5E-40EC-BF32-B753F998E490}"/>
          </ac:cxnSpMkLst>
        </pc:cxnChg>
        <pc:cxnChg chg="mod topLvl">
          <ac:chgData name="Litjens, R. (Remco)" userId="b4cbdcf7-5f12-4194-833d-5ccf55326142" providerId="ADAL" clId="{2E9E6E5E-E24B-47A2-9D17-8E5FDB532924}" dt="2020-10-29T18:35:25.473" v="5075" actId="164"/>
          <ac:cxnSpMkLst>
            <pc:docMk/>
            <pc:sldMk cId="2769783256" sldId="268"/>
            <ac:cxnSpMk id="2004" creationId="{5DAFC3B2-7B82-45FF-903C-F961D8F7924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05" creationId="{3853DA3D-29BB-47E5-89B0-C0654F8B63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10" creationId="{40928977-5025-4C80-A735-6F6B20BBDC3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11" creationId="{E6BEBD71-2202-46DB-90AA-FAA395B8710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12" creationId="{8DC8698B-890B-416B-9F2C-D20564D3B6D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13" creationId="{0263FE2B-307D-40D0-86B4-9BECD088B17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27" creationId="{AC8C4D53-5D03-4140-B245-B219B2AA7E4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28" creationId="{36F2315C-CF07-40CB-90E4-3C579464E6C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29" creationId="{561E4AB7-286F-40F4-9A26-23C367EF51A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0" creationId="{688DCA8B-0FAC-4A38-8000-0D3DC91AD42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1" creationId="{BE12CA38-E2A4-4E14-8B07-2043395C6C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2" creationId="{E3621206-FFEF-403D-A983-3101D03366D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3" creationId="{02F25A1D-F34A-4C22-A558-646DBE59740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4" creationId="{71CF7DFF-D4BE-4B57-A741-2A9C303D473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5" creationId="{4E85BA74-FEC6-45FB-B203-0CA49B67E23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6" creationId="{0F10D85F-6DCD-4E96-8047-6C64F64ECED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7" creationId="{FA044772-5369-4FBB-9CDF-3D61C2E716B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8" creationId="{2A9B8486-4DE2-4ECA-A50F-683CAEA03F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39" creationId="{921A2451-0E7B-4BBC-9A96-4BE14555DA0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0" creationId="{939BC9B8-C9EC-4C8D-828D-6FADE62541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1" creationId="{079B5F21-7CE8-4AE9-A33F-2D542A4B92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2" creationId="{001CD37D-B452-4252-A942-C8D9EBDA04A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3" creationId="{2F977163-B6D0-43F1-852F-FFFFA02B198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4" creationId="{65AC28D0-1BF6-4E61-8208-FAE7425D3AB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5" creationId="{DD88652D-4B21-45B5-A5C8-84088BD235C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6" creationId="{761CD475-B53F-4FE8-9C9C-2C71324AF07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7" creationId="{8A9E7A16-5AFB-4CC3-B593-C275710063B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8" creationId="{BB516E18-0D02-4C2C-9BC9-3D03770D677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49" creationId="{CA10D91E-31B5-4E83-AA99-5DE2329F2DD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0" creationId="{E369CD5B-01F4-46F7-A54B-3990989063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1" creationId="{9DA32B86-E533-4833-930D-81A496B7A2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2" creationId="{600425F5-D489-4634-8B41-BB53F210375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3" creationId="{03F49678-27AB-4B2E-8485-1E0181CB501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4" creationId="{F8A5BCAC-FDAC-4E0A-89E7-855D057FC9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5" creationId="{51B74986-3828-4C2A-BD79-BD3266FA9E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6" creationId="{63D68025-83CC-4B6C-A84C-2C347F355F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7" creationId="{D1427C9B-9506-4CB5-810E-DA9DF963474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8" creationId="{60CE1AC8-499C-4D05-A04D-051B521ACBF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59" creationId="{70F8FBE7-4A43-471E-93D5-C7BD676C1BD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0" creationId="{519E0A4B-64D8-42D9-89C1-84A1FE5701F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1" creationId="{FE582EFE-E57B-40CE-B9E4-2C34A5463FD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2" creationId="{47982C72-D737-4F16-8C78-7BDF565145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3" creationId="{FBF6BE9D-F3BA-4F1B-818E-95F2E7313BC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4" creationId="{13F8935A-07F3-404C-84AF-E52294EA882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5" creationId="{4C838A15-D0A5-4FE9-8966-74670EBF3EC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6" creationId="{928E9B49-1748-4E07-8E75-40FAAC7136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7" creationId="{447E38A2-2485-4C64-B298-BC014BE6337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8" creationId="{6AAD5364-6F51-42BA-8B77-7F3A47F7A8E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69" creationId="{DFC14A44-FB89-4537-9A6E-F8CDD60F084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0" creationId="{2F42682B-DB25-4D75-8885-5B85A18BC2F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1" creationId="{CE766CCA-3AC4-4351-80F1-1128A07F30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2" creationId="{B444D0B7-A27B-4891-B8D5-8F7834EF5E5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3" creationId="{9A432D91-3D30-49ED-AF74-E544DDF36A2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4" creationId="{5E9A8270-6D1D-41E7-8409-D923119EA2E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5" creationId="{08C566B9-314F-4F25-91F4-E25D2649313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6" creationId="{0CA22C03-AE20-4150-B1D1-18686A2AC4F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7" creationId="{45DCDA43-574E-432D-B566-AA480426902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8" creationId="{1228D0B4-69E8-4A0A-94F0-05A6C1DA0C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79" creationId="{CCDBB078-BDE0-4BEF-B4B5-984F39B2E16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0" creationId="{2063FCB4-B030-4762-8370-08F4AE67A00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1" creationId="{97B779C5-2EB7-4A21-956A-7E8C203A718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2" creationId="{7B2106C9-281A-4AA8-BE20-39ECD16BC3C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3" creationId="{C6B7A4B0-7775-418F-A14B-AD06D968623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4" creationId="{7FE45D95-16E3-49D0-811B-34AACDC3562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5" creationId="{2D5ED458-803E-4C3F-9BFC-B8F3BD74A63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6" creationId="{08A5A665-AA44-4AA6-8BB2-0C4EA0956F7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7" creationId="{75B080F6-C1D0-4F3F-9DFC-037BBFC9DF6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8" creationId="{7ED648C8-D4FB-4F77-880F-9129C90C171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89" creationId="{D16B2DC9-76DF-49EF-A948-A3D1D4B973F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0" creationId="{6D0DEEB4-C664-46B2-92C4-34DEE27F96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1" creationId="{DDEF97A9-072B-45EF-89B3-30F0CA66E51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2" creationId="{B1DDF873-BB1B-4DA4-851E-481E418FB20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3" creationId="{C67571E4-8EB1-4D16-BB2B-76A4AFD377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4" creationId="{2D26E9B9-7E4D-454C-9511-4DB06308155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5" creationId="{57BD94B7-0F75-4385-B3DB-ED8650FCB62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6" creationId="{7CE1ADEC-B5B6-4257-8EBA-073B823A3B4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7" creationId="{A92734CE-910B-4773-9BF0-0415EB6F8A6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8" creationId="{1C8A7DBA-133A-457A-9C04-17CDBB05D75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099" creationId="{DB66C40B-7075-4747-BF54-409CF58771C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0" creationId="{F265C342-FDCA-4F49-9AA4-DAE8CCD23FE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1" creationId="{EAC7F089-E085-4BAA-8993-50ECE5DE061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2" creationId="{644CD8BC-F9DF-4128-9B43-1B86BCCEDDF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3" creationId="{68CE7A11-DA3D-461C-9032-0D53897BAB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4" creationId="{B8323F71-F744-4770-88B6-1943FFEB651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5" creationId="{B22AC6F3-0683-4324-A065-3050C4882A6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6" creationId="{B7AFE157-EADB-4DBE-A7DC-6BD42374088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7" creationId="{EBC66EFF-3E65-4214-8DFC-5F47AD2169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8" creationId="{97B4A144-5692-4183-9DC4-096B44051BD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09" creationId="{1CBD871A-3FCE-4541-BCB7-4F7B7F8AC5E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0" creationId="{F323E4D6-C753-4941-97BE-EB63DFC85D5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1" creationId="{4A6C4D66-1E82-42DC-9596-064C36D47FB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2" creationId="{9619E33E-7753-4BAF-9435-3C7D18540D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3" creationId="{85FA9BE0-3195-4F25-A862-8F3748CA550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4" creationId="{5F6A6AB8-B097-45A6-B6EF-4990BADBBD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5" creationId="{50A94F08-148C-42EC-895D-23527CC16CF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6" creationId="{0322A232-ACB4-41EB-8BED-437857CC801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7" creationId="{B2759F1F-6E67-4589-A0F6-F357907586E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8" creationId="{BBE613E6-0BD0-4662-A4D4-6AA72C3C15A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19" creationId="{EFF923AF-66C9-4559-8E9F-CC786B67CC9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0" creationId="{44A44C0F-BC25-45B7-AEA8-2AEA28FC9E7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1" creationId="{619E7804-24E7-49DC-A0EC-31FB735AC35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2" creationId="{33283D02-4352-4DF2-881B-0D1BAAE3791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3" creationId="{2FE289F4-7D59-4AC2-952C-A5A0C4602D9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4" creationId="{3CC6679B-5A5B-40BE-8F3D-7CB2EE6C6DF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5" creationId="{5F25B88D-03D7-47F0-A43F-8986B69009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6" creationId="{F51F0A17-790C-4A47-A289-19B8CCDF297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7" creationId="{A4E0352F-6A69-41DE-B4AD-FB2DA8957E5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8" creationId="{31996D5A-8586-4596-82A2-FF0C012C7B5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29" creationId="{38C47B7D-102B-4018-9542-DE263D1C4C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0" creationId="{19FF8BB6-3118-4DC8-B69B-48495C549A1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1" creationId="{43D0610C-33A0-495A-9982-088C0C4C95C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2" creationId="{94DABFD7-EC48-4E24-A4DA-A609C47A26D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3" creationId="{D918B185-CB56-4593-866A-77C3237010D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4" creationId="{DDDD54EF-5CD1-4543-BCAB-8656C47BED1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5" creationId="{4F481B0C-8C9A-4BC0-B90A-FBE2118A590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6" creationId="{B45C5709-0FC2-42A9-923F-7D5E07A78AC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7" creationId="{09627CC0-099D-4BC2-9759-10CED0CA6E8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8" creationId="{B7A28DA7-A885-419E-9FFE-9B0C512D0E1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39" creationId="{BEB6CAFE-4451-48DB-AF01-D61947342B8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0" creationId="{0D7B37C3-B0E4-4306-883E-FDD22B147F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1" creationId="{45252B4B-A230-4F48-B709-B026A75E4C1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2" creationId="{6952C403-130F-4434-8591-8D8050835F7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3" creationId="{B9FC2CE5-7C59-436A-A1B7-BCFCC7440D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4" creationId="{F15A775F-1FDD-4EA7-AACE-A30049BA76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5" creationId="{3DEEE532-3E14-4B8C-96E2-3C472536547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6" creationId="{6299AE7D-2606-4A3E-8F2F-A09A7D123BB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7" creationId="{DA81648F-4610-4851-AA19-DDFB7399DB3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8" creationId="{6C0C7126-0BF4-4C70-9284-F96FC874F48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49" creationId="{21AC283F-C30F-4C82-8952-7481FADDE47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0" creationId="{FBC887BD-C91D-4BB6-B96F-39043D72779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1" creationId="{F3FA2E28-732F-4DEA-A2E8-2641597F1A3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2" creationId="{2DD81CDC-37E7-42BE-8E53-F5E4B870292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3" creationId="{59CDCE00-E3D4-4AFF-9372-0775357EC78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4" creationId="{210A6DF8-C6D2-4406-9481-A982998F0D7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5" creationId="{E3814F29-59AC-4810-9B04-6F289CF156B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6" creationId="{8481B620-9504-4036-883D-C36F799DDB1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8" creationId="{801562BF-5A46-425C-9D62-5BCDE327DE8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59" creationId="{BCB37795-0535-4E6B-A896-F84EA3849F5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0" creationId="{E67F0A0E-3EDB-4F8C-92DD-9BB510B3281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1" creationId="{A96502E4-3BA2-4749-8608-0A2453E4D26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2" creationId="{C569C957-0AC6-4C93-80F6-842E70B4E56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3" creationId="{9D651D98-4D5D-48DA-A232-E5D1A4B1153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4" creationId="{61C29CCD-D99B-4C86-A3E3-B1AC42DD95E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5" creationId="{CCEAE431-B840-45C1-AEB7-92D0C10791A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6" creationId="{AAE3BC0C-53E1-4CBD-B3F2-A8B334C1FE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7" creationId="{C1D009E5-4300-4814-99C7-73FBB7DFCD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8" creationId="{89335EB3-D46D-4202-8AFB-A08A57D6981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69" creationId="{69159C02-F099-4E0C-B7EC-B5714D25BA5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0" creationId="{8AF8FB7F-FC67-4559-9381-A84F87E4814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1" creationId="{7C8604FD-114A-45AA-87F9-F1B8CB3A0A4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2" creationId="{D7DE47E4-C174-4CCF-A33F-EA6F2E8429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3" creationId="{CFC38913-3357-4B74-B6C0-C2CDEEF6D10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4" creationId="{9990135C-C989-4BD2-8167-92C0019B87E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5" creationId="{6ACD6ECF-45F5-4821-8155-0A59FC4015D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6" creationId="{6040488C-FC84-4CE1-AA55-5743BEF5F16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7" creationId="{8C090559-1945-4BBD-ACAA-77F8E8CE538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8" creationId="{A5E00C1C-52DA-45B2-8190-394B64A01D3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79" creationId="{5B49DF3B-8495-4926-A078-74E308B074A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0" creationId="{607E8106-AB81-4C2C-A352-F5405598D9A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1" creationId="{45C9522C-0280-4F89-83A9-130FFD4581F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2" creationId="{CC04E43A-3E78-4A40-9BFE-DA71472B2E5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3" creationId="{89020D3E-90F1-4CDD-BF63-1381BBBE38D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4" creationId="{355F4E77-826F-4DD0-BFBA-73391B4F0CF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5" creationId="{A365F0C4-037B-439D-9109-699F4DCC27D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6" creationId="{1D7005C9-7F2D-4DA7-9766-E3741C4CE66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7" creationId="{A0841919-C4D9-48E6-8CD7-8230B6458DA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8" creationId="{71977004-DBB8-4617-B272-41CAB33FF99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89" creationId="{468587A4-9799-4215-AA9D-8ABD9D0419C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0" creationId="{DC3E2C44-4090-4FEB-9279-DC3D166E3D4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1" creationId="{FDEDECD2-FBD6-4123-B9FA-33C807E8656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2" creationId="{0F607D7D-9DAC-4E8F-B24C-72133D2F97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3" creationId="{79B74FC6-20F0-40EA-921C-5A2877892E6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4" creationId="{73DFAB65-3084-4131-B7D8-9B5EC90F96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5" creationId="{341D3961-3279-4FB4-8FEF-3F75B260FB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6" creationId="{C092FD31-AC0A-458D-9186-C4B6443ABBE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7" creationId="{68159CDF-5F8F-4F58-82F5-89545C0429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8" creationId="{36FBA633-A251-45A6-9EB3-700A5B1E4E5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199" creationId="{E0D9DB3D-61A2-4C85-914C-54961DB8640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0" creationId="{82EA8A05-146F-4B8A-A9CF-DEE2114D81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1" creationId="{3B6365D0-5AD5-4626-BD9F-9006D499A18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2" creationId="{E4679515-4341-4411-80F2-D655B3E9980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3" creationId="{D20CFA3C-77F9-42F2-8A5F-2DD6E2C877D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4" creationId="{4A70DEEE-9A73-4E97-9F21-470A65701CB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5" creationId="{DED9BEEA-D93E-4F90-9CBD-48DA97806C0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6" creationId="{505981DB-599F-4FD3-A624-608D0E93449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7" creationId="{F69B9720-915B-4EB5-991A-7641A2CB9D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8" creationId="{9C96D52C-3302-46E7-993D-334D949E85B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09" creationId="{BC6D6DEA-7CA8-4A6A-B7DE-F58A601581B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0" creationId="{86BAB13B-FDA4-499E-8B04-B64AAB5C7CF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1" creationId="{58820C25-B270-459E-9838-40236E1F49C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2" creationId="{83B96EE3-49FA-4B0C-8846-AD3F6457F70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3" creationId="{7CE2B134-342C-4566-BF55-765BA340668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4" creationId="{0A5EC4CB-E0B1-468E-B676-9F74C3C8277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5" creationId="{180D2333-190E-4176-AF60-28FDB7D68C1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6" creationId="{F2546F43-4A6B-4341-AC74-C51D94212CD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7" creationId="{FB05D189-C419-4288-852F-FCBF44BCB41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8" creationId="{5E44A93F-B1FE-489E-9676-C73CEBFBF84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19" creationId="{7D47046C-1934-45A7-95E8-B68B8A2AAEF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0" creationId="{66714C02-6008-4B9A-8835-BE18F73431A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1" creationId="{5F486F64-CA8D-4E1C-96AF-4CABA140D7C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2" creationId="{E9781235-C18D-4932-AC1A-3136431A5A8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3" creationId="{13889EF7-B7C2-4E72-B424-C327651DEB0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4" creationId="{12761600-823E-4556-89FC-03BAB10E02D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5" creationId="{A2625326-3457-456C-BED4-CA3FE8774F5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6" creationId="{AB6AEEB4-DBC6-4155-B6E6-983D62B9436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7" creationId="{0651EC44-25E0-45F9-A5D1-46CC9AAA06B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8" creationId="{AFBCDB78-AEA4-46F7-8ABB-7DC46B522CC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29" creationId="{458FC451-682B-449A-AECF-CC19C1C4B8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0" creationId="{49460C6A-2360-468E-BF3A-1DD2C1C423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1" creationId="{CEA81E95-9D76-459B-B1B8-B9B77440EFE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2" creationId="{7A0C5AE6-63CC-4F00-8488-D592BBCCE7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3" creationId="{3DB871A3-D11D-46A5-920F-071324492B2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4" creationId="{F7E57CB6-3016-4A67-B836-BA5069BCF73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5" creationId="{585BC8A6-5EA6-4E98-BD04-64AC1013887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6" creationId="{3E98FCEA-7DCF-45E3-A11B-8B8D0D8AFAE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7" creationId="{42A49BE8-B98F-44B5-AB62-CB4A403435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8" creationId="{409F5D35-C108-45AB-B315-1130414E545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39" creationId="{0F85AC59-7F31-45A2-919F-C1C2D1385A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0" creationId="{E1E2646D-717F-4658-AA16-3DC4A870EF7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1" creationId="{98701067-ACB3-4E6D-97E0-2DDE52F0F2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2" creationId="{F90AD5AC-9117-453D-9E80-DE2DDD53E74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3" creationId="{1E9C8F02-4F65-4225-A40E-35BF83918E0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4" creationId="{53AB83AD-7511-48D1-915A-AA42187E0A9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5" creationId="{986D88EA-1AC3-457A-B6B0-2A98D0BF129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6" creationId="{B8D568A9-20FA-4BA8-ABCD-EFB60738D8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7" creationId="{3FC6FD40-6DCE-4BE7-B2CA-D6C49756FBB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8" creationId="{258FB84D-19D0-4B20-AD30-AA508EACAF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49" creationId="{A0C21D1B-47C2-4781-A1EB-C210ADE49C2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50" creationId="{772CF512-0F2D-41FF-94C1-B2E8F9284BF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51" creationId="{10BED44D-8B26-47A9-9584-64562CA6953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52" creationId="{597765A9-85ED-4712-8C03-8B11FAA9245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53" creationId="{FDE6EAD5-1DD1-431B-8F95-43DDC298E45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54" creationId="{A5515C00-C1D0-4F11-B25B-C0563463E5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55" creationId="{81E4F01D-8002-4321-91E2-DA8F04AC82C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56" creationId="{6634FCB9-0C5C-4E2A-96E2-15803694A9CE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57" creationId="{2E832754-F046-440B-A2C6-027A4E245372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58" creationId="{B6294931-DE8B-4F03-A1E9-36859C4909E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59" creationId="{40D9F7D5-9986-4C29-8956-610EF2A0013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60" creationId="{7ED7AAB1-ADFD-4E10-AC31-C6686C2474E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61" creationId="{E8EA57DC-F1A1-4B0D-9EE6-720BBCE6AF3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62" creationId="{A4EC2207-37C8-4B1D-AC3C-7B3EDB98106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63" creationId="{C98FBD50-8BF6-48AE-90F9-E2670469B08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64" creationId="{B0228602-AF37-4B61-A7D5-9193764B25F3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65" creationId="{63519E3F-2AA4-4439-876A-75AB03FD9D6C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66" creationId="{2ACD4F44-B90C-4AE1-BBFE-E70BBC4166C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67" creationId="{10A62B90-18FC-451B-B4C2-73DE6871C46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68" creationId="{8381037E-0B6B-43A7-B9ED-A18245E20C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69" creationId="{89501ABC-E466-4671-8124-1A9E03F147D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70" creationId="{E79EB96A-DB53-4332-95D5-BC885643699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71" creationId="{AE9F6AE8-D868-4603-83C8-B32856E6B73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72" creationId="{566CFE61-B88A-4643-AC1A-E7326BA5B391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73" creationId="{3D175331-372A-49B8-9298-5D61511C2B49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74" creationId="{52F0C060-E29E-4624-80C6-B24403DA17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75" creationId="{81DF38EC-3749-44A7-B5F3-ABD529D7095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76" creationId="{E42FBDB1-16B6-41ED-BA28-E4C1B3CDF65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77" creationId="{D2FA8C15-5C7E-4E3E-899D-A57A62565F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78" creationId="{C8034AE2-9C37-4948-9C6F-229C45AE5D5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79" creationId="{FEA80300-A5E6-4D07-A5E9-1ED114D5844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80" creationId="{4AE5397F-2799-4F0A-84BD-BDCBA6C0F2B1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81" creationId="{B89ACA76-4C13-4850-8728-F0477AC5C50D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82" creationId="{3A1031A5-B7FE-4E93-AAE1-7817554E1C5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83" creationId="{54D94576-BD0D-4C1C-89B6-5CC1697A71D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84" creationId="{C9129194-D42F-4F9C-9BD0-C54341D5A9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85" creationId="{2A52D03F-131C-4552-A117-CD89E3A39DC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86" creationId="{EF0F4AD6-FB46-485A-BAB8-F583B511FF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87" creationId="{3B0DDBA1-4E83-4752-B4EA-093E72DA109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88" creationId="{216E4492-928A-40D3-AA3E-212AFD627161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89" creationId="{E36BD897-969C-445C-A1E1-413B7289370E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90" creationId="{F6B462F8-C7F0-4A22-95EA-86CBDB99A18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91" creationId="{F5E81939-3A14-4804-8430-5E37BFA339D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92" creationId="{FED05825-DFCF-4853-8DA7-0BF7695711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93" creationId="{8B17575B-F1BC-4DFE-93C4-B4C80E7BD00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94" creationId="{50965729-12A8-4346-97CA-A61721519A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95" creationId="{AF6A26DD-4B24-45DF-B03E-8582EF5A110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96" creationId="{F3958BF5-92F8-46CC-B4C7-89470ECC26DC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97" creationId="{0B393D88-CD0A-4BD7-BD9A-DC11061AAAC1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298" creationId="{EFAF4A1C-4527-4921-8FE2-F3980C79DC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299" creationId="{AD9CA890-3632-401C-85B1-7E3694548AB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00" creationId="{0D287F06-973F-4284-A0EE-8B05A0BEE42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01" creationId="{056B37B9-258E-4971-885F-0F2D7558320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02" creationId="{047B20F4-E704-4F17-BD8D-C461FDECE9F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03" creationId="{B296C38C-A7A8-467E-998A-4A5D0E489EE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04" creationId="{C48A3765-2547-484B-91C9-1EB347B0347D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05" creationId="{6CEF15FD-7A30-498A-A10B-832848839D8B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06" creationId="{F24219F5-6E09-4EFA-AF4B-3E66E18E490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07" creationId="{A6A118B0-260A-4F9B-B5B6-03D42DC5F3A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08" creationId="{93659553-D123-41DC-AD69-A445526408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09" creationId="{1C8CF280-A78B-43D0-A708-528A2201CDC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10" creationId="{FDF58905-EE66-46C8-AF4D-7EE2F8DB6C4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11" creationId="{BA22A88C-DF27-446F-A9F5-D259BF32CF4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12" creationId="{6C1EB938-5EFF-4B01-9943-FC757F0A0ED0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13" creationId="{EEF058E6-FB80-4316-8031-09A20670AAB0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14" creationId="{55258D14-2CF9-4BD3-A102-4B3ED845892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15" creationId="{8B34B70C-278A-4A83-8AC2-FE1B675C12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16" creationId="{85FEDE65-0E10-4E67-84D5-3F3E27D3848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17" creationId="{BF2B5713-E8A8-48F6-BCAF-693D30AC595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18" creationId="{22CF028D-2CD8-4E37-AA59-3CB56C2EDA5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19" creationId="{D570DD06-988C-4CA5-9F48-F5BD96483A2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20" creationId="{985A54F6-090A-4D82-BA43-B660FE061C7E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21" creationId="{8A2F80D1-6C01-4F78-B71E-F18369A898EF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22" creationId="{A2CBFE2B-FCB1-4C2D-B586-3B9F4C779FB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23" creationId="{9B6F108A-0236-4C63-A431-0E25E62167D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24" creationId="{92B9F246-10DC-4150-B4EB-668C09B0371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25" creationId="{1CC57B33-D7B6-4FAF-AC48-ABC0411FED2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26" creationId="{79E59D58-E1D6-4390-BAD6-E1A34120941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27" creationId="{4FE98958-0F2B-4669-9FE5-4174E13CBFB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28" creationId="{A4E79BB5-CD9A-44DD-94BE-74E72A5F9413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29" creationId="{F39E3D01-419D-43BB-91AF-00370ED8F22E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30" creationId="{A40FBB73-722F-445D-89E0-84DF9497C02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31" creationId="{6DAFE07F-936A-4C61-AA14-689EAFC644D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32" creationId="{908F3506-46F9-444C-B4D3-9EAE9AC7A52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33" creationId="{916D4A87-CD96-4543-A699-8872C8033BD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34" creationId="{D9451701-B5CE-4ADC-8D71-ABC67C11288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35" creationId="{7D410B14-6507-460D-9F0F-71574FA32F6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36" creationId="{25C2D10D-8B47-4EF6-9BA9-A1AE0F8B6C60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37" creationId="{D407F535-85CF-4707-B222-62D4F3943936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38" creationId="{AD71FEF2-7E53-4059-8E27-AF53AC02DFC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39" creationId="{DE2FE207-D191-4325-8F89-A88BBCF3FE6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40" creationId="{42BD2B4C-202A-446B-AD89-B9BEC5B42A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41" creationId="{20D6C841-0D27-4D92-BD4B-7A7AE5C0BF4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42" creationId="{22AE52DB-599C-4F4C-A687-D0D715F55A3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43" creationId="{9AF550C1-7240-4B9B-A5DC-39AEEAB98EF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44" creationId="{17462A48-ED7B-4A80-9B05-308142961309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45" creationId="{B2AA971D-49D1-46B6-A915-4F137CF8CADC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46" creationId="{A696451B-5F87-4070-80C7-A9EABE036F1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47" creationId="{D994EEB6-A577-4AD9-B09E-132E4C7162D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48" creationId="{C65798E3-2054-4DEC-B4AB-68E60707E9A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49" creationId="{A395B71F-8075-464A-A12A-ECA77EB172F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50" creationId="{C4903646-6DE9-4E14-B838-99C4E44F3AC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51" creationId="{99A2B9E5-FFFB-4BDF-96EB-AB697ACF6E0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52" creationId="{0DC84FBE-4CEC-410B-9197-4D986779C04C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53" creationId="{BF17A7EF-5672-485B-B259-904E174900D5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54" creationId="{5D91B1DC-8F27-4D44-946C-B4E7F6BEDF9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55" creationId="{4288457A-9B85-41D5-8C36-4D70F9E4EA7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56" creationId="{A66CFB46-B2A0-463A-BBD9-13337DACF7A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57" creationId="{2AF2C57D-B405-45F1-B9F2-2C3C4E724F8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58" creationId="{9BEFA821-3903-4E4B-96F6-F25119C5A5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59" creationId="{2E26F7D9-B02D-406D-812F-1EB14B5F7E3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60" creationId="{3F4D9CB5-0A45-4D47-A9F4-C7735CBBFAA2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61" creationId="{E22FC207-0E38-4304-94EE-278682926188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62" creationId="{8B4D4E82-9036-43E7-AA4E-7D605E64EA6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63" creationId="{33372CD8-9949-4368-A455-C2BB652E48C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64" creationId="{BDD81F28-EAE3-4FEA-83B1-A83A98D6FF2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65" creationId="{5F98482E-B68C-42D0-BDAB-30697B8DFCA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66" creationId="{13249A91-5B9E-4158-BC3A-A6C6DF702FD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67" creationId="{1989847B-FA7D-431D-9F3B-E5E3FFDCEF6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68" creationId="{23D548AE-A934-4019-975E-A7F114A34622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69" creationId="{A50698DD-A5E9-46BC-B30E-117C4DBB8471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70" creationId="{B95D050A-679E-4DC8-9A30-24D3438A2AC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71" creationId="{E5AA0F60-7F60-439E-859A-40C4BBC2D09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72" creationId="{4EC0B451-BE11-4A76-A70E-84B983472E2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73" creationId="{E847C256-E4C8-4F1E-BE0A-23B4655ED32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74" creationId="{80C256B5-3C29-4F4D-8975-FF43D3A96AB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75" creationId="{7FE0381E-898C-4AD9-9034-089DA9FA869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76" creationId="{D261B0CD-2B5F-4270-BBCE-11DE5C9431FB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77" creationId="{32B5862C-6052-44C7-83FD-5AAB6160D725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78" creationId="{FD50816A-FD8F-4D0A-8F5C-61B3FE1077C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79" creationId="{133343A1-F9C0-417C-BB4A-A42846B0019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80" creationId="{E4E50358-4A61-42D3-B886-E3092E55061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81" creationId="{20A0446B-63AA-4E44-89BB-330BC0EF99E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82" creationId="{3E2E5638-3EA4-4A00-816E-EEDFDDBE510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83" creationId="{8A177A52-13C2-4F49-AC57-0313EF55969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84" creationId="{D7DCA020-C8D4-4674-99A3-700F17AEAD2F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85" creationId="{398D4B86-47A0-485E-A098-CCE5CA87AF7A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86" creationId="{E7C15E87-62DF-4712-80C3-24C3E1A980B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87" creationId="{FA7863D7-0E7D-47B7-A5A8-B2980947DBD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88" creationId="{2A2DE066-05C8-4A5E-81BF-A77311FE77A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89" creationId="{DEE64C98-71E8-4250-A0BD-DC385B98137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90" creationId="{25F78461-2FB2-42D1-9607-2826CC0EA34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91" creationId="{76CF994A-6754-4DDD-80B8-49BE74F544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92" creationId="{A179936B-6B74-42BA-9FB6-E02CD9E8A9FA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93" creationId="{B56E02C8-A7F1-4513-B834-B4D7A844F56E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394" creationId="{05EF8599-CA14-4D79-BC93-14A30AC15A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95" creationId="{84FD516A-2C3F-47B4-8C2F-2786A38B733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96" creationId="{4F618771-16AF-458F-A334-482E317EFE2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97" creationId="{F8207A8B-20C1-42BF-9D13-B9442460FE9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98" creationId="{95AD574B-034D-416E-8D7D-FCBAB187E8C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399" creationId="{CFC4E0F0-CD13-4157-944E-29AE7A1ECF7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00" creationId="{9750CF91-50BD-4BF2-9187-75A2C3DF6CEB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01" creationId="{7BCE85B0-5AA2-40DF-A742-28867828DDDC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02" creationId="{28C5BFC9-B6F2-4C03-A2B1-155D37FDDBB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03" creationId="{7FD6E6C4-C6F9-41AA-AE27-F756D2946F1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04" creationId="{04AEB565-198E-4E7F-81CF-D89940A3EF5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05" creationId="{9B0373E8-07C0-419E-AF3D-3884CFC82FF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06" creationId="{64F13261-B009-4EB9-AD01-C6D5F27A5B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07" creationId="{FB939E58-970B-46E3-BF29-B1229D38658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08" creationId="{D6FEEFEC-1C69-4934-A11F-3CD12B38DB7A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09" creationId="{06675548-3770-46C9-A9DA-1A51A29DDA4E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10" creationId="{A1DCF1C1-1781-4984-ADD6-DD24AFB3AA6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11" creationId="{2A62C298-C9D5-4A53-A8DC-9E53049F680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12" creationId="{14A9B893-3463-4261-83C7-BCAACBC5744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13" creationId="{7CB72716-5973-48E4-B7BA-14EF0773219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14" creationId="{BCF81897-E068-496E-8B8A-A0E6756CB5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15" creationId="{46C4AADD-6425-456A-88F8-91335FBEC23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16" creationId="{99BDAA5B-A97F-4EA0-8ABD-DDDC81F7AD5E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17" creationId="{F6D4CB75-6AC2-42EC-88E0-811335575246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18" creationId="{ED162EFE-7557-4EDF-BD79-B349A497463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19" creationId="{53156F71-400C-4E82-8648-BB637D6711F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20" creationId="{4C59F60D-0609-4BCE-941B-70D46197140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21" creationId="{545EEF95-5D7F-4DAE-BCC0-3E5E3829078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22" creationId="{CBE6CA1D-7524-41E7-8811-93825A15787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23" creationId="{8CDC43D3-803E-497B-8DC5-C37FD9006F3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24" creationId="{CBEE31A3-3879-4405-9D97-6AADEEE49022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25" creationId="{C7BAFD71-E949-40B4-834D-6888D6871130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26" creationId="{3F5050F2-67A0-4EBC-BE24-72F7A0C0A5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27" creationId="{C2668E28-C8BE-4A8C-B511-4BD01448DE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28" creationId="{3AE4D3FF-1D32-45DC-B187-7B4BD7AB073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29" creationId="{37E61493-FE7B-4294-B351-325060E5D25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30" creationId="{D8BEFAF1-4567-4BCA-B1DA-DC54B16E600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31" creationId="{A31C68AD-5C66-4CD0-9293-04FE87EDDCA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32" creationId="{C0F1F8BF-7836-46BB-A6A9-9CFFD0BBD5A0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33" creationId="{C999E647-87FB-4A23-9264-DDA1C62DB85C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34" creationId="{9F5846BA-1B19-42D4-A17B-908B5BC7BCE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35" creationId="{7F824126-7FE3-4101-A2E8-CB616EE7787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36" creationId="{85A53C21-E940-416D-8CBD-8E6C902672D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37" creationId="{791D9D0D-1DB2-46A8-BE6F-34CC42E855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38" creationId="{6D079A19-3028-4E8F-A73C-A85E90C81E4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39" creationId="{6A9BBB30-445C-4283-A3D3-4E52CFC00C7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40" creationId="{4EF9CFC2-A62A-4B38-8FAC-8AFD3591F712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41" creationId="{544311E6-7C3A-4E47-95F6-C7B9E27FD36A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42" creationId="{2EF1BCD9-724E-42A5-A6D4-FF3A91FD9A6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43" creationId="{7280A0F3-B45B-44DB-A175-D1442F4E898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44" creationId="{00D6D1A1-C905-4279-B417-C611D98ACF0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45" creationId="{1FB60A88-8F05-4843-B5E7-0092F61229D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46" creationId="{7BBF9E0F-6655-4B4A-8D6E-30766B343CA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47" creationId="{AC902E3F-A400-45C4-847D-8EB4418DDD9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48" creationId="{859751E2-7D81-4B8A-B96B-49E88532EC26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49" creationId="{67E6BAE9-0526-441C-8952-F9769901CCF1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50" creationId="{88792B13-3F0D-4072-BC13-A569ACD9DF6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51" creationId="{79768235-D866-4699-AC3F-27DFC0DD17A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52" creationId="{C67FFC1A-08C8-4971-A02B-D4FEDCA465F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53" creationId="{52664B87-20EC-4C08-A6B8-4361A944A25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54" creationId="{819E2CEB-8C25-4231-BDBF-7D737D77C87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55" creationId="{DCF7557A-131F-4CF2-9192-AF535C4E47F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56" creationId="{3B33CFEA-7311-4EDC-8B95-597145C60EA2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57" creationId="{B1A5608E-A7F8-4CD9-AF7F-12CEBC7D1F07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58" creationId="{8F9CF1BE-BC6E-4D23-ADF4-D2469211174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59" creationId="{DF376932-4F88-471F-B27F-2E2F0660BCD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60" creationId="{73489C8D-5658-4EA8-971A-552CC87F388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61" creationId="{A3C7099C-0987-473C-85DC-61DA0511B58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62" creationId="{B9097E5C-D0DE-4B77-961C-56D58B83A08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63" creationId="{B4A427BC-506F-42BA-A671-E81BB86253D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64" creationId="{7534698C-E322-41EC-B174-31CB08D97415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65" creationId="{37933231-2967-4DE3-A429-FF9F0A4A0102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66" creationId="{AD65938C-CA43-45CB-9F50-3C579653031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67" creationId="{B9F4166C-A2B7-4532-A725-5BC3C88B828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68" creationId="{9EB595E2-4A7E-4692-AF0D-787C139501E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69" creationId="{CD65A900-8B83-4296-8C10-476183C2B92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70" creationId="{722F6EE0-92C1-43E6-B43D-FB5F5F41CB2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71" creationId="{986672EC-57C2-4FA4-840D-30E16F5F537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72" creationId="{ED8379C3-AC42-4EB4-AE7F-8903EF9EC17B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73" creationId="{08265ACA-94D0-4FAD-A47F-8A0378C70BCF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74" creationId="{E46D30FC-8983-44E1-93A0-579895F4FA6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75" creationId="{2F973679-06E3-4A0D-A7AB-9117DD9968C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76" creationId="{474BF851-A7E1-49AC-98FF-BE7870DC3AA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77" creationId="{4655C914-D267-4C68-A3E2-E7677CD69FB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78" creationId="{9F3E30D5-C500-44EA-A6CB-9826F765BC0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79" creationId="{FDF3CC6C-9AC6-4930-869E-34E4FFD6D3B0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80" creationId="{7BD8D1D3-8263-4DA6-88F9-E8D3719E7163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81" creationId="{1A217990-7836-4E93-8FF9-500D46FA5848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82" creationId="{0CA70BE5-E0CB-4648-97E9-C10E502CC0D1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83" creationId="{E17AE2E3-A2F5-43CD-A5B2-F373707DF02F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84" creationId="{84A4C8B9-44D4-4F3F-9586-F7CFA0C3FC5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85" creationId="{01346217-3AEE-4B0F-AE95-080985D8DFF8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86" creationId="{7C2DDAE7-B036-4731-9E73-D2461452ECCE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87" creationId="{706A69C1-AEA0-4CAA-91E4-FDEA77E7391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88" creationId="{13F253E1-E6CF-4212-B4D6-D49D3EE589E8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89" creationId="{EE625F7D-4028-403F-B2C0-8E6238132318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90" creationId="{59A47CD4-68FE-4E18-B0E5-CD519A3942F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91" creationId="{E55C3C3C-140D-458E-A99B-2CF1BD9C539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92" creationId="{7A021E58-E802-480E-8A22-EC137447304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93" creationId="{D9884D0E-FA5C-486F-922C-AB6940AE5F39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94" creationId="{B7CCDB23-9F17-4FE2-A095-34C4DEF4ECD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95" creationId="{8D3425A3-8000-4060-95EF-72AD737A0D73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96" creationId="{C70193D1-973A-413C-A711-C34BB04625CA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97" creationId="{66C8DE63-0FD7-404D-9D8D-CC483B8B4BE9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498" creationId="{4CDABCB1-50F9-4B84-9A43-0F37D748970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499" creationId="{039C4F4C-49CB-456C-888C-2CECAAE6C9B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00" creationId="{C86DB212-035B-4488-B888-9BED69E17B8C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01" creationId="{BD6FC3C4-ECD4-43EE-8FCA-D7D493D7283B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02" creationId="{22A281B7-1180-4620-8EA7-2EE6879A6FE2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03" creationId="{A1892406-7390-49CE-8AB9-E43F07162106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04" creationId="{6781680D-24F6-493C-A682-44177C6579E3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505" creationId="{312E1E13-49C9-44C1-9BD6-D8A4DA6E6C7D}"/>
          </ac:cxnSpMkLst>
        </pc:cxnChg>
        <pc:cxnChg chg="add del mod">
          <ac:chgData name="Litjens, R. (Remco)" userId="b4cbdcf7-5f12-4194-833d-5ccf55326142" providerId="ADAL" clId="{2E9E6E5E-E24B-47A2-9D17-8E5FDB532924}" dt="2020-10-28T15:33:05.844" v="4003" actId="478"/>
          <ac:cxnSpMkLst>
            <pc:docMk/>
            <pc:sldMk cId="2769783256" sldId="268"/>
            <ac:cxnSpMk id="2506" creationId="{5B319528-5216-4AAA-9C7F-2A37B8507A7D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07" creationId="{66D0EB74-2B1B-4C95-B879-6B4A923B43B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08" creationId="{8E266B39-0E5D-4117-BA2C-191984149424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09" creationId="{301F47F1-9847-400F-B2B9-C0D04D584CBA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10" creationId="{69F7ACB0-9188-44ED-BE2D-70AC2AB272D7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11" creationId="{343DE2DD-8114-4DD9-AF6D-42C535356475}"/>
          </ac:cxnSpMkLst>
        </pc:cxnChg>
        <pc:cxnChg chg="add mod">
          <ac:chgData name="Litjens, R. (Remco)" userId="b4cbdcf7-5f12-4194-833d-5ccf55326142" providerId="ADAL" clId="{2E9E6E5E-E24B-47A2-9D17-8E5FDB532924}" dt="2020-10-28T15:36:26.687" v="4068" actId="164"/>
          <ac:cxnSpMkLst>
            <pc:docMk/>
            <pc:sldMk cId="2769783256" sldId="268"/>
            <ac:cxnSpMk id="2512" creationId="{E74E6DDF-DDC7-4946-81EF-7B4D77BA80A4}"/>
          </ac:cxnSpMkLst>
        </pc:cxnChg>
        <pc:cxnChg chg="add del mod">
          <ac:chgData name="Litjens, R. (Remco)" userId="b4cbdcf7-5f12-4194-833d-5ccf55326142" providerId="ADAL" clId="{2E9E6E5E-E24B-47A2-9D17-8E5FDB532924}" dt="2020-10-28T15:34:22.452" v="4050" actId="478"/>
          <ac:cxnSpMkLst>
            <pc:docMk/>
            <pc:sldMk cId="2769783256" sldId="268"/>
            <ac:cxnSpMk id="2514" creationId="{4CEB3696-9F54-4D42-9078-5AE57418D5E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17" creationId="{52716C5D-099D-4FBA-AFCE-E78D6160A86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18" creationId="{D8E5DC3D-8283-4F0E-A9EA-60ED588BD35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19" creationId="{52C326A5-77EE-4E8E-82CE-97F30D01F88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0" creationId="{52FBE704-D6F6-46DE-ABA6-31DDC400109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1" creationId="{657F423A-F127-4BAB-AA3A-B1156895CDB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2" creationId="{4F60E0DC-F809-4F38-96BC-736538058DB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3" creationId="{8AE3A472-336C-4597-A30D-55025914B58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4" creationId="{54830AC3-D286-4DDC-9248-3AB96BDCB22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5" creationId="{63B3A0E9-3B13-4EBC-B3BA-BB0EAAD3644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6" creationId="{9356081D-FB91-4360-9835-90C858DC030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7" creationId="{5A8359FC-D19D-46B6-B701-C219E50FC89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8" creationId="{7027ED7C-6DBF-4026-835F-91BC8A44B68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29" creationId="{5FAA157E-C83B-4A3C-81AA-078A965445F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0" creationId="{93425503-DB18-4D30-AEC2-5D91A453339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1" creationId="{987867C8-A646-4DD6-B65A-C63D9770B15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2" creationId="{63FAB55C-204D-4DE7-B550-02369C6C4D5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3" creationId="{7C74832C-0931-42C0-BC4C-98FA76C3A99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4" creationId="{74816739-69AC-4953-8839-FF5C31BD310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5" creationId="{93A988EF-672E-4F20-8A5D-299E15667FF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6" creationId="{9A3CD206-714A-4340-B1B3-2597D535D57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7" creationId="{5BD4FB03-366F-4064-A715-F1EDF776CCF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8" creationId="{0EAD858C-3A23-4629-9976-DB23C9886E5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39" creationId="{80511535-09B4-44C5-B639-234C661B31D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0" creationId="{EB460D56-BADE-49B0-8A98-BAEFAE7D8DF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1" creationId="{A9AC2CF5-A6BE-492A-89FF-6BFB7B7E40F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2" creationId="{ECB26D8D-2E2A-426B-84EA-D7B8E9AD8EC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3" creationId="{A21F4D5D-90BF-4400-83DF-F4F247A1DE6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4" creationId="{739B15F8-8ABC-4E75-BBE4-B058A7F43B1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5" creationId="{25F01E85-BEBE-431E-933D-374CC35DF5C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6" creationId="{429F9713-C433-4BC2-946C-340609EB028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7" creationId="{A9C7A62F-734F-4AB7-A622-32C5D05F987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8" creationId="{3D3DF697-B424-4EBC-8692-3C9AFC82AB0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49" creationId="{A235E9DA-A472-4FE8-9430-6D36FF0526F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0" creationId="{1FD29166-199F-456C-8611-45610EBCCF3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1" creationId="{B808C5AB-7099-451F-8E26-2E14C82FBEB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2" creationId="{C734A8E7-B630-4AB9-8F64-6C13CE3C3DA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3" creationId="{04370677-7BA5-4D90-95B3-897FD1986BA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4" creationId="{CF7A4C9A-8137-4697-BABE-2A15E667937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5" creationId="{518320E3-C3F5-4741-A93B-1DB76B423C7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6" creationId="{E955CA97-36CF-4F1C-BCCE-4F84299D549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7" creationId="{0393D581-237E-41FF-BDFD-6059FD1CA15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8" creationId="{82ED095E-BBB2-4F0F-A14D-27C9D04FE55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59" creationId="{AF3B1493-BAAF-45F4-8447-0015BFC42A5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0" creationId="{BB5FF4C1-D355-4E01-905B-5464B51B275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1" creationId="{767B9117-8552-4461-B12C-3567CAB3BAB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2" creationId="{D158349B-C86E-487A-923C-7D86AD6EAB6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3" creationId="{66E399AA-A3D1-47CE-9AF7-1200670DC36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4" creationId="{E4E0311F-974E-4176-8942-D47A56CE545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5" creationId="{5BE17D67-25D6-44BC-962C-6FEB6CC0E8A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6" creationId="{FC4B132E-AB45-4F11-9DE9-6395B24CA65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7" creationId="{576D776D-D77E-43A6-81D3-8EB65DF16B4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8" creationId="{7E58002B-4459-4F94-8B5F-AAA9CEB0A3D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69" creationId="{A551B3B0-7691-46C1-9F33-83179C08D35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0" creationId="{5A6DEC73-3B1B-4FA2-98FC-69F2D989D24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1" creationId="{2B1528C2-8DF1-4EB0-B2E4-C5D78B27131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2" creationId="{B12EDF85-765C-4531-8459-2A9062D3C34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3" creationId="{95634166-9C21-4B41-A25A-BDC82B46D99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4" creationId="{8D36B7F9-1A17-40AF-9E06-93688EDD5DA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5" creationId="{1B3B9C38-6CB5-4195-997B-E1E51068F48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6" creationId="{539F2398-0D54-4C8C-96D1-B4B124D4336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7" creationId="{7723472B-ADB9-40D6-BCF4-ABCE6F5CDC8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8" creationId="{C0E7EB4C-190C-4A85-9E49-E0D75868FEA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79" creationId="{6C6C96C1-4AD4-457F-BEBD-B037F44F5C5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0" creationId="{77FE37E5-DB11-4596-8C59-B0D77C7DD55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1" creationId="{0509D54E-5CF3-4152-83BD-BD25A0773FB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2" creationId="{4E097CC6-0897-4709-8472-50780A6BF1B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3" creationId="{978F5CD5-0CF3-4D23-878C-0A4509750C2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4" creationId="{9871F270-77BF-46AD-93F9-E1EDEB984FE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5" creationId="{64DE8DCA-F0D5-495A-8484-A1D239CDE65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6" creationId="{A93167D8-1493-4159-9744-07FE8D26AC3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7" creationId="{75208F84-C5BB-4DE2-A646-0D04FE9DAC1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8" creationId="{C0A10CE7-381B-4E2C-B1CA-849DBC30730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89" creationId="{70F2AB09-A25D-44C7-AC9F-A30561EF3B1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0" creationId="{E76C94B0-0508-46F1-9F6A-5AA2FA6559C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1" creationId="{39DD9F3C-E29E-496B-9CE1-C8A619C12EA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2" creationId="{65085D87-1D25-4DA7-8450-DC7AA41F80B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3" creationId="{F56F10DF-7B4C-4CB7-B269-5A8749C192F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4" creationId="{28E2A80E-CE1F-4D8D-8062-08ED66E39BF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5" creationId="{3B6CB0EE-A6B4-4EA3-AA53-500D2768858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6" creationId="{2714174D-718D-4976-9D49-18179379D5A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7" creationId="{EC622615-87CC-4ECB-8C7F-92A52888D65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8" creationId="{62579865-E4BA-447C-8F8B-504E0362BC0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599" creationId="{0197B2B0-156E-41D4-AB17-C5B349A048C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0" creationId="{0F788E97-BCA0-4A29-A8F5-CCEB36EB5AB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1" creationId="{B29F86BC-0965-4CF1-B8FA-8AD1F7E6C9E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2" creationId="{E6FD206A-354C-4946-A3BC-C4C6F905666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3" creationId="{6524D494-648E-452B-B801-A28FF7DFAF2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4" creationId="{CC30EF3E-BE7D-407C-925A-96F93B30707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5" creationId="{ED653850-7C2F-4D13-B54E-1018CCD3921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6" creationId="{C7D2C707-8D3C-41A2-88CE-036E9AB0E2D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7" creationId="{A43FCCC1-EDFA-4F13-87D0-A13FF10AF4A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8" creationId="{BF90F6B8-0EBF-474A-9CBA-4015B90E960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09" creationId="{44F63FC0-716A-4156-851D-1689639C7FE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0" creationId="{82C69B11-5CEC-420A-B7D1-4C43DF9D719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1" creationId="{74F943C3-507C-48AB-A595-1B31DE8BF22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2" creationId="{2A2577F5-E34F-4850-AD71-3F248C2163B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3" creationId="{8A460D84-5063-4E9A-BFE0-9D71E9DEFA0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4" creationId="{11BFD198-BBE4-4B58-8881-F322FE3560A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5" creationId="{DB896EB8-C3A6-4767-BE81-82B112FAD27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6" creationId="{DDA4818C-F7BF-4212-A6AB-697FB131201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7" creationId="{69D5B9C4-EADE-44C3-B0B7-D4533CC4A7A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8" creationId="{9A272E45-1DE3-4457-AC1C-4A9BB7B3702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19" creationId="{38FA4DCC-64C5-46D3-B311-2904676088C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0" creationId="{B50511E0-79E8-4C02-B66D-C97FD7DF47A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1" creationId="{B0B06E6F-2CB8-43B0-8A26-0C1990F878E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2" creationId="{FC2D031E-8369-45DC-AA5D-59F781063A6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3" creationId="{940118E5-A8BC-4B28-B503-7C05F09210B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4" creationId="{2EC3769A-444A-44D9-B65F-1F7638DC4E3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5" creationId="{AEFB4AB7-8BD6-44FD-ACF0-1E9B18BEEFC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6" creationId="{DC8D53A8-DBFE-402F-887B-AB3AA99660B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7" creationId="{8EDDEFCB-5F3C-4CEC-A1CF-865B36B9925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8" creationId="{6762AE66-BB0B-44C7-8861-C8048D4B37A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29" creationId="{968DD6B5-F7E9-4599-A8E8-97FBECE2FC6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0" creationId="{5DDE319F-7E40-43EE-B4F7-F4DBBE04D7E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1" creationId="{190C96B0-21DB-436F-B9B2-3C132FD25DD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2" creationId="{0C6D1E84-559B-4C47-BAFD-C6B91BF71E8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3" creationId="{130AFD08-4DFE-46F8-B248-E22A335A35F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4" creationId="{02720549-57A0-40FE-AC38-650EBBF0C33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5" creationId="{8BD5DF09-78DC-43DD-9887-C47BE18F688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6" creationId="{50DD2C31-A9F3-4034-AB19-893AD92BAC8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7" creationId="{50F8E484-A3C0-490F-A1EB-1D5EF054D04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8" creationId="{842E11EC-356B-40C3-84F2-AE4C6C14475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39" creationId="{A28B61E3-2D8B-404A-8590-7C68B4B5429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0" creationId="{250C59AD-D304-4C72-8B70-3B59021D403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1" creationId="{B8377A19-AE53-4296-A3AE-BA317E4B512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2" creationId="{F81C46BC-0C07-4B11-9357-0E7606B8620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3" creationId="{DB687903-5E24-4494-82B0-30335E139F6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4" creationId="{F641DE15-D7DE-4A5A-97B9-09F746AC543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5" creationId="{93B8F9F8-7DE9-460A-ACBB-5B8AB886194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6" creationId="{4D4ED968-3BCF-4EEC-8607-04384CD04C7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7" creationId="{2E95A0C8-D8DB-4983-9F36-56417A4C2E6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8" creationId="{1235388F-9FA8-40E4-96D9-FF070D7AA9A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49" creationId="{05724B05-C8A5-4C6A-98E7-2C4C289E8A7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0" creationId="{A7379298-C8ED-43BC-B66A-BA084B8E9DC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1" creationId="{837D99D8-ED56-4C4F-A847-60C86C0F594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2" creationId="{5A52964D-7DA6-4639-8A46-8C03EA15CB7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3" creationId="{6681CA77-8479-477F-97FA-34E26BDD523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4" creationId="{7E9D8372-D77D-453E-BA3C-402F3E6A253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5" creationId="{8F458BFF-E7AC-4413-B47E-C95EF46D4FA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6" creationId="{8BEF7841-C0F6-44FE-B1C1-A4BB9A8F414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7" creationId="{FEADAAC7-4376-4912-9183-B0702856C87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8" creationId="{FDAECFB8-38B4-4417-B500-56195886D1C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59" creationId="{D06C61FD-AB5E-44D1-B36D-19A19762FAC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0" creationId="{AE7C5926-4269-48E2-8855-48A4EEB87DA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1" creationId="{909C600C-0E77-4D8F-A8D2-560584AA915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2" creationId="{37556456-F826-4F21-BF62-40F9D87F38E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3" creationId="{36BBFC78-C90C-4193-B6C2-26DF2FDD5A1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4" creationId="{AA657057-A190-499A-BE26-4CFD1EB95A0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5" creationId="{B243E1D9-4D07-4AF3-ACCA-7012BF6A9A6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6" creationId="{AA84DC39-62BA-49D9-A825-E9CCDDAD929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7" creationId="{F3BBB223-7CCC-4D0B-86F8-1117D7E7674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8" creationId="{F9B60D44-85BB-4977-8365-54BFD80DA18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69" creationId="{323B64C6-216E-4396-B226-467FBF82A3E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0" creationId="{60BFBE63-057E-4093-97F3-A0C144A455B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1" creationId="{BB860194-3CCD-4E03-A9EC-A4939484A55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2" creationId="{4D0EE86F-6BA7-43AA-942C-2572B596667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3" creationId="{D8B87008-7B09-425A-8A62-6CC70970A5A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4" creationId="{B98B44C5-E980-4266-81EA-5912849815D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5" creationId="{88287345-0D2F-496D-BFAD-C3765339AC1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6" creationId="{BF3131A9-AD9B-4757-B101-ECEBC89424D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7" creationId="{566185B4-BC9E-423E-B42D-01F7B51508A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8" creationId="{71820602-1385-4E63-B679-F14498C2C18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79" creationId="{95D3D6DC-37D4-4680-8296-C6C1FAA7476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0" creationId="{1F4FECF8-684D-452E-B5DA-590811E2A9D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1" creationId="{1BC6A4E8-8E95-4695-9182-D6EAE516298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2" creationId="{6381D0C8-378C-4698-9BB9-B9D76990749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3" creationId="{21564FE0-A409-41B2-8840-D5268017ABB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4" creationId="{45D09298-703F-4894-AF74-A43EF9367B6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5" creationId="{EBE6B241-6F57-4D21-B0C9-989E192672D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6" creationId="{4592076D-7D78-4AC1-A1F4-746F49291EC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7" creationId="{45DA6ABE-803F-4A6E-93AB-74A7177FAA0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8" creationId="{381F5F53-BE70-446C-AEA7-3DA3D897B08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89" creationId="{9372E3EC-ABFC-42C9-9B65-8885A875EE3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0" creationId="{5C421876-8EBC-4D31-B58F-C76654D66F7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1" creationId="{2142DA32-EED6-436C-A659-68215D0781E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2" creationId="{2CD24D9E-BA45-44DC-A814-AF8490B0C41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3" creationId="{6BD86AEC-5D07-4896-9E30-E6AF3917BC9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4" creationId="{A9DE4011-A931-423D-88AE-B5386D6BB85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5" creationId="{11182EE6-8EE8-4C1F-9225-827F053BBD1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6" creationId="{9C1F532D-2337-4996-9170-2ED732F1E7C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7" creationId="{7C8EA7CC-C03E-40DB-86C3-A408D899B7C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8" creationId="{5A51BA70-3903-46D2-96D0-C78F3E4435C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699" creationId="{82D2C898-764F-4096-B286-894E9172893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0" creationId="{754F09F0-335A-497C-853A-32FFAA8814F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1" creationId="{89C8BA5D-A17D-4071-8AD0-BCC126A3B3A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2" creationId="{245ED8FD-298F-4543-976A-A24D3F80FC4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3" creationId="{29A71889-4583-4132-B38A-C86E921AEBE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4" creationId="{1F9ECD53-8AE3-4CC3-94F6-C1615F2F5B5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5" creationId="{5216E207-ADF4-4F6C-B663-001A0624711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6" creationId="{9CB10B1C-5D07-4265-9BA1-2B05C8303DA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7" creationId="{BE939F8B-0B8B-42E7-B3A1-B55A43B4CAC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8" creationId="{809488A3-B7AB-44E6-80F7-FB9183630DD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09" creationId="{F9087329-24E9-4229-A9CE-57D831CD94E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0" creationId="{5D9754AF-53C5-495F-9A6D-D86951F3708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1" creationId="{DADA7515-1618-4938-B452-0F68DD2C951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2" creationId="{E39A50AF-8270-497F-935B-5A07F3DC8D9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3" creationId="{3608BEAA-0F6C-42B8-A6EF-B743CCB8504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4" creationId="{69D8B09F-D1A1-4505-A645-3B952B54B33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5" creationId="{C8D35965-4C9C-4407-A0A8-837B86F181A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6" creationId="{782F8D41-C32E-4304-BA0B-A43A0393535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7" creationId="{0F626387-AB57-4CD4-96CA-2AF83658719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8" creationId="{B077B2F5-8CE6-4D73-94FD-989A473CCFC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19" creationId="{C93DE145-71E1-4E55-A027-5F327A5A519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0" creationId="{84E795EC-4C94-4ABF-828E-D8638604E70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1" creationId="{5FB41A6B-0A38-484E-AE91-A35F38C75EA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2" creationId="{46BA67C2-99A0-4632-B4BE-4D078563249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3" creationId="{90778EEC-E273-4742-B806-A226D404FC0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4" creationId="{6A56E3AD-E204-42F9-9C97-F193BA42134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5" creationId="{39903F0D-3E1A-4E19-BB9E-2D45B84B932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6" creationId="{26C7D81A-634B-4E2E-ABF9-63127A877BF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7" creationId="{D8904214-A8DF-481C-AF59-EF7CC7CA120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8" creationId="{E9E02EC1-FEC6-442D-85B1-E6032DF4BC0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29" creationId="{02AA42E8-2303-408C-B1D7-C966F1E5951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0" creationId="{2C193EAC-03F6-46D5-84E6-77A99A9721D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1" creationId="{41D68F07-EB14-4325-955D-F48106AE1A9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2" creationId="{8AA1D18A-3F10-49CD-8ECB-413517220A9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3" creationId="{E2641632-6E55-458F-91A4-4DB3B2DAC30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4" creationId="{A55ED6A1-6C1B-418D-8A40-A44A31DF94E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5" creationId="{2DB8816B-D795-4F62-9D35-FAB57DE58D7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6" creationId="{4D60F6FC-4073-452F-B3A0-DF3BCC0B4A7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7" creationId="{BE8289CC-A69C-41FC-9CF4-F8B65B0C213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8" creationId="{6C7F4158-7525-4C3C-A85B-9D6E450D48A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39" creationId="{B071B162-B28E-4099-B56F-B67FEFEF644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0" creationId="{ECBC601C-8E31-49D7-862A-DB768B5F4EE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1" creationId="{B38DB698-FEE0-402C-A477-ACC1D60D2F9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2" creationId="{88B55118-E2B1-41BD-8967-E2A9150E4C4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3" creationId="{020F6B41-4874-459B-81E3-1972E50AAA1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4" creationId="{B94EBBF2-BE22-4D87-ABD2-F8F075A12FB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5" creationId="{1E03705F-407D-43B3-8DAE-8B8C12B8EA8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6" creationId="{7F82E494-EEA9-40C8-AB02-4332E04CA71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7" creationId="{A70D7C36-4ED5-43F2-AEA0-FF09124E99F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8" creationId="{5EAFD39A-0171-48AD-89A3-B3543DA0CBC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49" creationId="{E9DEA156-42A1-48AE-947C-1FF28757446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50" creationId="{C1611A6C-3518-4859-8A4E-6F81ED23218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51" creationId="{1C163B7C-853E-4CCB-B309-CC8CB3607A5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52" creationId="{322B12C8-2CCB-4A70-A91D-8E0DD98695A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53" creationId="{8244DB27-9458-4364-98E7-4FB8DB18DD1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54" creationId="{E6EB84B6-E1D6-4734-B768-40379A56A3A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55" creationId="{2BA58341-07AA-46CE-8074-327C63987BA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56" creationId="{BBE77603-1E71-4E28-940F-C2A99F2499B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57" creationId="{171567BC-1590-4041-92B1-C7AC8132E3A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58" creationId="{B2F0A7CB-FC53-47BB-9560-E75294AFBDF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59" creationId="{5FD2C03C-9CCA-4183-9A70-6C5DF8B13CD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0" creationId="{5E97CB96-5586-4AF7-86E0-A9036203D33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1" creationId="{51917859-C0D4-4591-B8B3-587A1C920C6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2" creationId="{3F26ECB4-EE7E-4D3C-88A3-5182EC29206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3" creationId="{55A09FF6-6DD1-4473-8C73-23EDA1EEF86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4" creationId="{582028B3-7728-4971-AE77-FD59C809A46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5" creationId="{D422E8BB-CF65-4531-8F0D-E323B148793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6" creationId="{AF47B2FA-8AF5-4DA3-A0C0-CDB94ECBC1A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7" creationId="{3AE1C940-6288-4EF2-BF22-DD28ECE5237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8" creationId="{D6B8C245-25CE-475D-8642-A58C8DBB57E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69" creationId="{759590F3-7D37-49AC-972A-A803D79C472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0" creationId="{48D9A054-8F86-40D3-B245-4744A3D4B2D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1" creationId="{A26ED873-E68B-445E-8ECF-AA5292CC24E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2" creationId="{E7AB0D7E-DEBA-444F-B66A-253B15A1AC7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3" creationId="{6B68CF39-F887-4673-A40D-B07B21391B5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4" creationId="{DAB2C3D0-3AE2-4273-B664-CC7822F7646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5" creationId="{674A6193-A3C2-4239-84F4-021480F0206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6" creationId="{1EABF008-5F4C-4DA7-A673-B0C8CABD24E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7" creationId="{1F230103-996D-4D59-9A41-CC3F1C7AC3A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8" creationId="{C2777930-133F-481D-915B-F95A3EE1134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79" creationId="{604EBE1A-B1B0-43C5-9B9B-F4A51F22B61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80" creationId="{0442B5E4-04F8-4805-A9D7-AFD241FD68C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781" creationId="{AE142388-9422-400D-AAA2-873D192CE77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782" creationId="{8DF6869F-11F7-467A-B85C-D804DB93ED3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783" creationId="{A1CC52A6-017F-4213-9E86-BC43E338441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784" creationId="{D4A56C3C-560F-41D8-863E-99425D17BA6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785" creationId="{7D45C676-5F12-496A-970B-168597842D8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786" creationId="{E0E362AC-0756-4DFB-828D-46D72A8697D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787" creationId="{8B6132A0-45DB-426F-B5BF-1A7BD75D4C4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788" creationId="{7FE86374-325F-4D61-B4EF-EF3A3A951A4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89" creationId="{5E613717-CC77-4EE2-964B-A7591B3553F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90" creationId="{688CB500-444D-4316-88A8-6DDD5962A5A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91" creationId="{EDFC4247-EE5F-4C6F-BD41-30C62D3B8D6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92" creationId="{344D757D-CFF8-4649-8420-F08BF024522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93" creationId="{3A26F6E9-0DD2-4A6E-B71A-EDC45B3BF52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94" creationId="{067F1AF5-E97C-4C4C-B695-3B043C61C35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95" creationId="{C6132A47-AA1F-402F-BA29-6FFF70C5A7A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796" creationId="{9B4864F2-FF3D-484B-85DC-684B84C4893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97" creationId="{322B1E4D-1FF3-4C93-B626-A7761BF2C49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98" creationId="{0E50D8F8-3C19-4A2D-8015-06D6C5DB1D1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799" creationId="{57E6D753-E829-4B32-B68A-6535C47613E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0" creationId="{5091A80F-916C-4716-B837-0DD8A103E3E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1" creationId="{6D47FE32-02F9-4453-8D9B-0AB288378F7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2" creationId="{592FE58A-5CC3-470F-B764-2A215501BA1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3" creationId="{2E687BCC-2AD9-41C3-990C-FA471D19C76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4" creationId="{0B094D40-1AFD-4A16-A6B3-0BB02DAA369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5" creationId="{A9AECD25-A47C-4EAB-9960-C8CD7AA283D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6" creationId="{F9CF2AF1-8CC3-4C21-A1B3-A12634EBB8B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7" creationId="{7DB588D7-BC5C-457C-9EE9-8BEEA3D90CF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8" creationId="{A9810C0C-0B49-40B8-98CB-A05E03D1FB1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09" creationId="{7FD9C210-1E98-4CCA-9EBC-C7F4CBD7B4E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0" creationId="{9EC2D4D3-29F9-4C63-A424-3888E1C851E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1" creationId="{DC934AAC-985C-43A6-A51D-D54530E7DAF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2" creationId="{AF767FC1-69D7-4DB4-AEDD-5076962D6DB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3" creationId="{9C0BB2B3-6A35-4C6D-9680-A68E6FD6200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4" creationId="{7AC2B043-A7E5-4DD4-9901-1AAE0569BC7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5" creationId="{9D43B484-5F8E-4402-9D0F-59F04AF250C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6" creationId="{19C48B60-C513-4BAF-987E-C9C0FE95E7B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7" creationId="{BCD7925C-7F19-4D49-B9E2-8B8DFE6EA16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8" creationId="{3BAB8459-5990-4FF4-A165-7BFB9AA18B0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19" creationId="{FDE73132-CD73-41E9-AD01-201FF594FCD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0" creationId="{0F76B0C4-6358-4A50-9F62-93E08CFCE74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1" creationId="{E336CAA2-6BBB-4F29-A578-0F75FAF5571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2" creationId="{42CF9300-5385-4BBD-8D87-713448DC548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3" creationId="{DB77B1EE-1477-4BAF-A9BC-CB5603627F8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4" creationId="{EAF3EEBE-C4C7-40C5-B3B8-E791A469490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5" creationId="{E02901CB-422D-490E-8E4D-75C7EA9D6D8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6" creationId="{CF2958FA-2ED6-4007-8652-1E2279A03FD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7" creationId="{05578FF4-BF73-4DC4-AFE0-E6713B1B624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8" creationId="{B5B213F9-5507-4AC4-B1D6-50EDA064899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29" creationId="{8B5CB101-53FC-4D85-82A4-44A8789581E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30" creationId="{8CE9690D-47AF-42AE-96C0-F661A929C1E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31" creationId="{A14CCF04-DDA4-4BCB-A31F-63E7A65FDB9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32" creationId="{6B24C623-E3D2-46EC-9191-BA1352E7815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33" creationId="{F5BB3DAA-91E2-4C0C-B7D7-320BBF58C4B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34" creationId="{428F0EDA-77DD-404C-91D6-B7BE5CB1EF8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35" creationId="{F9C0F555-A9BE-43A4-8619-0946DB47C17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36" creationId="{A312E0C7-8860-4F38-8F90-78E73693B11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37" creationId="{6B449AFB-3510-4F57-9752-1FF782D297E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38" creationId="{11169656-92DF-4BB5-90D8-9B6ACEF6D19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39" creationId="{0B463CF4-A6D5-404B-8C3E-018F1FEC6C1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40" creationId="{038CA90D-D568-4668-8C6C-1865318B655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41" creationId="{181334C2-24F9-4198-8D56-1ED4738EAF3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42" creationId="{831A9C34-746B-4969-833C-A4B9CC36247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43" creationId="{03B34F92-501A-4FE0-9DDC-5FAF433022B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44" creationId="{96EDC7B1-53B2-43B8-8DEA-3114844814B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845" creationId="{ED003E26-2851-43F2-879D-B27F88B2E23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846" creationId="{931E8566-69BD-4FB6-9C59-7FBDFF8B2F3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847" creationId="{566C2D13-F9C2-4EF2-8F28-0A7AACF8969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848" creationId="{AC328ED3-45D1-497C-A0B6-A8BB1A99728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849" creationId="{DFA5A207-90FF-4C38-ACFD-14F9C28CEB3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850" creationId="{7981EA43-F7BD-47AE-9CA7-560DE165CAD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851" creationId="{2658510C-F13A-40B8-A523-4B84F5666AE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2852" creationId="{F75BB68F-3F07-4D24-BE60-AF9E94C8C06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53" creationId="{2886CBBA-8234-4AD4-B43D-F76259227C6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54" creationId="{9C8E3ECE-F4FB-4972-AF98-7F46B0DA3B5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55" creationId="{395AC683-6A29-464C-BAEB-B4302E2259A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56" creationId="{531F4410-D284-4936-B803-529FE42653C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57" creationId="{221FFBBB-976C-4701-B223-967144A71CC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58" creationId="{4C02639E-2F91-45EF-8765-DA4203B6EE8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59" creationId="{C0B4364F-F1EF-4B94-B799-E52F82C199F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60" creationId="{3CDD8149-E903-4D94-967B-781A574B3A2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61" creationId="{1344EFCD-402C-4E54-ABCE-27497317B6D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62" creationId="{7A459E40-7DAB-43B0-BA43-57538D57B53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63" creationId="{B7067F28-C48D-4DAF-9692-414C7743F3F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64" creationId="{070D4FE6-4685-4298-995E-D531C28208A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65" creationId="{56584AB1-EEEC-4D5D-9A30-59079BFB978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66" creationId="{5E7E9EB6-0D25-4E75-946B-5E1F2FCA816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67" creationId="{C390F360-2FDB-43A2-B765-40D6580BB88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2868" creationId="{D9D87C9A-234F-4AEE-89DB-93D85DCE0FD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69" creationId="{3204B9DA-72FB-40FF-8335-4B04033164B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0" creationId="{2B9C8EC4-5CA3-462F-B6E8-56367F54C94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1" creationId="{4DA9F309-328B-4DF0-99E6-0E8C27D7AFC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2" creationId="{4CC66205-9935-47ED-8785-C27BBA67149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3" creationId="{5599A649-EB80-44D6-B022-361FAFCECDD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4" creationId="{8DB18A05-5DF7-43B9-9734-AD7EEF9A845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5" creationId="{E969B37E-4CC3-410A-8AA3-F50C20BDC49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6" creationId="{47922C31-AB3E-4386-9B95-B15BE0DD107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7" creationId="{C4E93916-1238-49BA-ADA3-57E59C5AC35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8" creationId="{742A27A0-922F-4286-83DF-9F241268A2B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79" creationId="{CDAE6EB6-AB32-47AB-84A2-C889C3A3B50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0" creationId="{15EE258B-21AF-4733-8708-D803CE5FF35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1" creationId="{944CD4FF-3625-4D18-9698-FEC167B5E76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2" creationId="{D071D87D-6761-4B45-8073-FD42321D994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3" creationId="{5A5D15F6-2B87-46D7-B695-95291F929E5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4" creationId="{7409F7AB-A105-42E8-AE46-6CDFA8F95DB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5" creationId="{8C9D2D3B-EA88-4B88-96F6-BA7F630B16F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6" creationId="{EE4DD05A-5F2D-45C2-8170-4C7DD2CF6B0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7" creationId="{052AD6DA-6B0E-4B34-934C-6210A969746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8" creationId="{0B33C340-85AC-4293-8B87-CC4BCDF6215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89" creationId="{E9008123-E26B-4390-80EF-198A6ECCD3B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0" creationId="{8BA01797-50B3-4C0B-BD54-C96414A2EF5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1" creationId="{EB4B9B3E-5653-4947-BC01-F20F3AFC795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2" creationId="{4B3CC87E-82A2-451C-94BF-A968B4B5ED9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3" creationId="{06498271-7803-495F-B670-770F323D410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4" creationId="{EC49E029-0489-4288-BBBD-AF063D9EC9B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5" creationId="{AC18E73F-7BF2-4D52-B132-87D84FBF85E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6" creationId="{972012C6-3A0E-4AA2-86C0-D9311666E48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7" creationId="{5625286C-6C46-4491-B2A0-DDDDB314C99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8" creationId="{67985F57-F8BA-40DA-8EFA-B55CBCEA94B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899" creationId="{33EF4C82-5DC5-4259-860C-5E9F3938CB4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0" creationId="{69A7FF6E-2026-42CE-B9D4-2C9B7F10074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1" creationId="{114F7B9E-982B-4DB0-9ECD-4A575C560C5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2" creationId="{5BF2B6BE-40EE-4705-8E41-F54AE4FA139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3" creationId="{EC958315-8970-4E4E-8390-7D5411AB99A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4" creationId="{308B9B74-D1B0-4A23-969D-B4412EE3576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5" creationId="{6BE08839-F2B3-4044-8782-E821983500E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6" creationId="{37502A4C-F834-4F1C-9F3F-93D11EF637C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7" creationId="{86BA0037-D273-4B28-9AFB-725CB51E797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8" creationId="{F4B354C1-2BC1-4EF0-94C3-4F3743AB46B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09" creationId="{219FDF7F-E2EC-4FFD-B146-26E0F401491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0" creationId="{786FC166-7E85-4365-91DE-CFED29934B1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1" creationId="{4889785B-1592-4DFA-A3AE-C4F9D92B070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2" creationId="{FF94E6B5-ACC1-42A0-A260-BDB5539F1DC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3" creationId="{7BA2FD11-F73E-421D-94AA-7C35EF6BC2F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4" creationId="{0FDCD44C-0FE2-4642-92BB-69F81483425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5" creationId="{DCD3ACF6-A5BC-4650-8C1B-6EA7F255DE6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6" creationId="{059962C2-AC94-4E14-A72F-25322A93AAB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7" creationId="{EAEBEFC6-C942-40B7-8970-D41423443DA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8" creationId="{E7617D0B-81E2-4667-A296-10F5C5DF530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19" creationId="{77785ABF-F79B-45FC-B82F-D1EA8DA383A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0" creationId="{8569F408-D2F9-4138-BDDA-D320C798160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1" creationId="{5CA3FA04-77F0-4B4B-BD2C-753BAF64DD1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2" creationId="{FBE3A3B7-F9F6-43C5-83D5-7F1C3433C57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3" creationId="{0E91DB23-A3C6-47A1-866E-D522041AFD7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4" creationId="{A48BAA9F-B7BC-483F-A705-CF2F792D789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5" creationId="{0591A600-F9C8-4473-9A08-91F82B4C160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6" creationId="{7917BD0F-86D5-4237-89F6-945B5E0A620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7" creationId="{19951637-9AF9-4F95-BCC9-8E1AAC1E598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8" creationId="{74C5696B-78EF-40B4-91AC-CC62DF31E9E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29" creationId="{25A275A8-2CEB-4A33-8B38-CA1F9DD5CBA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0" creationId="{B31B7847-409D-47A0-A599-291036BE6E1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1" creationId="{8B5859F3-3F2A-45AA-86E2-82B1D6CA4C4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2" creationId="{3271961D-3BE4-4363-815D-A879863EB81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3" creationId="{4002922C-1548-44B4-9396-834D4235F11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4" creationId="{C5A22CB8-88A1-4BDC-A420-8758423CEBF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5" creationId="{7D7E4DE0-B489-4E55-B087-B1773E6803D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6" creationId="{DBA2ABC7-1582-42CF-AE5D-4C7A5A3BB1B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7" creationId="{48556820-8ED3-43B2-B273-18C46EC8528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8" creationId="{5E4128DF-C8B3-4BE1-8989-65A2AE5E60A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39" creationId="{7385ED93-1874-444F-81F2-D3163052C04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0" creationId="{0F9503F4-AC89-4C97-A872-3E753519C5A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1" creationId="{05140233-38B1-420C-821D-4B7656962B8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2" creationId="{9781F77B-9D30-47A6-A356-F52C8EEE9AF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3" creationId="{FD409B71-0509-477E-BCDD-0954253E950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4" creationId="{BC8E834F-8FC7-4F82-96DD-7C2874D7793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5" creationId="{140306CF-F13B-433D-892E-C2B2D6AE49A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6" creationId="{77322399-DEA6-4DA9-86C1-E031ECD7F84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7" creationId="{A07A15A1-4F1D-4E8B-86C5-F0E798E9730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8" creationId="{8B2F4521-B9A7-45F6-8324-6B51A04FD66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49" creationId="{38831F2E-DE82-4E13-AA42-74F72784B88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0" creationId="{350B112E-23E5-4967-B52B-8D233D9E5FA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1" creationId="{C0F22F90-2524-465D-AF73-0BFFB88F14B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2" creationId="{E0676E2C-534A-44A5-82A6-73EADD9B5C2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3" creationId="{F4F99C49-FF34-40FC-B3E6-26FBC9211B1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4" creationId="{602DF875-4380-48E2-B848-EC6A456D0F2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5" creationId="{8F9B83A6-F706-4794-9714-EBE293D3811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6" creationId="{D67B946C-6A55-4949-A149-D521A2FD035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7" creationId="{AF98B571-6251-4D4D-8FEA-9E915B76B90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8" creationId="{1C33510E-9D5C-4123-B8D4-E17387E634D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59" creationId="{399CCA56-02D2-4010-B6D9-055FC9D4185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0" creationId="{9EAAEA7D-BFA5-4B4C-8B21-2D328E759E7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1" creationId="{928DA604-E7D2-48C6-A80D-3D23A35E5F3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2" creationId="{247CAFA4-E5C6-43D3-900E-43399F86189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3" creationId="{211679EB-9121-49C1-AF1F-4D8E4E7372C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4" creationId="{7AA79216-C3EE-43F9-9A78-F608DFB72F1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5" creationId="{97347399-E958-4021-ABA5-840F25504BD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6" creationId="{B325CE7F-1ECB-4769-81B1-B9CBF575CE0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7" creationId="{F82241C0-AA50-40E5-958D-6BB204AA0B3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8" creationId="{426ED565-93D7-4D8F-BCB3-93A4F753B43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69" creationId="{C33CD3F8-7D34-455B-A318-E7B5D5D2389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0" creationId="{11F415F0-608A-48C3-AB7C-74664636845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1" creationId="{7F18C16C-278A-4750-87DB-6FBC58B7329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2" creationId="{E85A60E5-6DA4-4AB6-836B-7BFF757C982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3" creationId="{2EFF6C1C-55FA-4CAE-9101-C3F4BC3B793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4" creationId="{42D58A4E-E0B3-4AE2-ACCA-A321044AFD2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5" creationId="{9639DFC8-1BA1-4325-95B7-46C92C53663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6" creationId="{84D14EDE-0852-442D-8BAC-AA803091449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7" creationId="{B01C0DE5-D33E-4112-A782-31D05D14F86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8" creationId="{53EC0BEB-E33E-4691-ACF7-5227AF5C58C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79" creationId="{3A789898-6B49-425D-A096-293AAD752FA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0" creationId="{34420AA6-CD42-433C-855F-6FF0245F5EB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1" creationId="{5560E94E-7411-4F1A-8058-99045EF5451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2" creationId="{2F5D17D9-E2C9-4E35-AA74-703F6907320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3" creationId="{10FA9BF1-6B12-46D2-81C0-29BA5364B42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4" creationId="{A7691B23-96A1-4346-8767-B68B36F2D30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5" creationId="{68882125-15F1-49A8-BBD6-AACE678B678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6" creationId="{261C428F-72EA-4A7D-B8CE-53C7A661C4A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7" creationId="{18B43191-B637-428B-B57D-B93800FF9E0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8" creationId="{AF664D97-1EA7-461E-8FF8-846AEF9486F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89" creationId="{887ABF3F-6166-4A19-935F-071494D7F34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0" creationId="{654C0FD8-1157-4463-AD57-DD493F5D232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1" creationId="{76008413-D52B-4275-B10F-410E9430F6C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2" creationId="{31A38548-D37E-4B42-8E5A-624A1CDA1B9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3" creationId="{876CEFC6-B0FA-460B-B71B-EF58A47A5CC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4" creationId="{A4809420-D4F2-4882-9034-6D4C752C08A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5" creationId="{52371612-6FFE-487A-AD4B-2A7C008499D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6" creationId="{62A0F731-9214-441C-B20D-460385CC92B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7" creationId="{323CFA05-38FF-4E36-93C6-14F59440C58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8" creationId="{D5883A86-FFFC-49B5-96DE-1C0620A9EB2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2999" creationId="{2951E87D-203F-47B8-AF9D-13274F1DEA1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0" creationId="{23055888-E586-4028-93CE-7E9BB7B4A94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1" creationId="{7A47E695-E54D-4C38-B761-CD047973FFB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2" creationId="{E02C3900-B1CA-44B8-995E-91452B9779A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3" creationId="{736C89F7-0B0A-4BEC-A4A2-10FAFC47723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4" creationId="{C9E3B419-DF67-4278-B465-B1C446A22EE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5" creationId="{DB3AC836-9E6B-447C-A551-DF3BB821D59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6" creationId="{975CEE24-844E-43B3-841D-A5C1474382F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7" creationId="{9555137D-2908-4AB1-B3B9-39BA40451DC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8" creationId="{24537B31-A309-4F89-B015-BF16DFE0530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09" creationId="{5AF32387-1D30-44DB-909F-430CAA68D80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0" creationId="{44D33A35-FB2B-4FC3-AEEB-5C5D8F03123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1" creationId="{7BCA9A7C-66A6-4D49-BC50-A0CF5CB4B29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2" creationId="{33B5FA70-BD54-45A2-B5EA-0B3D0FA158C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3" creationId="{427FBD1D-B0D2-41C8-B386-1858514A73A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4" creationId="{21B1D34F-378D-495F-B56B-FB36E9D2078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5" creationId="{7DA276E6-D625-4325-8285-5D6A53A269C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6" creationId="{F8C8A5E5-3D4B-46D7-BC6B-FFBB8D37B74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7" creationId="{077A7422-31B3-448C-B45A-C1CCD060AF5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8" creationId="{6E739147-1B3C-4B68-A8DC-1865603A0DA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19" creationId="{90DFF833-F4EF-4C94-930C-766875567C9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20" creationId="{C227A1BF-47FE-4622-BBB8-86D7007E108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21" creationId="{71CD964A-9C53-4E13-818D-70B17A860EA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22" creationId="{2B8B4C78-F342-4975-AF21-E576B29EBCE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23" creationId="{39576C6F-0D0A-40B5-AC4C-0FC808077DB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24" creationId="{C2C75181-2A06-4A4B-B3AC-7A5B5524C9E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25" creationId="{77AE8D0E-5380-45DD-B8D9-CA80275E7D4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26" creationId="{21B4A521-56F0-4022-A398-7AFF456D156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27" creationId="{D250B928-B2A6-457F-9E03-A7E4F62998C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028" creationId="{7A780D45-8AD7-4828-B82A-6CC056502EA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29" creationId="{C1B499AE-93D5-4E5D-9749-6B1F2119BD4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0" creationId="{7F98A535-47E0-47B7-B615-ED716ED19CF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1" creationId="{C674797C-1B27-4A47-ACDF-5C957DA266C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2" creationId="{1D63ACEB-F7D6-40D3-A2B4-F258B41C339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3" creationId="{5E0AFABF-E9F4-4665-B517-5B51654EC01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4" creationId="{7DE3E0AF-2C5A-4709-8174-20545928FE7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5" creationId="{1AFF7CB0-E080-416B-9290-D53823536BB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6" creationId="{24447175-0B52-4ACF-819C-D16E7EA8F59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7" creationId="{43B8BBAC-60F8-4EAA-9EC2-BF931CD0CAC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8" creationId="{FA375C19-7547-4020-A938-47CAD151820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39" creationId="{17217B85-A70A-441C-917E-121DA7C64C9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0" creationId="{4ADD9CCD-7770-43D0-81D5-1DF14B75E32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1" creationId="{E6CB4F00-F90F-4521-9F33-E8ED7EF2A2D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2" creationId="{C126F6B3-0245-4D1D-BB78-049798205CC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3" creationId="{E675150C-A27C-4651-9014-C6578240698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4" creationId="{1FB4CD8D-097D-4F0E-AD7F-A2E06B50F89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5" creationId="{A13C015B-9769-4B38-8EA5-EC97C4C6E82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6" creationId="{1627917A-5D00-4210-8DC5-D9AB27CBC12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7" creationId="{C3EEA724-9930-4A46-ACF4-749348AC02A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8" creationId="{EEC094A5-85DC-443D-9322-110D6F59A47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49" creationId="{40A1E107-11B1-4B49-916C-82CC99D1A43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0" creationId="{DD3EF2D4-6BD5-4CB9-A838-91E8A292F01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1" creationId="{93D69822-BA2C-4752-922B-A24B75B501E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2" creationId="{CE7B7A19-BDEA-4DA7-9AB6-E4863F562C1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3" creationId="{4EC29204-08E5-4867-8AA0-1EA210650ED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4" creationId="{BF025BBF-AE59-4CEC-B321-46CF3BE0C58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5" creationId="{DDA3DB7A-C1A6-4AC5-BC0A-43D790A0210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6" creationId="{77DB61E5-5EC0-4003-8339-8E5DE62815E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7" creationId="{86DA2D13-A2A1-4F12-88CD-6BFB6D779AD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8" creationId="{98AD4339-6658-4FC9-B55B-46153C80C8C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59" creationId="{C57938AC-0480-4191-9B53-4F206926F05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0" creationId="{5B3EC099-34E0-49DD-AF3A-2A39F978018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1" creationId="{4A44D329-8A06-4754-9730-1B13401625B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2" creationId="{3BB2E086-56E4-45EB-88ED-D78374D917C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3" creationId="{E50F9108-313C-4D83-B3C9-CD35CC33B87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4" creationId="{98C8FACE-C5F2-4865-BA03-76218CD2072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5" creationId="{307287C9-CF0C-40D3-9F7F-1B34DB21F0D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6" creationId="{19A02902-7B9E-4515-A023-D76350BAD95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7" creationId="{C330F3FF-188D-4BF1-A6B0-E386CD92944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8" creationId="{189EB5FB-88CD-4A75-AE20-F3C227B5156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69" creationId="{1AFD17F2-1307-4553-8AE6-F6826953FA3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0" creationId="{C0F1DE5E-150B-4B2F-A03E-423E7B0C5DB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1" creationId="{BD2F30EF-3BAA-465B-AA0F-78D08B26683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2" creationId="{F199DEE6-006D-48C1-AF2F-8CF409DFD34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3" creationId="{BA33ED9B-AA78-4879-8A73-4BEA3778593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4" creationId="{2D11E90A-7770-4FA0-8A19-6885F754A10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5" creationId="{A9493AD9-E320-406B-A6D3-FEF9FE0E647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6" creationId="{861DBD3A-B75E-400C-8118-7080AF48841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7" creationId="{08738C9D-C5A7-4651-BA39-171D1BC75E4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8" creationId="{9DA77413-7FD2-4577-8054-3047143AF5D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79" creationId="{CA8AA071-8E5A-4C8C-861F-54EDBD31AE8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0" creationId="{3AA78F78-CCA6-4E77-860E-FB721135FDD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1" creationId="{7C354A80-808D-483C-BF52-C3AAC29F119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2" creationId="{61B5FB36-9FDD-4A49-9497-9AB3402B96F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3" creationId="{CE4C48F4-63B1-4ECD-A4B0-67533C60AF8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4" creationId="{9226129A-78D0-4266-9048-0C2ADD4A14D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5" creationId="{B69E3DDA-E545-4116-9D24-130AD4AB8B0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6" creationId="{BB33A6CB-9509-45BB-BBE4-577CCC6595E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7" creationId="{2CDE9196-98BA-4B78-BC35-2388B6766E6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8" creationId="{02D45A23-E91E-4D9F-8F10-60E5292322C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89" creationId="{15703600-0066-491D-9619-403B5D75A1E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0" creationId="{174ABF89-14B4-41B8-BBF8-C4C002A5FDF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1" creationId="{BEE5ECC7-5C4E-4401-8EF3-942F217D239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2" creationId="{70B4B90F-DAA9-4CDC-BCD5-CDA7EAC7082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3" creationId="{DDD5019D-2BCE-4877-8D4C-71B37146826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4" creationId="{463C3FD1-A365-477F-A7F9-77AAD0A0D1E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5" creationId="{2CC64680-48F0-4F76-937B-22E5500E193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6" creationId="{6F403E3D-2D50-4F52-86B5-11888F78A17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7" creationId="{57B25EE2-B8F1-490E-AC2F-E0235640D32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8" creationId="{DBE9C3DB-7186-4313-837B-460140BBEB1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099" creationId="{5FEC3E2F-6545-4E07-B0BB-29025C72171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0" creationId="{B0B6082A-9367-4BFB-B15A-165ED65FE09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1" creationId="{DCB0D456-63EC-4130-A7C0-3F15BDCEC91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2" creationId="{1E20E4B6-A6FA-4C1B-B044-EAA19E438E1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3" creationId="{2A90B727-A659-4ABF-B926-24F60887278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4" creationId="{17DF47D5-8C36-46BF-B11E-0738AB14F33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5" creationId="{7AEC2D58-193B-4CC7-A6BE-70539D877D0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6" creationId="{98BD1548-281C-4B0B-9687-ADC916AEAF6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7" creationId="{142FF343-5230-43CC-99FF-939BB0166EF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8" creationId="{0B8D0837-8C18-4D87-BB20-17A98FD8B3F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09" creationId="{C09E15E8-2095-42F4-9E0F-DB501B11FDD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0" creationId="{5C0B5A97-05FE-4F24-BB38-CA812D6F327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1" creationId="{95DCB9AA-E40B-4F3C-8594-456C81EF028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2" creationId="{4B6801E2-E700-4266-93B5-FA12BC4D51E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3" creationId="{D436B899-1F43-4F3E-9DCB-F70B015351C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4" creationId="{C5D75FF8-F70F-4618-A552-58E20A6B9B6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5" creationId="{15A27D2B-42B8-4248-A42C-C2D0004111E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6" creationId="{BCDC6E16-9ADD-40BE-9743-0DFC58F0DB6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7" creationId="{271D4928-7DE8-4B1A-930F-A39F9B2114C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8" creationId="{A814BE33-B40F-4B53-9054-232B1945DDF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19" creationId="{935866B5-562E-403C-8065-C67519031AD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0" creationId="{95140768-2FC8-4B05-9AC5-E1FB1438144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1" creationId="{6AD0E3B2-1900-46D4-9FBF-0F357CCE2FC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2" creationId="{F92E180D-D107-48DB-87E4-B5754CAD2D7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3" creationId="{26311AF6-5752-46D3-B97C-876F070EE00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4" creationId="{DF79E223-3B54-4084-AA6E-2FE4DE9D88D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5" creationId="{54410B09-8C89-4C02-96B1-49F781C6144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6" creationId="{F2D27B15-BDAD-4ED8-BB75-CDF85749FB9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7" creationId="{B036DD4C-114C-41B9-9CA9-6902321556A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8" creationId="{8C2F475F-12CB-4008-AB07-7926D924436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29" creationId="{F9A4AD7C-6098-4DAC-97E9-C4D98251A52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0" creationId="{D7814149-936C-4915-B015-44B0FE53D68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1" creationId="{A1EA647F-62DB-4D6F-84F4-2C9AD958F57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2" creationId="{62D20B0D-F847-47A3-B903-AEA2FD9F316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3" creationId="{208F1339-C35D-4AB7-B635-CBFD46F5981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4" creationId="{F661BE0C-3160-463A-90A1-4ADAC312FF7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5" creationId="{20CD5D92-9720-4DA3-981F-FE96BC649E5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6" creationId="{359AA1FC-BB84-4FB1-B2DE-3A0D7633664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7" creationId="{18B4D3B9-D50C-49CA-8832-2BB89529A62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8" creationId="{A5D3D206-7679-4FE6-98E0-9E447D0132F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39" creationId="{E3D5B1FB-71B8-41C5-ACA5-F2B86DA260B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0" creationId="{1E49DB1B-55FD-480B-94B2-CC07E45FC22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1" creationId="{20B2FAC6-CBB6-4B40-8C9A-201E39C872B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2" creationId="{4C4B166E-60C9-450F-87BF-B26266B96C2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3" creationId="{4879284C-D519-42AB-BBD2-76C41742C5E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4" creationId="{EBBE4B6C-160D-43FC-AF97-3391BF9DA14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5" creationId="{484DB134-E902-40E6-9635-3FF48286E74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6" creationId="{023770A5-A098-47F5-89F9-F2A40804F03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7" creationId="{325B64B7-3D01-481E-8B1B-37CB6C01007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8" creationId="{22E82E1D-8C91-4515-A72A-5D474BB7098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49" creationId="{5C275C1D-5444-4BFD-820C-3DC05469A1B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0" creationId="{848B3643-9F80-44AE-A26B-060E20737C8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1" creationId="{FD5834CB-444D-452B-865A-D199F27B4B6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2" creationId="{CF114403-D8F9-4B4A-8E7B-4C31C0208CC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3" creationId="{7559DF96-A548-4EED-91AE-CF44FF86B00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4" creationId="{3E085ED7-7526-47C1-861F-A07E38617A9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5" creationId="{323D315A-8BC1-4F09-8FA7-CF4DDFEDDED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6" creationId="{91C55308-D67F-41F7-ADC0-F21677F0333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7" creationId="{61FB6D1A-DA97-4F23-98BE-151EDFA129F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8" creationId="{8C1C2EE3-BDBF-4A22-B4DD-C05A122D83C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59" creationId="{93413696-3269-4A48-9E1A-1C98C129518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0" creationId="{66760312-14D9-45E2-AF4C-CB112A1ED78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1" creationId="{4AE1DFD9-E945-4EE2-8CA6-BF116376542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2" creationId="{FAA2A3F0-0074-4445-BD97-2499114CF9E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3" creationId="{99D168FB-66BF-40DE-8017-2991BA7BC88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4" creationId="{B0277359-C366-44E3-80D4-C89E7B7901B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5" creationId="{1919CDEC-BA5E-4626-A9D5-017D4117B28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6" creationId="{B343B393-136D-4C2C-BC62-3E3B251CC19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7" creationId="{44E4B094-EE3B-4045-AD37-EC3B668E4C3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8" creationId="{58D9A8C7-4B5E-441A-A982-8B7E4A202F0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69" creationId="{D540E0DF-FF30-4075-8E4C-F443E755F41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0" creationId="{B3B93D05-E4BA-41C1-8C74-AE300D0F444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1" creationId="{4A625FE0-9710-47E3-A510-9178F2700D8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2" creationId="{F0FCC756-70E8-4B49-8D8A-9B316EDCAF0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3" creationId="{A9382B63-6ABD-49A4-B373-1B94FE28FCE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4" creationId="{63419C97-5A70-45E5-B99B-D24F47E6038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5" creationId="{B660B58C-97B1-4875-8BF4-E6996A46FE5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6" creationId="{6B4F7F30-82AA-41B7-AEDC-BD111446D43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7" creationId="{05707BE4-B9CD-4E5D-9397-0F92148929F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8" creationId="{2AE5099E-4C7F-44B2-B554-FA18883965D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79" creationId="{BC04C9CB-DE50-4A9E-8535-F103F1EBC64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0" creationId="{1AA3F9CF-AF13-4F57-BD95-65DA6366BFE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1" creationId="{630C97B8-1E98-4D0E-9B5F-9FB045D2E71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2" creationId="{3933E1A4-6AAD-4FDA-A8F6-21E0E069939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3" creationId="{E2A65768-4B16-4950-A0D7-25BA98D6C24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4" creationId="{A68CBF1B-18DD-4DA2-B50A-1B67B619B05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5" creationId="{D53BB83E-D5FB-4E60-98BE-ABA1CE80EE0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6" creationId="{47BE7ED2-25CE-434B-B4C0-FC8F3D80C43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7" creationId="{5BA5C198-1053-4487-B212-2100CB374EF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8" creationId="{4F07CF00-1982-452B-A2CC-B502BBD3A66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89" creationId="{AE9F2567-3141-49FC-A51A-0714D154A90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0" creationId="{75DBF292-3597-445C-81DA-3991E6DE188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1" creationId="{D10FBD80-521E-4CE9-826F-05B16A2445F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2" creationId="{4D2E6DD9-81CA-440C-9F2D-1A1DEC22C00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3" creationId="{A9564E67-18E6-4433-B896-5FE601FAF14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4" creationId="{08D9BE74-AA23-4EB6-8BAF-977AB815698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5" creationId="{7E04D30E-930E-4B3A-9BC5-EDE45A71A24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6" creationId="{C4745163-113C-4BF8-BDA5-B5FDD1EDD4A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7" creationId="{C5BB877C-C73E-42DF-BD26-C731EBFE4D6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8" creationId="{2198978A-BFD0-42C2-808E-245F2A21856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199" creationId="{909788AE-4F0B-47CC-8386-8A026104812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0" creationId="{E54182FB-8133-4037-A968-9C88C89D83C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1" creationId="{C37A0326-41C2-4F43-8FC5-806BB4A2F0F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2" creationId="{0BC95A59-BD8D-4129-A764-16B55E5DDC6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3" creationId="{85910E50-B3BD-4EDA-913E-2C64F98D376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4" creationId="{F1FDB31A-8515-4A34-806F-241B57D1AA4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5" creationId="{6A0BCA9C-D5C3-44BF-90F7-27C52949DC5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6" creationId="{2BE450F3-FE62-4BDE-AFE6-742EBD011C3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7" creationId="{87263490-3E94-4034-94E5-ECC8295F061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8" creationId="{FD82891B-CE16-4D2B-A2B4-0C60761E225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09" creationId="{A354DB81-290E-4831-8906-0C2B84B9FD4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0" creationId="{566600A4-0182-4521-B417-A3C19BBFC79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1" creationId="{A29A8911-4ED6-4E50-A48F-F7A226992CF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2" creationId="{67267C5E-012C-44F2-9A46-78991CE5661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3" creationId="{D1849A26-45B0-49B9-A927-9B61BEBAABA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4" creationId="{453C5A7A-BF08-4D8A-9AEA-857CEA82CBE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5" creationId="{10410E16-FCD9-4767-BFC7-D6299A9BFBD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6" creationId="{34794168-BA2C-44B9-B4C7-4CFC8EB9DDF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7" creationId="{27516400-61D4-4237-BF28-11408E286E2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8" creationId="{934C96FF-2DAA-4F01-A064-8D6AE31156C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19" creationId="{1F613154-9818-41E8-9356-A7411B2C796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0" creationId="{C5DB7F99-3B92-4FF9-BD1A-9D6F5DDAD45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1" creationId="{746B7D23-6C42-4B61-8F25-E9AE2E11CBE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2" creationId="{49360657-0903-4012-BAAC-4FCA3960E01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3" creationId="{69CF11DA-BCE5-4AFA-93C2-5C915CCAD66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4" creationId="{A6F467F8-6049-4A4D-877F-B92BD4B03D6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5" creationId="{86EDC46C-E886-4434-A9DA-EE76189C01B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6" creationId="{BB0EDD1A-D504-4763-9035-A33560BD962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7" creationId="{3B3BEC87-E093-4E34-A640-4F4D87184F0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8" creationId="{3647D348-2D5D-4836-BF7C-DCFC584F489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29" creationId="{514AD616-C6E7-4814-81F0-DF694298B06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30" creationId="{20DE3E93-86D5-4E68-8019-22C17522F666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31" creationId="{F4BE1CC2-8C3A-486B-A62F-8310FDEAD110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32" creationId="{6A17762A-07C0-472F-9144-77D8F3D23EB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33" creationId="{10CD87E5-AA09-4BA7-B88F-8FB0C9266D3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34" creationId="{B08B36B1-4D10-4AED-9419-05A1D49B517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35" creationId="{B30EF931-371D-45BA-B25F-22A0C7AC86F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36" creationId="{685B9F6E-5059-4F4A-A774-08EFD475D4A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37" creationId="{2434A459-5747-481C-830D-E2D4C792FD3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38" creationId="{63E0CFF7-2C52-4679-8118-72251A3230E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39" creationId="{98A92021-D36B-49E3-9B56-EB49320DC5D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0" creationId="{12953484-9B84-4CFC-B48F-7A84A71ACBC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1" creationId="{14A8C9CE-8478-4E23-A2F5-384CA87D121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2" creationId="{BBB634FC-A823-4787-95AB-BAD1E3D5943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3" creationId="{53D745BC-910A-44B9-89CA-DBEAB3DC9F3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4" creationId="{C9A87069-302F-4130-BD25-C4FBB1FE3CF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5" creationId="{006E6109-7A9D-4BEC-97C8-0D02B022587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6" creationId="{93A666D7-BB34-4EFC-A03D-9D1E6956462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7" creationId="{5C5535D7-C784-4E81-AF89-64C533F3DFE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8" creationId="{33192D0F-3A62-4A78-86E0-77378849F68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49" creationId="{7484FDF2-D5A8-4591-9670-D66EEA8D8B5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0" creationId="{EF2B5049-E800-4F48-8F70-A690380FBA7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1" creationId="{FFB3FBFD-9354-4F82-A11D-287CCAAE8D5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2" creationId="{965B62C9-06A3-412A-8BBE-533A0864C40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3" creationId="{011C9CDE-36BC-4B3E-9514-6AC837C3D47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4" creationId="{73317546-0EE2-49BA-9B35-E05303F4BB4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5" creationId="{6865CECF-688D-4A61-AAB9-85779CD721B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6" creationId="{ACA507F0-A81D-45FD-9AD8-FCD0AF51483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7" creationId="{DB67221D-A7B8-47AB-9188-95BE654EEC3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8" creationId="{C6C369E8-5ACD-4C94-8D0C-7A195492862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59" creationId="{E1FE31B6-7E5A-4901-B429-34F17987E23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60" creationId="{4F277E56-3930-4928-BCCE-D14DCCFD94E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61" creationId="{5CCF540C-2A82-4915-9297-3F7C08919C8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62" creationId="{DE5F5085-00E4-4257-B907-1862C78BE27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263" creationId="{22E00B2A-291C-40A9-8DA6-E225FC8075C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264" creationId="{4C65FE4A-365D-4804-B5E3-F2891EC784D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265" creationId="{4CB9BDAE-8A3F-43EE-B341-C06584DCA9E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266" creationId="{E5DC53A1-2D19-4745-929D-26F38433AA5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267" creationId="{2DA23FD4-41C2-450F-8A2C-FB8E623BFA0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268" creationId="{84F4D56A-363F-409F-A053-AC6093A5CB1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269" creationId="{A39C35D8-B7C4-47CE-ADF2-D9FBC9C8D9C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270" creationId="{4E28B0A1-01E4-476A-B041-7BA9F41DF06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71" creationId="{1691F9D1-2C08-46F4-B651-1FF55913A31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72" creationId="{3AF9A8ED-D5D9-414C-A005-224232F609B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73" creationId="{CFED4F2A-AA92-45DC-9682-D5BEA7FABD0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74" creationId="{7D2485B0-E616-4416-B42F-CF09CAE37DC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75" creationId="{566BD5C9-23F4-46A3-8B35-A86D4328C14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76" creationId="{983C0F09-A93F-4191-9206-97D4508FD49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77" creationId="{8CA5FBB7-D2C2-4C59-9BE3-CB27B92F90C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278" creationId="{DB11B039-02D8-4516-B2FC-70BCC609CCB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79" creationId="{4B98C8E3-C107-4B69-A11D-150C8ECDB2B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0" creationId="{3D81778E-681B-4632-8D8A-0E9265D39A9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1" creationId="{DD04B9BD-F1F6-46FC-B8CA-A6362CE9BB8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2" creationId="{30384E34-EF65-4487-A705-F4659903850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3" creationId="{DD85C91E-F395-4026-A1DE-49D9489E499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4" creationId="{C1BB0A6C-70DE-4516-BE74-E988A2145D5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5" creationId="{19173DBF-7F19-4AA5-A539-106DEC90950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6" creationId="{F33381FC-7DFC-4323-B552-A411BB3F4C4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7" creationId="{31FAAAC4-1F73-46DE-8231-5BBDA2E2471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8" creationId="{6C05BD95-C750-4B80-8206-D086858D852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89" creationId="{7203EAC0-F9B0-4A86-A17F-51330CDBFE2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0" creationId="{CB153B4A-FF8E-4DA6-9445-65A5428D2F1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1" creationId="{5D8888A0-4B1A-465A-AEF2-76CED38B94D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2" creationId="{9C1405A0-37E8-40B1-A601-059D3727874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3" creationId="{4687AD5B-8B7F-4289-9220-CC1A0B456BC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4" creationId="{EE261E37-E3E2-4FE1-A746-25775A3B881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5" creationId="{C87D4739-E717-462B-840F-FEF52E2D137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6" creationId="{0272A6EF-3980-416D-B35C-EC5FFD084FA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7" creationId="{B7704351-8A8C-4202-8F77-9E2A6E0A99B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8" creationId="{7C4A2922-9D7A-4486-AA23-342B580AB66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299" creationId="{3ED17662-2C36-4C79-952A-A93B21BF5D3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0" creationId="{DF319AAA-4333-40C9-866F-1DEE7BFFD2E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1" creationId="{AB172BEF-CB4C-4283-89A9-CA994419700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2" creationId="{07443159-4B61-44DB-B237-E819B0B55C8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3" creationId="{DED8A124-8F2B-4B81-A9E5-BA4C0CF1CAB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4" creationId="{D875D27E-72BE-486A-80FB-C05AC370F29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5" creationId="{2346C39E-410C-4D5B-9292-4407319AE3C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6" creationId="{40D2CF57-8647-4F56-A08B-A7FC82A8A1A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7" creationId="{4803588E-7755-4680-A059-22F8A0CABA2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8" creationId="{9FFBA045-A43C-4185-9812-56B6BA2C252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09" creationId="{8EB73005-B8FC-4277-8336-9E3B186AD13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10" creationId="{4BFD655B-3911-4112-B1F0-E4204AF304D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11" creationId="{12455000-4FEE-45D2-87A0-8A0CAC873C6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12" creationId="{E2B2070E-EB1F-4BDC-B663-FC5781062AD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13" creationId="{95D259EA-FB37-4FBE-81A2-C130D518252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14" creationId="{9F745F64-C3B3-4D82-A3AC-93CA484ECAB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15" creationId="{D7CFE0B3-1AA9-406D-9F51-543EA695771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16" creationId="{B672EAB3-5406-4C80-83F5-F919D53C5FC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17" creationId="{44031E3C-B1E1-4CAC-99F4-83F820CDED2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18" creationId="{8A9D2006-90B3-43E2-A473-40A6C516BF3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319" creationId="{12BB83EB-60AF-4C3D-91D6-E2E86A2F610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320" creationId="{46A0EF70-F56E-4010-85B8-1505BEB3863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321" creationId="{521AB580-441B-4C90-A055-8F3B37A8F41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322" creationId="{870D3E32-33B0-4B09-9FAD-8BD4E3F0AA8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323" creationId="{B23D9ED2-A10F-4A51-BC0C-DB888FBEC1E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324" creationId="{A593BA74-24BC-4CF2-8645-76E98F29208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25" creationId="{70EB2D1D-15B7-4964-A6A3-B077C6BE2CE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26" creationId="{DF1B4942-54CE-4721-926C-FD109BD7FA4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27" creationId="{C05425B8-AC66-4D55-8D31-2F9C6D826A4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28" creationId="{44D5BC6E-D07E-4E57-AEDC-C605045468C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29" creationId="{96ABE869-B9E1-4686-9CB1-D2A26746FDA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30" creationId="{64D25E66-ED76-45F7-839B-72644D7430A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31" creationId="{C44B4398-4391-4C86-9768-5501094EB1D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32" creationId="{475DDC99-4AF9-4C4E-A688-A79D7E0DFA1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33" creationId="{28312318-3018-4C15-BAAE-14E38BA5AB2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34" creationId="{B239B7BB-DBCA-487D-AC39-02B95D633B1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35" creationId="{C10232E2-E195-4918-A8F4-0433660187C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336" creationId="{E2F77E05-5800-48A5-AB34-397A25D10D8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37" creationId="{8A5BEE7F-8056-49C4-8288-8B37BBC453B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38" creationId="{C9257901-3FCC-4E4C-8B46-25683217B0C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39" creationId="{FC1AAEA9-2F4A-43E3-90CD-41F379234E1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0" creationId="{BE229CA2-FAF6-48AC-AEE6-C731DB60A28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1" creationId="{33B2A6F0-0240-45C8-A75C-ACDF48EDCBD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2" creationId="{8D495471-0767-41C2-9210-BE034908A30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3" creationId="{44A4A6B3-C8A4-4DDE-A2E5-FDC05140F45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4" creationId="{2ECFDF5D-C5CF-49A8-8ED9-4A2B1005A94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5" creationId="{343FB6F7-F0AB-4B75-9C91-8FF1F2509D0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6" creationId="{BEF3FDB7-6FB6-4376-B5D4-83E9DBC3170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7" creationId="{BBA2902C-1447-4E3E-BA75-DCB3121263A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8" creationId="{0E155E10-A9A0-49BA-9CA0-CC4776AB4BB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49" creationId="{EF9CA229-D718-41EE-BE26-8DD9AA8E2FA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0" creationId="{590E9223-69FB-4BB5-BB74-DC813F3883C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1" creationId="{C90216D7-B8E5-4C2F-9EC8-AC230D49BFD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2" creationId="{2D725288-4ACE-4654-897F-6D1CD33AC6F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3" creationId="{49E6A3CB-61F1-47EC-990E-2C002A5B346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4" creationId="{19CB32D5-9643-426B-A243-88F31B4AB20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5" creationId="{7657BEB4-BBFA-4FE4-ACDC-C637BF81A2E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6" creationId="{A30C37B0-E927-4D45-95BE-DF4F19DEAD6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7" creationId="{CFB228F0-2138-45B3-9533-00C9DA182FB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8" creationId="{FAA0F802-D949-4669-BBA4-332888F9772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59" creationId="{53EDD0DF-E2DC-46F8-84C3-EAFFFA5CF94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0" creationId="{E484783D-26F2-4F8E-9376-4FF2BD615C9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1" creationId="{B03E2A8A-1D90-4C29-AE6D-4628B54C5D0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2" creationId="{7911EBBE-589F-4342-8EF5-8E413E043EE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3" creationId="{16A891EA-B9C5-4EF2-A3E2-249FC92A007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4" creationId="{305D6B32-DCFC-42C9-8F74-FC7E65D1330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5" creationId="{ECC24C36-9956-4888-8040-B120C7FD512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6" creationId="{65B4E627-BD4F-4AC0-9563-6E79E9DE392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7" creationId="{95B63B2F-4D47-4F68-875B-71BB37EA74C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8" creationId="{20EDB7E2-2DFE-454F-A89B-9FEB2CC137C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69" creationId="{8C9F7331-F7D8-43D1-B5B6-B81A1EC1EF1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0" creationId="{5B278C41-BB6F-44F3-9D02-0ED96326479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1" creationId="{58CE6A2D-6F8C-4C05-832B-A164523D9AB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2" creationId="{6A5A1B42-6C33-41A9-A518-62DB808EEDE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3" creationId="{1BB56F13-080B-437D-8D72-3F01D7131ED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4" creationId="{BCC69C11-E79F-4B11-BC11-182FE73CF41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5" creationId="{E38D260F-52A5-44A4-A5DB-A3BC8A5380D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6" creationId="{CE120303-544A-4B14-81EC-A080D0E2A37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7" creationId="{7A7C26B6-6589-4FC3-815C-3678C549D54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8" creationId="{1259A2FE-DAC3-479C-B19A-931637EFF6E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79" creationId="{50DF92FF-41C4-4ED9-91D4-69067D65635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0" creationId="{00F87467-7DB7-4D06-BB1A-C32EEAF564A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1" creationId="{A48653CD-0936-4280-8774-D9716682557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2" creationId="{84D1B4F1-4A66-4456-A8BB-2DEE5529D9C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3" creationId="{23B45444-2DC3-4337-9E80-587EC077182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4" creationId="{9F91DF45-D939-4007-82B6-70CDBECE225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5" creationId="{3C414746-E584-42AF-9070-A53EC244165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6" creationId="{14184029-7FAF-4695-9F83-52E8C11CA67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7" creationId="{B366C2D7-0FBD-4C3A-826B-0AB22F271DC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8" creationId="{1154088F-8437-471C-B099-76C0E537BBB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89" creationId="{CC68AD2D-EC94-496E-85F0-D62C2997F2F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0" creationId="{CEB1AAAB-81F8-49FC-B893-2C9A0D9E3D5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1" creationId="{6333CB4E-A0D0-4CE2-B8DE-6C53E99385F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2" creationId="{94BD091C-009E-4F86-BF39-DEF257631D2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3" creationId="{8187C51A-182E-4822-B69F-6A401C89A42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4" creationId="{E493BFA9-EE4B-4A57-A0C9-DE61E129600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5" creationId="{5236322A-D57A-4195-96C3-E3EFFC3E1AE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6" creationId="{A4161AF8-D365-438F-8503-168F38FE6A3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7" creationId="{D68B8203-F84F-471F-83F8-9E4E24D3ADC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8" creationId="{EC102E65-BF06-4880-8C18-B82357DAD15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399" creationId="{3C05090A-8951-4AEC-9F71-7CAD2E008EA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0" creationId="{CAA5E544-6F9F-4836-8F2D-BAB5A7E8D3D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1" creationId="{99B196FE-F7DA-49C9-B379-727C39481B0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2" creationId="{F8310EF4-2082-47D8-B169-4EFCCD61DCE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3" creationId="{597DE903-1A76-4878-BC8B-BAA3E743478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4" creationId="{8B47A11A-D00B-4293-830E-8E29E74A79F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5" creationId="{57E63E16-76ED-4F21-BC49-18CFB563FDA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6" creationId="{2C5FEE6A-0912-48FC-8EBA-6AB1F0BD383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7" creationId="{7F311BCF-C04E-459D-A248-BECD907EC11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8" creationId="{6A17CFF1-2B8B-47C8-9A97-3AFBB37BC88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09" creationId="{17E930D9-774D-4A5A-80CF-0D943D475B0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0" creationId="{E0FCFBF7-BDF0-459A-82ED-B3E29C59D42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1" creationId="{5631E3A6-9CE8-42A8-A8CB-4629A484490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2" creationId="{13498FDD-0A01-426C-9407-B6E1C910823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3" creationId="{0A346EC7-608B-444A-AACD-2F296F40362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4" creationId="{615B8AF2-60EF-4C8C-9238-B54E1A7EC1D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5" creationId="{E009FCC9-184B-4D41-AB36-6110D787BB9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6" creationId="{6DB1391B-BF95-4EA9-B2CD-11A43EA5052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7" creationId="{A78E2796-B568-4A34-A943-032103EA163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8" creationId="{07D9E1E6-0F95-4867-98FB-A02F4DAA361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19" creationId="{5CB7B1D6-5E74-42B5-BF21-48EDD838825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0" creationId="{D245D402-9958-4F83-A8FD-C44ADB18942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1" creationId="{BC1DB177-6339-4191-A80A-3999CD96D65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2" creationId="{F8F60413-1794-4200-AFA4-CD79A3BF243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3" creationId="{F63A54E1-936D-43B8-B917-836ECF24F11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4" creationId="{9C3DC5DB-F93C-4E44-AADE-9F834C3CCE9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5" creationId="{9B7D60A0-3FD4-4D7C-9AED-E721495295B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6" creationId="{B97899DD-C3A5-4AEF-BD1B-CFEE22FBF5C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7" creationId="{DCC54C98-BE55-4F84-B8D4-9E4F47452C1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8" creationId="{E058C068-6616-4581-B338-AEDBDDDE77D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29" creationId="{1CEC58AE-DB94-45D2-9D58-F369D9F92FF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0" creationId="{02B0A681-55BE-4DA8-85DE-8DC943DB493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1" creationId="{98EA8A5A-E64D-4D28-B14E-08AA64CEDF5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2" creationId="{52555991-8C0A-4E61-B9D2-E9BA274F5EA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3" creationId="{26D4D794-4661-4B05-BACC-492B13F3168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4" creationId="{7EDA29E0-8F63-4ADF-B597-AC1BDD871EF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5" creationId="{50E7BAF1-1954-45C5-BB74-7A1841C6F11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6" creationId="{FD493ED5-E0D8-448D-B8F7-8AF104C827A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7" creationId="{6D2F884F-0072-4900-969C-F6C4DB6E2F7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8" creationId="{5E080FAC-CF35-4FF6-B151-449B574E166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39" creationId="{A2C4DAC0-761E-4BB9-A777-9727DC034EE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0" creationId="{24C53844-8CCF-4A6B-B20F-1EFC0CA7796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1" creationId="{9EC71C0B-A757-441F-AC8A-36A42495F29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2" creationId="{72A20315-C616-48DB-AAA5-F2ABACA6239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3" creationId="{F56EB929-E9F3-447B-95EB-316591A2CAF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4" creationId="{35BCFD8A-9D6B-42BE-8B00-04FC366556B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5" creationId="{E3742E0A-D1EE-4BFC-847C-744E23C235B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6" creationId="{3D3D73C8-1DC8-4C6C-BB0F-9C0DB3E6860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7" creationId="{29DDE1E5-3FBB-4F71-B265-4134600B3D4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8" creationId="{F6841678-AD34-46A7-AD7F-046FC6C3AB2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49" creationId="{4109142D-8226-4954-8091-ACE58601A78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0" creationId="{95B21839-1133-4130-8B80-5737158AB1E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1" creationId="{65D925A0-3273-418F-8475-D1D736D5CB0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2" creationId="{A7AB2D78-AE4F-4E1A-B08D-0FD44D8618A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3" creationId="{DE43AE85-DD64-45F6-ADC6-B937D25784B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4" creationId="{D850E048-8521-4EDA-B4FB-DC8C2917A09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5" creationId="{4C9CFBD7-1F0A-4251-9CF3-66448596B85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6" creationId="{83A3BE77-DCA2-4931-848B-556BE165D54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7" creationId="{4ABEA429-5706-48E8-94DD-A66EBBD984C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8" creationId="{25D5A1EB-E518-4B61-98C5-89BE895AA9D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59" creationId="{3CCB4A17-CF16-4E8F-AA99-9003DB2C5FD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0" creationId="{4D8892D3-3C36-41DD-95E0-9DFE84CC638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1" creationId="{EB1ED8E0-9049-4153-8D22-9DCB1E5F2B6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2" creationId="{AF93BC73-EA65-4F75-90E9-39CCD42B737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3" creationId="{E3B395B7-093C-4C23-BC64-0BC70CC2FC0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4" creationId="{6B92D920-20EE-4A7E-95DA-D7D57C8A22A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5" creationId="{393C068A-080E-4777-B252-5006B74C1A0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6" creationId="{86FE72C4-9699-44C4-BEF2-1431CC19298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7" creationId="{7FCD6C7A-C96F-43B4-950C-C6F23D52917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8" creationId="{C9C0481B-6916-4990-97B8-40B5C2FBFEF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69" creationId="{22F22E1B-2264-4835-A291-8E7A5D9AF71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70" creationId="{037210AF-CBA2-4164-9F89-83674BB5A2F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71" creationId="{13F6618A-FCBA-45E3-9980-12DE118D2FF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72" creationId="{6A4D86C6-277A-4459-A11E-8895AC86288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73" creationId="{C8A92668-F709-4D2B-BB26-4DF372BE9F1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74" creationId="{FA37B0E4-F01B-404B-8C99-10E1B67E5E5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75" creationId="{6B08F64E-352D-42A2-BB00-FD20BC5C7E4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476" creationId="{3E7CC7C7-2F14-4F3F-87C4-EC99C02200E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77" creationId="{6BB89A6D-8B2A-4306-928E-66E705074FC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78" creationId="{2A5B73B1-DD13-4076-A723-7720E997FB4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79" creationId="{15E5BF31-90AB-4AE8-AE60-79B9E31224D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0" creationId="{75825545-5614-40F0-B9D6-19007ED6072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1" creationId="{B2552394-612C-4075-A855-EF9D8DBB26F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2" creationId="{A1F28CAD-15F5-47FB-90F7-4E9CD8CCFA0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3" creationId="{2C06C4B0-5510-47A7-ADBD-65E9F409AFC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4" creationId="{AB32A740-D0D8-4B11-B69F-901DA168F08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5" creationId="{45089082-E755-4305-AA85-8742F98290E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6" creationId="{872DB524-180A-482B-A488-50B9EDE4030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7" creationId="{5303BD39-9701-4B8E-BE8A-D15A889B07F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8" creationId="{6B8FC475-AF4A-4779-A07D-131274360FD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89" creationId="{1470D3C3-5CD1-4EE7-B6D3-2C6718EB56A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0" creationId="{92FF9BC5-940C-4670-8F85-EC903FB0606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1" creationId="{D6CE5680-AD79-482A-8E3D-0B14FEDECD9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2" creationId="{92FEBFCC-2119-49B0-9681-5E1AC6AE7CA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3" creationId="{30B652C0-1253-42E1-A592-426938D52E4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4" creationId="{474689C1-9FB6-4986-A8AB-5C351328D24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5" creationId="{6E9F88D5-BFDC-4C4E-983C-D728F4B27AE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6" creationId="{77184C9A-9900-4ED2-9427-62A7EA16DE5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7" creationId="{0187C032-CBEF-4E76-99ED-6B98BC7C9E7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8" creationId="{96E49197-359A-412E-A49E-27CAB3EFA96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499" creationId="{A2038203-8223-4DDB-A03B-A3C40F762B1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0" creationId="{493A03AD-14E4-4A5E-852A-60492423781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1" creationId="{CCDB5B4A-8190-4734-851C-45DF8A1A873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2" creationId="{E556530E-1056-48CB-A33B-4C3C062DAAC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3" creationId="{06E0DDCB-803A-4137-9795-A2B65763ADE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4" creationId="{4B5F73AB-B7B2-4755-945C-B6B47AB0673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5" creationId="{43635593-079C-4571-B59B-E19DE359D48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6" creationId="{9441BA93-5F88-4085-A4C3-9C8413DD885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7" creationId="{16B10C8A-F01B-4EB4-BEA2-800E569FF43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8" creationId="{964E625E-8632-4828-81FF-1657288F1C8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09" creationId="{C0B2AF54-A3FB-4F7A-A6E6-3DAE074F253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0" creationId="{A1DF75AA-7DF5-4F5B-AE3A-CE105E91893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1" creationId="{56756B54-C8FC-48AF-A4D3-E356C028A99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2" creationId="{AD31AA70-EFD5-4145-911F-2D602650A03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3" creationId="{940CAEDB-CA30-46D4-B629-C25CD086B2D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4" creationId="{5C3C5D2D-42AC-45A1-AD67-29CA9C1FFFA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5" creationId="{FE10A3AB-E18B-467D-87DA-DE5D5D2E7AA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6" creationId="{AF840A22-8A6A-4BEC-9A13-E7DCDA0F466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7" creationId="{0662122B-3CC3-4A18-8D47-96E8051049D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8" creationId="{2B438503-43B7-49C4-AAE6-EFE6F4F69C0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19" creationId="{2F67AD81-C3D1-479A-BCF7-157F7C5EDF4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0" creationId="{59AD9674-849C-421A-BF71-A7580DFF9D0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1" creationId="{2D685286-D4D1-449E-A61D-E81290FFC21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2" creationId="{BBDA5C0E-3CA8-4E0E-930C-113B0CBCEC3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3" creationId="{895E7780-6941-4585-9A8A-EBDADA4219D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4" creationId="{49310CE7-17D2-4025-BD95-0B463BE2940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5" creationId="{7DACFB39-1A95-4AE2-82CD-DBC2EDB3149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6" creationId="{FD12EE3A-7039-40C4-803F-5BEE85D2192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7" creationId="{E2FA146C-6032-4328-92FC-1CC6CF63FAE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8" creationId="{1EF973EB-8542-4640-A9A1-6C3511D2AA5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29" creationId="{0844878C-17BA-4772-BD03-1035265BDE0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0" creationId="{4A520CD1-2372-4EE8-9C49-4487E7AB769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1" creationId="{394EE667-4ED4-44BB-8ACC-555BB844F5E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2" creationId="{306DC024-C83A-4193-9175-7ADF1A2D5B3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3" creationId="{835800D5-EFB8-460D-9FDA-14EBA47AA87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4" creationId="{5E36E852-E1E8-4395-A9B5-8BF5DED2EFB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5" creationId="{C2439C37-9C2F-403F-BD24-94F1BF47596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6" creationId="{89895D9D-34C1-4A0B-908F-1D876456A6B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7" creationId="{17AB4C34-0184-42CE-9572-EEFFE858D50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8" creationId="{F4F725E7-9599-4B86-8C72-037B51FE9F2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39" creationId="{30A758B9-CF52-4BAC-B4B9-AB0EDDE8B18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40" creationId="{21B07ADA-A099-4AB9-AD73-D8DEC80C94D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41" creationId="{DA7F3F27-E62B-4BBE-B657-C8DCC347DA9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42" creationId="{D377EFAE-9ACB-457E-B490-C9D01A5D11E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43" creationId="{5732528E-0E0E-4EB6-8DD7-A528DAD98F2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44" creationId="{D6050AA2-4F42-4749-894F-0D4D080F7BE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45" creationId="{3446B013-C8B2-4EA8-B7B5-3BE6F8B6D74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46" creationId="{A4FD1176-E4C6-47F5-8636-1CE03D73F189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47" creationId="{CAC83CDA-EBDF-4BF0-89B1-7D882DE8140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48" creationId="{13CF4C9E-FA80-4F04-BCF7-833BBE8E9D0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49" creationId="{F88DB577-21D0-457C-B51E-9DB9B06BF1F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50" creationId="{703A9934-62AB-4227-AECA-57C0AE1CFC6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51" creationId="{42235258-3B25-4CB9-AB5D-869B5C0A587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52" creationId="{ABBE17F1-61D7-4514-965C-C0371138B51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53" creationId="{B09B7A15-EBB8-4764-84C9-F35667071DA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54" creationId="{2FBD4BCC-7D27-4C35-9603-FF574E8C4F5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55" creationId="{2394A0A1-9979-4E7A-968A-A9BE83931E9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56" creationId="{6EEC184C-476B-4881-AAF3-B98D0E7F477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57" creationId="{061A6513-6FC5-4381-A8BB-3D8BE8F78F4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58" creationId="{983B752C-1AB1-42CB-AE37-2C0E93F659B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59" creationId="{B1E85CE1-FF9F-49C9-80C5-2ACE65F03E5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60" creationId="{BB7D5A14-3805-4A6D-9CE5-57F3154A0C7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61" creationId="{86993AE0-9DEF-41B5-8A8D-76441A0CBFA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62" creationId="{6946FD29-9763-4EAA-972B-7E400D2937C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63" creationId="{17843962-87C4-4D7F-B958-8E41CEB4E42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64" creationId="{FE4A8F2B-CDF4-4449-AB3F-CDA0FCAB4A0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65" creationId="{8593DF5B-967D-4F68-A172-AA6C8DA8DFA3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66" creationId="{FD2D25B2-610F-46F7-9841-ADD358F41D6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67" creationId="{D3D4F130-B682-4075-996F-7D7E4539E8E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68" creationId="{B950B895-2AD2-486F-B4FF-B7AF3388DDD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69" creationId="{E31EE6A3-05A9-4A98-AEBE-021DE4BCD8D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70" creationId="{8F6F300C-927D-45B3-BD69-2FF8E89D781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71" creationId="{52660362-ECA6-4AA2-89A5-4FB3B0F664E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72" creationId="{3DCE281B-F0F8-43D9-BAE8-2F589FC10F7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73" creationId="{33288184-5A5B-4176-8C10-6FCD75CA858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74" creationId="{898001E8-A9A8-44A1-BBEF-50E299E887A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75" creationId="{BCC638DB-C81C-4F48-998E-9AE80A6C378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76" creationId="{58A70DE4-31EF-4C55-B67E-29F025B7E2E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77" creationId="{D8A4033A-56A2-44A6-A696-A27C0766533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78" creationId="{7E1F53F8-1377-4258-957A-F4D08DD3FA4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79" creationId="{4BF44EAA-237F-4110-8E3A-FFFDC008827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80" creationId="{385A15BA-4A17-4E98-B175-DE5AEA6BC65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81" creationId="{EB478CFC-43B4-45E7-8322-6B107E45561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82" creationId="{D389F33E-2F0E-4669-8B17-10A9B41FD5D2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83" creationId="{4D502C22-48D3-4FE5-AA71-97B81D231BE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584" creationId="{93946E36-67ED-459C-811B-E070F395B4A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85" creationId="{007374FD-16AA-451D-B74E-271E3F3DE1E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86" creationId="{D0135088-B8AB-4977-BDCD-56252851B67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87" creationId="{42EECA24-EF86-427E-A137-9DC610A9E0B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88" creationId="{8D240827-D089-47E8-89BA-CA80A3EF2F1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89" creationId="{D45F1BF8-0B14-4B00-BC85-AE1B51F504E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0" creationId="{D1A60DB4-F3BF-4D96-B63E-58AD6B133DD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1" creationId="{A5A0A32A-154C-48F1-B500-FAF0D0F4ADD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2" creationId="{893EF93A-C9E6-41A8-9F8C-FE286CFA9C7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3" creationId="{699F022C-9D8C-4236-9B45-AAF4535F157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4" creationId="{F129F70C-1921-4B14-9035-6E962C18346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5" creationId="{2A58F5A3-84DF-4E55-9E95-73D4713CC0A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6" creationId="{D4C5CA1A-5584-4917-8296-27F0F2C8E76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7" creationId="{A9BBE0C9-4920-48D4-9213-2612BB2A293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8" creationId="{0575BDD1-BE76-4F63-8759-6385230609C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599" creationId="{817B2EC2-2682-4E11-BF71-FF389EB026B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0" creationId="{27381139-8503-4F0C-B940-9BC976F1C34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1" creationId="{166DB462-75E0-477A-8C67-1657528F1DE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2" creationId="{078339C6-C00E-43A6-B58A-403B04D9810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3" creationId="{15E92497-01EC-470A-83FB-132445E3FF0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4" creationId="{F3E4A459-CC54-4DB2-BA6A-FB3698B4ABD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5" creationId="{1ACB3F9C-BA7D-4275-8155-8E65BE63DCD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6" creationId="{7CE41894-DDEF-4A00-B2A9-20D6CB702DC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7" creationId="{C26CA2F0-20CC-40B7-A93B-449D0A32595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8" creationId="{AA86767A-BFF1-4F1A-B848-F768048E115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09" creationId="{540261B7-D093-4277-8BAB-16EE9FCE4EA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0" creationId="{AF0865BC-C769-4E23-9142-EE418A3752C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1" creationId="{186272CC-3E6A-4383-91DC-0E04F2BD0CD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2" creationId="{398D9ABC-BEF5-49DF-8F90-1649E276DB4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3" creationId="{DB950E18-BC31-4ED2-9750-57F702601B2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4" creationId="{AE1E3BCF-FCA2-4B66-B0C6-E484C462ABB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5" creationId="{3B32F08E-2DA2-4413-9E68-705BD3A9587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6" creationId="{E039A65B-6B5E-4EE0-8A3B-1E3A9084F5A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7" creationId="{F299A2E0-9437-4DA5-B5B9-94BD87CF9B9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8" creationId="{A7A5C9BF-83E5-48BE-B5E0-4D137F3A416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19" creationId="{1F8AF42A-F529-493B-9055-D65C0A76BE6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0" creationId="{46BDF5E5-AAE6-4C28-BEE4-DCAB31E6D77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1" creationId="{78E9DC6D-94E0-4678-83EA-86B8E90E8EA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2" creationId="{48FB8F59-34DC-45A4-B4BB-034214DA8DB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3" creationId="{E3B2549E-39E0-4715-9F8E-175316F6620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4" creationId="{1708980F-8592-4391-B884-2CD81EB56CB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5" creationId="{4CCB1E4B-5562-4C76-B1B1-368788DC90F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6" creationId="{DC33EDFF-B00C-4B9E-AE53-7689C94BECA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7" creationId="{9970CADD-1D1B-49C7-B9AF-24300272BE4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8" creationId="{AF7DEF9A-819E-41F8-98C0-5D1136AB83C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29" creationId="{EA3A39EE-8A6E-4C05-9D5E-3475AF42D35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0" creationId="{47FF9E48-AECD-4D5E-8925-BC2282CF00B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1" creationId="{BD821541-8163-43B0-B26F-A827A89979C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2" creationId="{184BAFFA-F917-4CAA-A08A-FB3510B2281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3" creationId="{CEC81C3A-0754-437B-B36A-2960DCE6799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4" creationId="{305FAD32-2A8E-4ECB-8223-A5CEE567F59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5" creationId="{6A2DBF01-0987-4C49-B03E-167111F1AB6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6" creationId="{F9670EF6-9116-427A-8732-E7D76AA30D4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7" creationId="{49120B2D-319E-472E-A4A7-5CFC4BDC2C8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8" creationId="{5E011089-9A62-4149-8C61-3DECD97A8B6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39" creationId="{42281779-74BA-472C-923C-25CC805CCDE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40" creationId="{224B2F1A-0AB1-4C64-913A-4E42C25773D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41" creationId="{377BF7F2-E585-4A3B-9E56-8AFCE6C90D3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42" creationId="{4415699F-2B60-454E-9CEF-E55FAF61B96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43" creationId="{4F9EC556-D6AF-419C-BA5E-CF92052CD9D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44" creationId="{F4F411BF-C943-4D62-B90C-A6029F6C4E1F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45" creationId="{5E1DAB4E-F921-48F1-8F60-C462949F99A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46" creationId="{500AC897-4985-40F8-B23B-422701534B9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47" creationId="{C6C5BD3E-7983-439F-B1BE-E54910AD26A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48" creationId="{53311FDE-9F71-4399-B22F-04EFC8A1B23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49" creationId="{CA568EE9-404F-41C2-AE95-7C9D0589BB5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50" creationId="{0D3DB95E-9F3E-4B8A-BA41-18E81C128FD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51" creationId="{8D9FEE67-0432-4CAF-B31C-A4D0FE933AD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52" creationId="{1993BF6D-1B5D-4DB6-A744-B1283027A26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53" creationId="{52F3EE3E-636F-4842-9D37-ECDDB86F8D0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54" creationId="{FCFF7D63-2C6B-4D15-B47E-8FC1776173C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55" creationId="{66C5DC99-C759-4595-BB5A-0CB4E04468E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56" creationId="{EF99840F-974E-4FCC-A78F-84586EE693D1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57" creationId="{5D3CDA6F-DE56-454B-9892-8AA394EBCE07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58" creationId="{9497823E-8904-4EF1-9F9A-E64A08558BC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59" creationId="{DE9D647A-D960-40D2-AF2A-C2E54FF44D3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60" creationId="{89966883-B1FD-4AD6-A755-139FAC6BD01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61" creationId="{5BB08C58-C204-4DC9-AC69-5D12CB4461D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62" creationId="{2E27AAFF-2DA3-401E-9B70-FBECD1CAC76A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63" creationId="{AB1DA8F8-3FBD-4954-86B3-AFE01ED100E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64" creationId="{862C9095-D9DD-49D3-8C83-4D99241AA4A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65" creationId="{790B8D9C-36DB-46A1-8D4F-DFCDECC8641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66" creationId="{9EADC740-ED1F-487A-BE4C-5E119081E08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67" creationId="{14C25764-5CD1-40B9-9C65-FDD34AD9BF7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68" creationId="{62D460EC-7FC3-46CE-85CD-5EA4C14DC0AB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69" creationId="{C8E196F1-9EEC-4109-8EEB-7523EBCB810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70" creationId="{28F66302-E681-495F-A0E3-C41E01D3CD5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71" creationId="{2FC8A936-56BD-4E29-A242-C3B8C9C7627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72" creationId="{4D7CD3D9-752A-4A2B-997C-5A9FD1E5710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73" creationId="{3F650B61-1385-49A0-A8F7-3D077358CAC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74" creationId="{F516C042-CF5B-4ABE-A911-2D1B29BC6E3C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75" creationId="{82E65B2F-0CEC-4AA7-967C-E8EAE86A12AD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76" creationId="{F87C3852-CFC8-4B69-8747-0F9744CE2BA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77" creationId="{94AFC204-3CE8-48D4-B875-EA2A4845B43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78" creationId="{01647B9D-1451-4802-ACDA-C93A20E54E3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79" creationId="{EE69BDD2-76DA-4BD2-B39E-5A1D4B25832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80" creationId="{6139C236-1A16-4E39-B679-752A92435D34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81" creationId="{E6DBEF17-C8F4-4E65-9349-00FF2FB738A8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682" creationId="{E82B6AA9-D5C7-4D68-B166-1443A0F878B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83" creationId="{7646CD78-54D7-426D-8AE7-69272E6B40A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84" creationId="{6A81CF94-E52C-4A49-9D70-8970E452D54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85" creationId="{8B3DF5C7-96F2-4C3D-BFF0-4A2FCAFFB39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686" creationId="{95C83AC8-4932-424D-97FE-61C7FC6739F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87" creationId="{374691F1-FBB1-4CD2-ABB8-F60367A1EB1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88" creationId="{32AAA318-5CBF-431A-AE34-637AB56129A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89" creationId="{152A875D-8EE1-4D08-8B10-83E877BD309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0" creationId="{5678B5D5-1E34-4BFD-8DE6-3AC7D4C97A9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1" creationId="{D1FDA305-89D2-4272-AD2E-C63DAA5C733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2" creationId="{8B2B46A8-8F94-4A42-B967-C8A3B63A350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3" creationId="{0DDFA3E5-329A-4F31-9BE1-9D68F2E2616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4" creationId="{B34E9D62-972D-41E7-A57B-46BB61154F5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5" creationId="{C8326D7B-6E2A-4C1A-B67B-11D1F810B3B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6" creationId="{0E078EEF-20B0-4499-88CC-F756D752C07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7" creationId="{7E3B5A5D-3FDC-4292-9750-57703581989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8" creationId="{CB42B2B5-305C-4FE6-99B3-FBDE8849B85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699" creationId="{4E39FD9E-E263-48A9-8B49-381269DDD38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0" creationId="{822A349C-7F95-46EB-A97A-79BEC45D2DE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1" creationId="{D7138E43-BBC2-4F0B-9C55-A7C7858EFDC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2" creationId="{847FCCA4-8B02-40A8-8368-3356B93B521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3" creationId="{6EC02993-FA7E-4B7E-9A60-572A992ADEA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4" creationId="{B1C6AB75-2017-408F-8880-1AAFE6E01C7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5" creationId="{3A09BF36-8BF3-47CF-AAE6-C0E81FDFAF2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6" creationId="{57BB178C-7F06-4508-BFA8-4C56BC9CFCF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7" creationId="{611E7D2F-3D8A-42A6-9453-7347416935E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8" creationId="{0E5912F3-4E29-40EF-A556-F2C5E52638A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09" creationId="{91AC0DF1-6714-4E93-AF77-61281C4FFB4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10" creationId="{14C08BCA-FC67-44B7-9116-5C3BC6D5CC2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11" creationId="{2AC0866A-8540-4B58-9665-086D6AC2571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12" creationId="{1A443AED-7959-4100-8F99-64389A99789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13" creationId="{EE9A84DF-0CA0-471A-9926-BF297C3FD57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14" creationId="{54FD197A-DB3D-4757-B74B-6B3BC12667F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15" creationId="{7C4B1BC6-8494-4334-922D-7CF79EA4E62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16" creationId="{C9E4C2FC-3147-4025-83F5-00FB237F43B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17" creationId="{140ABDA3-1A02-4DA3-81C0-413C4158852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18" creationId="{568046B4-C528-45BC-9027-3F2D5A6B3C1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19" creationId="{74551347-5402-4A4E-B05A-8179B8D0F9C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20" creationId="{94BCC2E0-BEDB-4827-9563-F5EEC9464BD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21" creationId="{98FE4A9C-3A81-4E5E-88C6-1A4E1156DAE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22" creationId="{2D5A20C3-8C67-4A39-BE0F-A1C3A855D50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23" creationId="{29F226F0-1147-4900-A1B1-36C97C98A86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24" creationId="{98A71CE6-5766-46E5-B708-1BC86AB32EE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25" creationId="{9656E257-36E7-4CE1-B566-5F57E6B1DB7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26" creationId="{9744CFA0-BC6F-44A5-90CC-42EF7FA7D81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27" creationId="{0938D32C-8864-41D8-A16E-B3D473138A3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28" creationId="{98345A85-CD5D-437D-BA2B-E3AF2752CC0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29" creationId="{023E840E-BA3C-4D32-8150-CF309CE9972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0" creationId="{B8B984CD-526E-4FED-8079-04494321ED9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1" creationId="{FB69F257-E477-4DD1-AFDF-90A30BA194D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2" creationId="{841D779A-48E0-4789-9A32-AA41FDF2109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3" creationId="{1509A0FB-DA63-4E15-87E7-4448C51EF49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4" creationId="{2A2952DC-C566-47B5-8077-283AFA11846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5" creationId="{87466341-BDBB-4381-870E-380869BD677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6" creationId="{6619E7E1-B3E4-4240-BD9F-6B05050CC81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7" creationId="{898F532A-56BF-4926-AC0B-5B0BE37B824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8" creationId="{5B726969-1380-4B1B-A30B-088C05826DE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39" creationId="{23F7ED89-B8F4-40A8-A145-D3946B68A35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0" creationId="{787B5F46-2EB6-4014-8E23-3D5CE3E6A29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1" creationId="{33DA29FC-E85E-4EC6-8A5C-A40FAA16AAA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2" creationId="{B3D5FF3A-A69B-4225-B296-90921CAD8ED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3" creationId="{87454486-44C0-4CFD-A95C-EC4436A0C70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4" creationId="{7145DC8A-BBA1-42DF-830B-9D9E2588943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5" creationId="{22FD8742-4C97-4BDE-88B5-03F844036E2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6" creationId="{1CB2B774-018D-42A7-88A9-137547067A0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7" creationId="{1D8F38C5-0669-43DB-9E28-C149C792A7C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8" creationId="{20E00E3E-B40C-41DA-964F-0B4AB784DDE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49" creationId="{BDC4DA12-6F24-450A-A64F-AB45CBC8F16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0" creationId="{F89BAAB7-F7DD-45D4-8E21-3D4055E444A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1" creationId="{0D2AA539-D389-4647-894D-7B567D639C4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2" creationId="{8CE86217-4095-44C3-A491-16172A7F697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3" creationId="{5311F0B2-2219-45A7-B7E6-FA0ACC76963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4" creationId="{8BF35267-4DDC-4DA2-8637-FB3CFF68F60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5" creationId="{81DBE66B-52D9-434D-BDF9-FE0D41F8219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6" creationId="{8A2632A4-CFB0-4015-8AA9-E140E697C32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7" creationId="{FB4C878F-AB2B-4B57-9801-3F0F4593BAC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8" creationId="{89B9CF4B-D5F2-4AF7-8BC6-FE035FDFB0F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59" creationId="{A79D5791-65E2-411E-AE66-3E7B2BD4441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60" creationId="{DD9FB6A2-3819-4184-808B-F9448C4DA29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61" creationId="{6A6CE313-FEC9-479F-9C9E-DB7AF2766F0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62" creationId="{F7CDA909-4DA0-4F5A-96F4-46E74B22AF5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63" creationId="{4B2AB920-6C3A-4670-8414-D8E541FFC40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64" creationId="{38B96698-0C48-47FF-B0A0-CF073143D25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65" creationId="{4AA19FDE-687B-4D11-B025-EC9B714D2F4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66" creationId="{C36B8AC5-3983-4044-B586-EB2B6C353695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767" creationId="{FD366332-5311-4881-A5F3-9F87B0D3AB7E}"/>
          </ac:cxnSpMkLst>
        </pc:cxnChg>
        <pc:cxnChg chg="mod topLvl">
          <ac:chgData name="Litjens, R. (Remco)" userId="b4cbdcf7-5f12-4194-833d-5ccf55326142" providerId="ADAL" clId="{2E9E6E5E-E24B-47A2-9D17-8E5FDB532924}" dt="2020-10-28T15:52:49.525" v="4546" actId="164"/>
          <ac:cxnSpMkLst>
            <pc:docMk/>
            <pc:sldMk cId="2769783256" sldId="268"/>
            <ac:cxnSpMk id="3768" creationId="{E0074D16-5C03-4E6B-B73E-2577BF69264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69" creationId="{16F48E22-EAD2-4306-9B2E-1E0C1202561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70" creationId="{17B7E85E-BA5D-43C7-B0AC-E646F5AC38D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71" creationId="{10FD2BF8-322D-45E6-BC69-A500ED214E0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772" creationId="{0182DE93-52E3-419F-8D23-0CF2A27FAE3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73" creationId="{84E9D296-9D3B-41D2-9E01-2DCD6430B23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74" creationId="{BE9AE432-6AD4-4B89-AAE6-B31CE114854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75" creationId="{CA53D741-F6FE-4C6A-ACEF-1CF42AE1C9E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76" creationId="{CA8AC390-06FA-4824-85D6-29102D9B932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77" creationId="{F8FE8599-D821-45ED-A569-FE1B87ECF05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78" creationId="{C5790512-4153-4DAD-94EF-001ED7B98A7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79" creationId="{59D1FD6B-7F6D-429D-961C-95BE58CF0A4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80" creationId="{0AB04604-83E7-466C-80DC-919870CE218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81" creationId="{8878BA58-2E03-4FF9-906C-9EAEC990311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82" creationId="{D0DEEBE0-D237-43A3-BC67-24C340ECBAD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83" creationId="{6746C292-4F2C-4831-AAB6-BCA8D616118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3784" creationId="{ADD55D0D-AF4E-4756-9E85-C4857A16FE8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85" creationId="{A1228168-D83A-42E5-BD57-6EE21B3B450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86" creationId="{88A5949D-CF8D-4E06-BD98-EB12BB9E71D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87" creationId="{D4B87974-6015-471E-AB71-278B185A9FE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88" creationId="{574A07AD-6CB6-48EA-8B6F-D8D1533AEC6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89" creationId="{D5711310-7F13-4A64-93CF-644BDDB10F8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0" creationId="{E61519B2-490D-4AA6-A53E-595F3788C49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1" creationId="{F32D1E95-D939-4C89-A526-64846C5DEAB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2" creationId="{4B3CEE2A-9C7E-4C4D-BCD9-D9CB521C304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3" creationId="{5E9382D5-2821-4774-8277-8A60FDE2462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4" creationId="{BFAA1DE8-3039-4832-96EF-3F21B6D67C3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5" creationId="{F73168A0-2C97-404A-BC84-A17F95EDC31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6" creationId="{E0F67CC4-86A4-465E-902F-2C2AF4582BD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7" creationId="{3B472C3C-B863-496B-9EA2-3DA8F90E920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8" creationId="{7C549D90-2F6D-4120-8223-C6076FB07AC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799" creationId="{E05BBB1E-829A-405E-A0FE-11631360AC0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0" creationId="{38526488-BD4B-42E2-B94F-11534601761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1" creationId="{584A9C93-C3B3-4BFE-96A1-202325DC3A9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2" creationId="{D4A1BFD6-9669-4E5D-B229-31DA87EAC9F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3" creationId="{1343C030-873C-4AFE-AC9D-0372BDA4BFA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4" creationId="{4C8FDF39-D2F4-4AD0-8D49-B7EA8E48597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5" creationId="{698C1794-65C3-418A-8D0E-6C7A81CDEA9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6" creationId="{D73BFBF3-35A6-4A64-9892-BC424047BE0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7" creationId="{616283F6-43A8-4236-8649-772E2F80C0F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8" creationId="{0A39E168-FB04-4E49-87CB-033E708ACD4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09" creationId="{F8218DED-65F2-44D9-AF43-BAD8DA66542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0" creationId="{9AE50204-D5D8-4C11-9700-5248DCE88FA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1" creationId="{6706F3F3-4D9E-4515-93E6-7E8DA0EE340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2" creationId="{90C1E855-A640-452B-BE72-91E8FB930FF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3" creationId="{3E0A233F-1A5A-4DAB-A4F0-6219421EE48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4" creationId="{A302A49E-9D85-41C7-A21A-D5ECD94EEC1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5" creationId="{231C20F0-9DFF-439C-AC06-E6AF86A2A54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6" creationId="{8DA2DD9E-A80C-46B4-B8D9-D0811E3EC10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7" creationId="{20D3CBE5-46B3-4825-BA6D-841A33378C5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8" creationId="{BEFA6E20-6F68-44B5-A267-B07A5EE50B3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19" creationId="{797FCA7F-1355-471F-A66F-0B031456F64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0" creationId="{689ABE43-9F31-491B-8C08-E537E1909A7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1" creationId="{DC94BBE9-7480-418A-8912-F49343C3837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2" creationId="{54F078AA-715A-43A1-98E7-6294D107327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3" creationId="{BBB17F08-D45D-4E86-B832-48ACD3B4693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4" creationId="{CA748223-5F24-4D3B-A38B-77429E9AC6F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5" creationId="{D519647C-093D-4A1B-B298-F3F48196699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6" creationId="{1C9DFC91-952E-4EB4-A36E-AF934E25279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7" creationId="{1A4F9F2F-D349-4746-A7B1-C5621F1B0EF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8" creationId="{4BAD5C87-40E8-4529-B436-1D148830ADC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29" creationId="{5923614A-8E25-4287-87E4-2CE14064AE0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0" creationId="{460DD36B-A8A1-4FBA-A9EA-1851B490A92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1" creationId="{3E2493DE-B062-44D8-BD90-3FE32AE3905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2" creationId="{6A7E494A-669E-4E01-A001-510D25D0142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3" creationId="{639703DA-43A8-4B18-B0D0-5D6F390927C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4" creationId="{CAFEC485-D531-4D5C-B60B-FA9CE5D794C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5" creationId="{1793065B-F6F8-48EB-BE8D-95A179E379A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6" creationId="{CA0D33E5-4ACB-4C68-A716-32DB8DA9A86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7" creationId="{136D0D5C-D965-46E3-89DB-4BC64B81574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8" creationId="{EE249F23-6604-44DF-AFA6-D2C96BB59B0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39" creationId="{B356F2B5-F790-4C67-B93B-339449AAD31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0" creationId="{7541C675-D1AB-4CD4-A9B2-8448BAB32ED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1" creationId="{1DB5A508-EAEA-48B7-89C9-B677BF2C7AF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2" creationId="{212080FE-D749-43F3-91F3-A1B5ED265C7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3" creationId="{816BE42D-ECD8-4D6D-BDBE-6E7869C9370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4" creationId="{4E5F29E1-EE51-4AC5-A5E0-E028E224320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5" creationId="{382445AD-B0ED-43D1-87B1-F8F9AE4E5A4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6" creationId="{92FA9000-632C-4E0A-8B4D-DF7A147E7AB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7" creationId="{07F7E093-782F-46F1-8C8F-6CC6423E27A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8" creationId="{23CC819E-F535-4D1E-B180-A3CC6C105C3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49" creationId="{94153745-36AB-4B56-8ADA-6ADF3298D1A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0" creationId="{01A04C3D-D58B-42E7-B6E5-078C861C5DE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1" creationId="{BB0BB411-D4D0-4E4E-AAB9-8D4588441CA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2" creationId="{5E35D437-227F-4D77-869D-2F90D879A59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3" creationId="{3B21F297-E717-4FCC-8BB3-5BA834DC825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4" creationId="{C458564D-9C25-40BA-A8BA-501B4F7A511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5" creationId="{38F58623-EBD0-411C-A591-0A6B626DE5F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6" creationId="{57169A59-1455-464E-9BED-DCB8970E856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7" creationId="{CDA9E9EC-07CC-4D5B-B747-3824AEBA935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8" creationId="{1DE0F823-FBAB-4A90-BECA-5C392128FEF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59" creationId="{6369D0D6-5FE2-419E-BC78-FC6B1DA9D44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0" creationId="{48B35C03-ED79-43D0-8B84-66C2354133B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1" creationId="{D889B987-C439-48B6-BD58-1BC810A55EA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2" creationId="{4B30A832-CE0A-4B7A-9E88-0821F46597A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3" creationId="{4CC08703-2E86-4B68-9539-069ACCC6190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4" creationId="{690DFAE3-7FAE-403C-B917-204166DC7AC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5" creationId="{E88EE6C5-76E5-435B-A9EB-3AE081CE5E8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6" creationId="{11D3D66B-A019-423D-8861-FAD33C02234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7" creationId="{A30D53DF-8F1C-43F8-B9F5-C9F0057E38A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8" creationId="{87162A86-FD41-44AD-8E48-BF77C3125CE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69" creationId="{A4DE05E7-9E0A-4010-9B07-5F03BC43462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0" creationId="{A5819774-9223-4FDF-B865-E28899B00D9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1" creationId="{80EDDDD3-DD6E-45AA-8418-C8A29DDF9E6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2" creationId="{F771FBAE-33D8-4E03-8A11-AF2336B1ADE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3" creationId="{2132C589-3C9C-44EF-879C-00AD82920B8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4" creationId="{9C53EF50-1934-417C-83CA-5288272FBBB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5" creationId="{4A7E1165-1259-4BC2-8DEA-DAEEFD9F38F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6" creationId="{0ABF51F5-B517-400F-A68E-D75E5766278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7" creationId="{03892643-464D-462E-BEB4-6032798E59D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8" creationId="{E37C221F-8E0C-4C04-B1F3-C7C39BD4940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79" creationId="{D0E86315-B986-4F6A-9514-147F44AFDD3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0" creationId="{B2B51134-C501-4469-A3F9-A2C859534C7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1" creationId="{DFE7E8D4-E264-4624-AC45-17A693BC3B7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2" creationId="{B45982C9-BB41-4C02-B97F-6C4D95119EF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3" creationId="{68CCF206-8636-483E-A7A9-4D3C144DBE2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4" creationId="{F57D3217-3DBD-4B6E-A0F4-D5E5A24B425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5" creationId="{3875F4F4-95A7-4C9B-AC8D-083647DEBF8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6" creationId="{521F1096-C0AE-4CEC-AF6B-A8FAF7D30DD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7" creationId="{BA96A6A5-E1AD-4197-AA38-1251E7CFD3F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8" creationId="{91A19F40-CD18-45D7-9443-32CBCB8CD88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89" creationId="{9C0EEB40-C4A9-483B-8508-AA2E7EAB67A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0" creationId="{F81E320F-CF4C-47CE-8B32-4A3C2ABD86D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1" creationId="{66721EF4-67D7-4DBE-B9A6-F23CA681AB9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2" creationId="{71FAA8A2-59C5-47EB-9E3E-D8C3D4A9947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3" creationId="{FB8C5CFF-0645-4241-BC54-996C19CAF3D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4" creationId="{71792F2F-B5FF-4804-856B-A154EB7E837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5" creationId="{8228CB5A-D88C-4F0E-BBB6-EF3E4119A66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6" creationId="{DF719052-C9D3-4060-AF6E-88A3D64CECC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7" creationId="{904A8610-BA62-4BC5-B30A-40C3288440F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8" creationId="{3A3CC537-9D85-4510-9CBB-7F14493A162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899" creationId="{FE75D20E-6AEC-40A4-A970-CC7715BD6C1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0" creationId="{BE618560-EFE3-47D8-9C0C-0EC910A1324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1" creationId="{4D071339-BF7A-4328-96F9-C5BAE72D5D1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2" creationId="{7F84234A-697D-42D7-AA6E-C9093D511BE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3" creationId="{AE801C06-C45F-4109-AC7F-CB2E3B21B56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4" creationId="{2CB31B95-4631-40E0-9FAE-D104227458A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5" creationId="{107C486C-EC90-4587-AED1-7AA968F065F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6" creationId="{EA2FF3CE-E2E8-42BC-A097-8187F0931E2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7" creationId="{E7E7EC5E-24B9-4231-AC8E-E98317A2732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8" creationId="{7E9E1389-1EEE-4453-98CE-AC357858622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09" creationId="{CDC6307A-E090-4BDD-9FF6-74A77964F41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0" creationId="{E0516A09-1AE5-4799-A552-5C4C35F2F28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1" creationId="{81357A45-3F3F-4D67-9302-6D2E6214151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2" creationId="{375642F2-2F23-44CC-A1AF-EC4080477F2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3" creationId="{DAA12846-369C-4AC1-B0CA-E5012C10952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4" creationId="{1474AA3A-2E7D-45B8-B331-739586C6DFF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5" creationId="{03F5D98F-1541-4E11-BCC3-FCD2262F0F7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6" creationId="{6563A745-F8FD-4067-A075-0D3491DCA00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7" creationId="{56D3FCD8-CF4C-40BB-B401-62646C6F358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8" creationId="{73A8AF57-0046-4361-8390-5CE8C3A6764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19" creationId="{A0D846C9-2AFD-487A-AE20-492B0965CB7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20" creationId="{548C6C4D-1730-43D7-A547-6F8A2067780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21" creationId="{A5FE4B4D-E72E-418E-A680-30EC48F3380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22" creationId="{BEAACDC0-45D7-4520-97CF-2FEC9429207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23" creationId="{D989052A-6E7D-4742-97FC-401EAEC37AD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3924" creationId="{340D0BD7-69F2-4A46-9808-2CDA2E20B93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25" creationId="{5448241C-B4CF-4EE7-8C1B-F12E06B52E2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26" creationId="{AE60894D-35F4-4ED7-BC86-0C4D2EBB8BC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27" creationId="{D828905F-B959-4E0F-8DA1-C14510A46CD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28" creationId="{34270DC1-F90F-4530-ACCD-02E82934F48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29" creationId="{8D48284F-1646-4158-B736-105F4E2068C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0" creationId="{9CD44A6C-5BF4-4D7A-9434-D231726D585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1" creationId="{EB192D94-AEEA-4093-9F77-47910F79C2D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2" creationId="{D763177D-BD53-4F30-A0EB-0F2F52BE347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3" creationId="{5F623D2F-A815-4D56-AD59-6B7B77C30EE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4" creationId="{6ED3D9AC-484B-4544-A97E-9232CCECFBE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5" creationId="{A079808F-EF9C-446E-A6F8-03CE463658B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6" creationId="{AA55B232-853D-476F-A3BF-DFFF6E4592F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7" creationId="{E9552DB1-9456-44B6-A9DF-FAA751DF8A6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8" creationId="{F10618D2-5E09-452B-8FF8-F750C2AE210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39" creationId="{11967325-1540-4A09-A634-466AF6DF334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0" creationId="{8F9B0C03-CD6A-4510-BA74-49A13D117E4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1" creationId="{48338C1F-FE86-4C26-9D8E-C76C30D349F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2" creationId="{FAD0D9C4-0709-47E0-A9C3-9E65B065D44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3" creationId="{ED3A89AE-AD99-41C5-9A8D-D5F73C7C5CB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4" creationId="{2C94F729-35F5-4174-B843-96302E3A651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5" creationId="{88086FC3-BF9F-422B-9FF4-255AF23368E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6" creationId="{D08825BD-99BE-4611-8BE9-0B834AFFD14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7" creationId="{5AE3105D-9AA8-4645-ACFA-29EBFBF08D1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8" creationId="{163E39CE-5106-4CCC-A1E0-477E778ADC4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49" creationId="{0B596244-E970-4265-A224-29033A9776A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0" creationId="{4B4071AD-08FC-42C2-BFA5-787F435679C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1" creationId="{9B5092A1-9930-4085-9FE5-98877BBF718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2" creationId="{12F5E36C-86BD-49AF-86E1-89A4DAC81C9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3" creationId="{DC3FF37F-81EC-4C23-9F8A-520F5C36E1A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4" creationId="{B961A969-9CCD-4458-B94D-4B8FD346732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5" creationId="{8F55867D-AB7C-457A-A1F2-4987B2ED7E8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6" creationId="{472AC518-D41F-4984-809F-A594512DF41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7" creationId="{104F0009-BBAA-448B-8EC8-E265A77BE85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8" creationId="{5BD75DC8-9195-4256-9DA6-CEC400FBEF8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59" creationId="{FCC4F632-2EA5-4242-AEAA-0A47E6693AE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0" creationId="{0896A54E-7C2F-497D-96DA-C46D445C4D4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1" creationId="{E66AA3DB-8F40-48E3-AAE8-DFE6CAB070B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2" creationId="{8D01E63E-B859-4CDE-B3E9-2E70A0D0BA2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3" creationId="{7D6030C6-F570-4F66-BB8A-C3E2272D3F9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4" creationId="{2F09E4C9-6BDD-416A-ADC1-AAE0718EA51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5" creationId="{BD701EF9-CD8D-4A62-B3BA-156AFC195CB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6" creationId="{CB9BEE07-8C72-494B-96FB-DC7C5AEF8FA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7" creationId="{3BFDB27C-3FBD-43B7-9F69-858A96A965A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8" creationId="{86B2D580-FD59-43EA-B408-24AEC9E3350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69" creationId="{152A91A9-6987-4C54-8DEF-03C606A6ECB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0" creationId="{E7DEDA5F-A1C1-4727-A370-E7859FB06BB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1" creationId="{C745ECD8-57DE-4DFD-BF18-178ABF42065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2" creationId="{A102199F-A0F8-423F-A864-E1EFAE4E1CE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3" creationId="{2AE048AA-AB98-4F69-A5B3-02AE3F55A0A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4" creationId="{A9A9C602-6344-417A-AEFA-87E333BFCAC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5" creationId="{B8A1BE1C-E474-4976-9D26-C81C65897A8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6" creationId="{BC036F83-5012-4C9C-9DEB-22AC4BA9C7A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7" creationId="{148737BF-28C4-4706-9F63-0973A1FA3B6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8" creationId="{1AB22E8C-733C-4BE2-93F0-A0A66FC9A6C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79" creationId="{6EA18754-A82C-4507-9EFD-6A7A23E3215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0" creationId="{279C490C-C52A-4FEE-8326-E8771EB84FF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1" creationId="{11E21C42-BD17-4C95-85A0-066015E2DFD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2" creationId="{E191376C-C0F9-47BA-8C57-7ED8FBDB381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3" creationId="{FF3C7853-992B-4FE3-BFB5-399D6D21E4E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4" creationId="{79FCAC46-4B93-4AA1-A9B3-A8A1D685270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5" creationId="{CD03EF3C-032A-49BC-932F-14AA84AE397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6" creationId="{45F54B8D-6589-4D43-95A8-6B1F9047E50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7" creationId="{75BEB426-4D15-431B-86DA-76E36983CB8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8" creationId="{58C4EDDF-6366-4786-91E1-968FBC2AD88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89" creationId="{36F46D43-5316-4A3D-B053-357C0D0E760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0" creationId="{AD4284F8-114F-406D-B40C-70EE92C5AC8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1" creationId="{395229B4-F159-4125-9092-954884CAF48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2" creationId="{10832C14-1106-408A-BEFA-A60A77A9096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3" creationId="{FBCD1884-923A-4B58-8FC7-B05394BE7D0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4" creationId="{1A42A4C8-D1E8-42E8-84EB-2D83BF57153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5" creationId="{C54B63C5-035F-4BEF-82FB-E613EF818A7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6" creationId="{0EF14FC0-2F15-4A49-8004-EA1896BCBCB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7" creationId="{65402263-50DF-4123-8917-DBE325FF91E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8" creationId="{282B2EAB-73DB-49EB-9436-62D6F2284D4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3999" creationId="{64C43FEB-6FA5-4173-86E3-5A5F9737945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0" creationId="{818A360A-BF9F-4DB6-A8E9-9AD5A8F7A31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1" creationId="{C04F9A91-1CB8-4674-BA96-7AC88A671EC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2" creationId="{5230F1D5-23D0-4D2E-94E4-24258FA6751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3" creationId="{46D565BA-E8A7-4B8D-A031-E7DB8940023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4" creationId="{20DC6F5B-F742-4A62-B387-1392B46EFC3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5" creationId="{6C0BFF66-E5D6-4EF9-B901-88901A3B15C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6" creationId="{AB0FE9DA-7E8B-450D-BC10-EEBBDC2E6CF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7" creationId="{E43D573C-E249-4EFB-BD06-8C06D0AD05A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8" creationId="{6A1DDAF8-7ECF-496A-8978-7EF671B96DE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09" creationId="{ED7D4397-98EA-493B-AFF5-20F71C167BD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0" creationId="{C29BDE05-0C93-4794-8901-A414B02D54B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1" creationId="{44068687-09B5-4BF8-96F7-E0714852D7B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2" creationId="{788A31C6-BDC6-4E41-B097-DCE1D03F3C4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3" creationId="{3712D5F1-0EED-44CC-AD31-123BE80B9F4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4" creationId="{D0DDE85D-B866-419D-B35D-937816930C5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5" creationId="{532868BA-EAA0-4246-9DC1-D8A60C8523B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6" creationId="{057269AE-D8E0-4DC3-A574-9566B282B5C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7" creationId="{F0AC6D86-8D59-404F-A19C-135A3C60624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8" creationId="{4DD91283-7656-420D-A03F-0AC9ABFAF2A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19" creationId="{8A90C459-A8A9-4CBA-94D1-44C0E96FC8A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0" creationId="{F2C465AA-707E-4361-8D36-91F75F8E968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1" creationId="{4DFDA050-F1E1-4FA2-8B92-502FBDDF2E6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2" creationId="{2296346D-2060-4168-AEB3-E45A45349DE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3" creationId="{FC21AD73-538D-450F-9263-E3CF2C17FE7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4" creationId="{2233739A-5071-441E-A3FF-797871002EA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5" creationId="{20050D1B-F0F3-440C-89FB-FEBBF701558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6" creationId="{28241567-733D-4DEA-A141-F1653980FEB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7" creationId="{E9A1D72F-856E-46FC-8ED1-ACFA5E42C54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8" creationId="{124887BD-27C1-4A98-88A9-888F1BA06A6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29" creationId="{95669356-1B4F-47A5-B74E-AA1DA5D63DE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0" creationId="{23B71432-A722-48AD-B11F-61744F2E7CA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1" creationId="{1A5847C0-A109-44CD-AAA8-E5D7EB57AA1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2" creationId="{F26AD2AB-A9A2-4446-8BEE-3395D129062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3" creationId="{BC08F4A0-B21E-4180-BEE4-1E6853AB998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4" creationId="{707A9304-ADFB-44B4-8B7A-B7859A66307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5" creationId="{894E581C-BC22-46D7-BC9E-B5E02053A8C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6" creationId="{D00BBDA5-5022-4F5C-8EED-65AFA5D9239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7" creationId="{6E9FCB58-39CA-4B41-9A7E-98839BB6C93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8" creationId="{334820DA-C20E-460E-B516-705C8083BA9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39" creationId="{334DB6AF-6564-41A4-9E55-C167F1A37A3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0" creationId="{A3354F3E-6B21-4AC0-ADC4-D45E765293B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1" creationId="{8ED3BA5B-4D41-404C-B313-6D4A108735B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2" creationId="{DE9657D8-CB81-4EE6-8FA3-9720DF330D5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3" creationId="{8D0F6F71-3681-4092-BAE5-4B330F6C7DC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4" creationId="{82BAAB56-583C-49EB-90C4-A5D73728B7B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5" creationId="{C113135A-59C6-4EE7-BB28-E7D0B978594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6" creationId="{5F7E3E8D-BACA-480A-8BE5-3C36AE7C1F1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7" creationId="{D2B99F1E-EEC5-4D0C-92DD-34BA7C2A4A2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8" creationId="{94251551-93A4-4E5E-BB71-B653AED528B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49" creationId="{8C09A9D7-EA8F-418C-83F0-E81ED6DF489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0" creationId="{ECFE476B-0B14-4171-B00C-527535C39EE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1" creationId="{31DB3CE3-7F80-4B74-921F-6CA351EC8FE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2" creationId="{4637999C-10D7-4A66-B338-6AE30EEABEF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3" creationId="{FDBD2ADE-9D48-4DD7-AB94-3C34559D7C8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4" creationId="{B17D946E-29C7-49E7-BA06-76D96B03E44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5" creationId="{B2D38040-42E1-4242-853E-48018B6C40C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6" creationId="{6AE815ED-9742-43FA-BDB7-02441FF95EE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7" creationId="{E901C7C1-D9E8-4DD8-8F23-5F9EEA14316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8" creationId="{4B75CD09-81C7-433C-9FDF-88A683B990C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59" creationId="{E4539D4E-9847-4741-8199-A74BAB405F4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0" creationId="{E120FFFA-4ED8-4D83-8CFC-65C6557706C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1" creationId="{A65F42E7-E483-4C4D-BB58-42761DF251E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2" creationId="{1BAC84DE-EFC1-4C9E-917F-2BCD4C0D1A3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3" creationId="{8E186993-4D2C-4F92-BCC4-FC447F25975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4" creationId="{32C4DC86-EF59-49FD-9024-E9FCC5ED1BB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5" creationId="{D4C5EE9E-B7A3-4C2C-9801-DE9F8013233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6" creationId="{312CE1BA-BBFB-40CA-AA0C-4A2F86141C9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7" creationId="{F52E2AA7-1BA4-4F41-B3DD-3FF07FC91CC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8" creationId="{40CBC8F2-9652-46CE-A205-EF949BE6604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69" creationId="{077A8D6F-E2C9-43C8-8AAD-66FC3CCEB1D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0" creationId="{8EC6B060-9237-4681-BB18-9D55B2C9C4E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1" creationId="{D4534A3A-2C13-4781-8E58-01B04C6BD39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2" creationId="{FF526B5B-0EA6-4A9D-A723-253F0A8A412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3" creationId="{0418B0A7-FFC4-49E3-83F2-8662B8018D4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4" creationId="{DD95D408-1B64-4C72-B614-3B13B3C2D91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5" creationId="{FB9E21AD-F783-4381-AE82-E31FB1E855A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6" creationId="{0CC33658-DBFE-4395-BF4E-2920653579E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7" creationId="{DE6853C7-764B-45F1-8B00-679CF276F9C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8" creationId="{0FA13C4F-A3DE-49FE-8876-0D7B11B369C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79" creationId="{86EB1C9A-C372-439B-8A4D-2E98C74EAC3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0" creationId="{A0FB4448-8BD8-4566-B637-EA215178E5A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1" creationId="{9A937AC2-1F78-478D-9CE9-25F72B87620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2" creationId="{57ED2D4D-9EC9-4C87-91F9-B57AA59B0FA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3" creationId="{A390DE68-073F-4FB5-A4C5-FD6FBEF935D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4" creationId="{B39E61A4-A2E7-491E-80FE-4D5848B8F7D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5" creationId="{CBEEB77D-4BC9-49E9-A68D-BD1BF500878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6" creationId="{A833A6A7-530E-4DE1-A796-1102FC7894E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7" creationId="{E67D3EDD-7AF8-4224-8916-AE3B78862C4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8" creationId="{8126103F-E9C0-4BA3-A037-DD4875EAEE3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89" creationId="{6E26C6F0-FE04-4C74-BED5-121777122C9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0" creationId="{86AC6BB0-DE54-4374-87B3-C323033FAF5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1" creationId="{CA72C1E5-106D-4AF2-9A39-9998D1087AC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2" creationId="{F157B963-2BFF-4DDD-B92D-50A1DFEF85C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3" creationId="{97D9DE26-6E0F-4EB4-8D1E-E4205423543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4" creationId="{0F4FC253-7A8E-4F46-A021-FF8EE657575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5" creationId="{D764BF3E-C8E6-423E-BD77-EF848C1FA97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6" creationId="{ECE5D628-119F-4C74-9487-7A63EC053CA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7" creationId="{9183CBC1-9D4C-4182-B8F0-CDF8240A7C8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8" creationId="{06218221-6D87-4048-B9D3-0AFC230E48A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099" creationId="{39CB54BC-7140-456C-834F-1D155FA32EE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0" creationId="{36D4FACD-16CA-48CA-BC9E-4C1649E8413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1" creationId="{A65AAA7B-6468-423B-97A4-7F177F7B366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2" creationId="{BE0B1196-7A60-4376-AE12-2EC66E4813B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3" creationId="{4402C80A-4BBA-4548-92AA-2F2E9CE2B56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4" creationId="{717B9FB1-A08C-4900-A04C-D6B20F34017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5" creationId="{560892C9-1CAA-4689-B073-9441F951DAB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6" creationId="{4F80400A-5C64-4842-8D7D-F4DE7B49A99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7" creationId="{DF954821-CFF6-4787-8034-D8A673B3BF2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8" creationId="{3CEA22F1-65B4-4E55-9BE9-78BCF8439B6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09" creationId="{99FDD584-7FC2-4F67-8C04-755DE6A9650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0" creationId="{9DDDDFCB-E4F5-499D-9667-1D74E10F680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1" creationId="{02BE86B3-033E-4143-8F16-BCD6E9F62F7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2" creationId="{BCADF197-5551-47B6-85D6-93555907C8F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3" creationId="{550603C6-6D27-48C5-A96C-34BBF72E739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4" creationId="{962EA714-4553-4077-A94B-1BAF2F1473D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5" creationId="{D7D003FB-B4A9-495A-AE1F-04682A4342E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6" creationId="{C0516F11-17D6-4FC8-88C2-58D2CDCCFAE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7" creationId="{9A7094AF-CA8E-4326-9DF9-70F2D54E335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8" creationId="{09EAF50A-D70B-42EE-9449-F11B27BEA40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19" creationId="{EA839614-89EB-482A-A848-06080D2D643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0" creationId="{583B2AB7-7846-4084-B4AE-D113971078B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1" creationId="{E642EAEF-6AFB-40F7-A936-0270A6FF3D3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2" creationId="{49744DDD-5010-4CD8-928D-BB8D2C1C9A2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3" creationId="{1C0971E0-4590-4FA3-8A2D-69B4545DD51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4" creationId="{4797205A-FAE5-4CAE-8059-ABBD866C851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5" creationId="{E5AD2CBF-8DA0-4837-9567-B3739C44A21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6" creationId="{6C0086AB-5E29-470D-8A66-24EBF092D40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7" creationId="{EA51DF04-A190-42CB-9688-889E5035522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8" creationId="{DD6A7319-201D-4659-9B40-95213CE4CEF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29" creationId="{3C243D83-F4D7-4A4E-AD03-681E2BA6436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30" creationId="{AF11BD02-8322-417F-A998-C7EB5562B3C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31" creationId="{A1A082BA-80ED-4C0D-833D-ADA4DD77D75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32" creationId="{2F704C85-A433-48F0-A008-86D631E9E4C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33" creationId="{6656D4AA-75E3-458D-8C3F-63C8EDFAAB3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34" creationId="{9EAC4BBF-AF8C-4727-A557-951BEB50CE3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35" creationId="{19602982-C04C-43AA-AEC1-36CE3675D49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36" creationId="{120B72ED-6B2F-489A-ABC9-478890294D4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37" creationId="{C3309A7C-2D5F-441C-B74E-B761B0FD52D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38" creationId="{DEA65B5E-75E8-4AC2-A064-3AD6B3EEF94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39" creationId="{BA6FE3FB-44B2-4932-B916-2E00606F607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0" creationId="{C42D2BFC-3850-438D-9125-736808E2A1D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1" creationId="{DBE741F5-FB2B-4544-951B-A8F89D575F7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2" creationId="{E3D6D91C-D8D5-49E8-9FAD-B8EEFC22455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3" creationId="{92126150-FDAA-4F37-A6AA-744D409C2EF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4" creationId="{061FFDF2-634A-4EBA-B26C-6E999265CE9A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5" creationId="{7EA89CD3-5C28-4D60-AD65-7CE9FF19D29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6" creationId="{7F4F234E-D68E-4B64-9056-F457F39BC75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7" creationId="{53F11790-1488-4C97-A127-7DC6CAB2546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8" creationId="{12D23FE2-DDA4-45CB-A2FE-AC6800E8400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49" creationId="{A9087FA3-AB4D-4C14-9618-F08FC8A92D9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50" creationId="{12DCA956-D8C0-43EA-8BD4-FDCCC46D5D1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51" creationId="{D0F413DC-D568-47D6-AC6D-AFA8977AF00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52" creationId="{EA490D2B-D117-44B2-BA4C-73C619DA320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53" creationId="{9B7B281B-2EF9-4D03-8A9C-D354264AEF0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54" creationId="{B6BFFBD7-E846-445A-93F3-F37AEC29613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55" creationId="{DFDCA6D1-9D01-45EA-A6A7-1A4EE1B1EDB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56" creationId="{2E9C3D63-86B3-48DE-A178-FFAC75E5E88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57" creationId="{B117E7B5-9F15-4648-A99F-69DC8F79783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58" creationId="{F0B2674A-EF0F-42E2-80D1-8819E902B3A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159" creationId="{E80FE78A-D0A8-47B4-A0B1-647E0D9594E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160" creationId="{BFCA7B75-AAAB-49DF-AE8C-A4F39B4C98E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161" creationId="{B31745B2-0137-4391-BA63-832654986C7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162" creationId="{E1195AA2-6F4E-478F-865E-05680219707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163" creationId="{F81D2E0C-B320-4EAF-99EC-3DB49B6D9EA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164" creationId="{DB3C80FF-3901-402D-9070-920861787B9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165" creationId="{47AFE27F-542C-40A0-8FC0-4D5047264DA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166" creationId="{05DE8AFB-33F3-4778-8E51-86C816E9E0D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67" creationId="{76535534-9AB2-46D3-9CE0-31768E6275A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68" creationId="{063FDE60-2289-4ADC-9671-99C7AD69ECC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69" creationId="{2F2DE0AE-463C-4237-9F08-E3A8557277F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70" creationId="{AFE4D3A6-CADC-4B97-994B-A8BF05C3635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71" creationId="{068F3B44-382B-41C6-BAF4-9462D644E7D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72" creationId="{C6A63804-2915-4D68-977C-7DCA2EEB65D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73" creationId="{8AEE5F6E-515E-4E12-B23D-43770CCEF9D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174" creationId="{7F7BE222-FE18-4280-93DE-0D12E0B18EC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75" creationId="{E40AABC0-ED34-4EBE-8619-168BACD427C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76" creationId="{48F06F1B-4EFE-4833-916C-1B4D775C21F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77" creationId="{F69D4BE7-A76E-4D9B-88EB-C8B16B13713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78" creationId="{EFBB3453-62C5-4107-BFDE-37C52DE1835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79" creationId="{C149A8B6-EE27-4F70-8868-94265D8E69D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0" creationId="{310AEB8F-93E0-4387-A71C-40A0E60BD7F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1" creationId="{E7D5DCED-62F0-40EF-B086-9E30FBEB2F9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2" creationId="{35E3088E-FDEA-46AA-998A-F24B22B70D4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3" creationId="{96D1141F-AD52-4651-BA85-9372DC20F79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4" creationId="{8AFE782C-46DB-4B95-9CD9-D3D5AB975CC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5" creationId="{9F1B81EB-9F72-4CF2-AC18-C248E7E0BE3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6" creationId="{3CAE62CB-30CD-4735-A18A-AD43826417D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7" creationId="{D8F00AE9-6B1E-4E6C-8EFD-FC3F5D2434F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8" creationId="{B5016101-4380-491E-9BE0-DE0D4F8ED64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89" creationId="{DA6DD97E-A309-4C53-97BD-48F3A4C89C8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0" creationId="{98BCACE2-C50D-4CA0-A862-9DA5151F2B7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1" creationId="{7A91BAC6-5C76-44E8-849C-217209025C4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2" creationId="{DD0BAFF2-A46A-4B61-992D-BF3FE0BFFA3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3" creationId="{7118B46F-537B-43FB-A709-DDA63F37193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4" creationId="{3631E39B-BD61-4262-BBEA-FB6A3851835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5" creationId="{7E4217AC-66E8-43F8-BFB9-77C0BE77780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6" creationId="{790E2D2E-E44C-4B24-B987-7E593FF9B54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7" creationId="{4E9F22A1-1718-4459-B4A1-93CE742641A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8" creationId="{9F912100-9899-454A-8D60-442EE139954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199" creationId="{8C99EDC6-437F-4036-900A-AF93589FE5B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00" creationId="{60C8FF9A-91C8-4823-987B-3509C64E5E4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01" creationId="{635D94F1-28F7-4A73-B5D6-9A882D3BF86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02" creationId="{48433C30-15DA-49E7-9835-16E19F807E6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03" creationId="{836A81A7-0876-42BF-8FE3-8CE89ACA0FF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04" creationId="{6A3B60E5-D6E5-47F8-9E1F-F589F34F120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05" creationId="{427EF502-5A24-4B0B-84C5-9B3281E8283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06" creationId="{D40C9DF8-843F-47CA-B489-F854F1117D4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07" creationId="{43087179-5AF4-4D91-8155-2D05A60711C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08" creationId="{DB00DEE4-3E6B-4A4A-8EC2-C5B4E0EDCC4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09" creationId="{E91F4548-92B7-454D-BB7A-2949CFAA2F8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10" creationId="{EF90BBFE-5D92-418C-A330-DD933087E8B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11" creationId="{76DCE94E-48DB-49EE-B8D9-4BE701C5749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12" creationId="{47FD0AC9-D34C-4FEB-845E-8544B3FAD75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13" creationId="{E3535024-2D32-4233-85AA-62B2ECE4BDB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14" creationId="{4F942633-B16F-4AF8-AB80-7EA02669FE2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215" creationId="{5EB9B7E4-5F4A-4119-95A9-070E2DA3B0F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216" creationId="{02318511-5FF4-47E2-A078-95362D18DDA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217" creationId="{BB8EBD98-983C-40FA-8433-FDFC5740F22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218" creationId="{33A18C84-FE27-49A1-ADB3-F71D4AECE2C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219" creationId="{137F10C3-0554-41D6-B85B-CFAE43CE9B4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220" creationId="{68933097-3499-47CC-BE44-9A1115D4250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21" creationId="{AB3C64E1-EA64-431E-BE5B-05D86261297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22" creationId="{A03597EA-8D6A-4FA7-8875-B80464034BE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23" creationId="{6EDD13B5-FEE0-46C4-9F96-67B622F5253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24" creationId="{870723A5-FAAD-4A75-BDD9-34D2A42136A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25" creationId="{1918722B-E377-47CB-9B6E-D96E0F03B6B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26" creationId="{437C0F94-3E3C-4385-9F3E-5F8B214E60A1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27" creationId="{979B8BE8-2684-4690-8F8D-49582858C70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28" creationId="{E42213C3-B1EE-48B9-99C9-1B15CA9336D5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29" creationId="{69EDFF96-E13A-497D-8F01-0E560D43311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30" creationId="{2250494B-4770-4234-9F95-39862BBC90A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31" creationId="{284633B5-7F7B-47EA-B4C9-6F9EBCB8F5E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232" creationId="{49986744-1DD8-493A-BA0E-BFD1325B81E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33" creationId="{479CB131-B388-490F-B2C5-665D7750B08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34" creationId="{DE00AC43-A86E-48EF-AB28-CAAD31CF74A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35" creationId="{7FCAAC93-ED73-40E2-AB55-0C7E8C099F1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36" creationId="{017DCCA5-CBA7-4E18-9FC9-4B44ACA14AD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37" creationId="{4FAD9CDA-CF1E-430A-9A59-7788AD9762E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38" creationId="{72324545-1A2D-4DF2-A5E7-3C03A56B2C7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39" creationId="{D73B8E1D-9AAC-4498-A8E9-05A248710B0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0" creationId="{CC59345D-C069-47CD-84B0-2FE7C40C7D2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1" creationId="{44C47B39-991C-41D7-859E-6D50D8B677E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2" creationId="{66BD3078-B741-45CC-99E5-100671A688A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3" creationId="{2BDB54D7-0CC9-4BD4-A357-EF214F3499F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4" creationId="{6D652B42-E0EE-4B9A-866D-67E1DBAD01A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5" creationId="{F081A81E-16D5-4713-80A2-5BCDC8E3844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6" creationId="{92D24091-C74F-4677-A7E0-B88B5330DCD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7" creationId="{6C47DFA5-4E45-4D35-B60E-5965BBD4796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8" creationId="{3C79B397-ABB7-4E91-988F-093F2793E9B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49" creationId="{527CCD78-F4D8-4721-8ECF-68990CB4DED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0" creationId="{17A0FFFA-AE22-4091-A452-06B986A2362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1" creationId="{9C7E6825-98B0-457A-A22F-83153BF16FC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2" creationId="{CE432B06-D6D1-4439-A4A0-536AEA4841A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3" creationId="{20D77363-1262-4416-B890-8551E36E07A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4" creationId="{11947F1B-7CFC-452B-84B0-FCA08BFB1F8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5" creationId="{14FF21A7-FDCE-484C-86CD-B9D7FA0E5B3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6" creationId="{B9266ED8-2EF9-4171-B6E9-1F62FA71E06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7" creationId="{64E29F2B-C4C2-4842-A778-F48D8AFEA45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8" creationId="{B18A2B60-41BC-489A-A8D0-9CC77D96481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59" creationId="{A1D95455-330C-4BF1-AC54-BA01EDF5017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0" creationId="{DC1E5C76-9E7E-42B1-8CEF-A1F65386505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1" creationId="{D136359C-5662-46C1-883F-8E6E1BFE175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2" creationId="{9218F495-3471-4E00-9E55-72C697B5C7B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3" creationId="{9AC76ACD-5FD4-499F-8F85-7E7D70A49B2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4" creationId="{4CB7A4CB-8417-4D3B-A951-AE56BFDDA16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5" creationId="{13B2D127-441B-4436-B65E-2CC147B73AE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6" creationId="{45AA6B15-EADA-466D-AC84-5D36062BE3F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7" creationId="{0DA1F206-0180-4769-AE50-D16A4DC86BC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8" creationId="{3143DF53-EB50-4A6E-9C37-B5E993CB6A7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69" creationId="{766E53D5-C640-4DFE-B5BA-32160DFB662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0" creationId="{E942DF0B-52AD-45A3-AFF1-8BD370F83BE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1" creationId="{2A9D64FD-41E9-418C-A995-077A604E834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2" creationId="{B69E038D-82EA-49FB-ABE1-F902211763A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3" creationId="{3356CD13-2FE2-4BBB-8C1E-325E12EC0EB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4" creationId="{8717EA94-3A50-4388-AF4D-7C9E73FC308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5" creationId="{52594B75-1FED-4482-9EFE-822551BA8C8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6" creationId="{87D4BF07-85D2-4124-A6C8-9ED277D10E9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7" creationId="{5E2FF3C7-E763-487A-AE97-866E13CB441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8" creationId="{6EF9667F-F62B-4F41-A687-F84785F9994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79" creationId="{218B912B-09E3-4FA4-9030-8C4D86CFB28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0" creationId="{88C16ED6-91FC-4064-9C0D-63C97734699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1" creationId="{020831A1-8C94-4926-B379-06F2FD59995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2" creationId="{D99D6F69-8BC3-4919-88DD-E65F8F77C75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3" creationId="{5BF27DDC-0EF2-46BB-AF9D-6B68EE0160B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4" creationId="{16BAC0EA-F25A-4F7F-97B4-99BEB9CC596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5" creationId="{5D3D7B66-D1DD-421E-9E8C-9CBAF7A2474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6" creationId="{9FDB83DB-B075-48FC-89A5-80851DD5BD3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7" creationId="{1ABAEDCA-A0EE-41FE-8A3B-E69E5948C8B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8" creationId="{7D0393FE-1CF9-4C24-8EA0-73183FC0373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89" creationId="{2E14CD08-6B37-4A49-ADA4-80BF8036238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0" creationId="{AD8A5AAF-14A4-4704-951B-F381132F6DB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1" creationId="{2E3BA3E1-E625-46B0-8B9F-B860914FE03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2" creationId="{D316E979-B37D-444B-8C1E-4C208D2A241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3" creationId="{59CED1A4-330F-4F9A-A698-AE26BD63E77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4" creationId="{F97F4136-DFDF-474E-ABB3-01603FE146B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5" creationId="{C25DEF1C-9FB4-40F5-8607-D572B72AF2D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6" creationId="{EEA95EA5-A7D0-4FB8-8AF3-1428490A91E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7" creationId="{70487E36-4EA5-4FE9-8079-DF5C8523EC5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8" creationId="{47C099E6-B8A7-4AC5-9C7E-CE24720A3D5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299" creationId="{DB0C4F4C-C590-4158-8DAF-80E447AE0AF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0" creationId="{26549F66-A815-4DFB-A1DB-BED90789DA0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1" creationId="{CCAEE252-5FC3-4561-9E99-CD6A3D594AF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2" creationId="{325B138F-9DA1-432D-A834-5D57C3208B4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3" creationId="{4EE96D42-32C5-4B80-945B-5172A34FFE0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4" creationId="{26E3EFB8-B530-4B8B-8403-6001462FBC5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5" creationId="{FE8B4C2F-2F68-4A16-9E41-4CEB58A63CB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6" creationId="{7CB7EF31-9C6D-4C46-81E4-211BC65F4D6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7" creationId="{3069C1B7-0231-40C5-A0E2-2C5A8394FC4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8" creationId="{84B57693-6B5B-4C1C-9CE3-49EBD104866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09" creationId="{799E38B5-744C-4342-A19F-F49311BB459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0" creationId="{7163A643-7211-45A3-B78C-22D7378005A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1" creationId="{AF896857-7C79-4382-9AFB-EC149254A7C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2" creationId="{15B9EFB3-BA8B-4696-A938-983A159CB53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3" creationId="{D8074549-C27C-4A4C-8031-2283490C04E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4" creationId="{7CCD810D-6C9B-4860-8FCE-CB5F931433A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5" creationId="{1FEA7892-F8FD-423E-A245-F7544FAA835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6" creationId="{2B926171-1133-48AF-B329-BE96977939F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7" creationId="{2F3E5A9B-54C3-4348-A7D9-810D15145A0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8" creationId="{49FD6384-BAE5-4960-87FF-E7B0354B5C5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19" creationId="{E45D227E-DAB5-4670-8C44-7EBF4FBC286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0" creationId="{2CC4A69A-44AB-4D5C-96D7-11FF2FF4139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1" creationId="{344FD35B-824E-4476-8B52-7BC45B47062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2" creationId="{6335902C-7446-4DE1-AD17-C56E0A6D1FB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3" creationId="{BF87752A-F0DF-4794-B836-46B8094B5AB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4" creationId="{E50FD7E6-87C9-4F42-B9FA-BBA23D425D8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5" creationId="{A8BBE6AA-C60D-41F7-BE56-7A6C925CF66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6" creationId="{1641274F-DE5D-4CCB-9163-548BB91DD7D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7" creationId="{25976F82-3297-4638-A381-3DDCDF60311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8" creationId="{D2298F3A-CA0C-4B6E-8D24-7CA632BF383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29" creationId="{2ADDB9F9-538E-42BA-BE89-FBFAC6D6DB6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0" creationId="{27E4D24B-35C7-440C-9C10-97E8663F098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1" creationId="{96163A58-1762-4B31-A926-4565E93A38F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2" creationId="{855AE52F-C819-4141-B31A-9934EEDF42B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3" creationId="{C4DD1A44-4E10-43F8-8CBB-29A6D4E4105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4" creationId="{B3E91389-C17C-4D17-827C-42A703D14B8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5" creationId="{95F94F8A-4EA6-4472-8C6D-2DE40477734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6" creationId="{409E9A4B-68A5-4CED-ADFE-5918FFC6C46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7" creationId="{89A81B77-64C5-4252-9990-B33EB92FDB4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8" creationId="{9A508896-137D-43CF-BE3E-822B6F0AAC1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39" creationId="{11485299-A75C-4C7E-95ED-B0D52F2634C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0" creationId="{6D32044A-4F75-463C-AC7B-6B35B96FCD7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1" creationId="{414F0D52-B522-45A0-99FF-3467223BDA2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2" creationId="{FC8A3792-E800-45ED-8D4F-45D5C13A3C4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3" creationId="{ED9EBAAF-610B-4DBB-A34B-389C71DF727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4" creationId="{9EE2D463-5350-40F9-9CE2-4A9534AF048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5" creationId="{2F3D7AFD-3074-41BB-B597-804AC5633BA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6" creationId="{FE055517-CF66-448A-A7F5-A669A6AFEB7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7" creationId="{BCA3A140-CB4A-4ECE-865B-6A7D43109D5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8" creationId="{446BC676-0593-4F5A-AD6F-AD4213A2494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49" creationId="{F98CB59E-72C3-4F11-9693-662D163380B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0" creationId="{B6EC22EC-ABAD-44F2-9032-FA461E5AE1D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1" creationId="{ED00B4B2-0AD0-43E1-899C-DB6B5FEC3E3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2" creationId="{A9D525E7-F679-4A6E-B287-7E209589468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3" creationId="{12A64706-20AD-438D-B036-4973F552FBD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4" creationId="{642E0531-25F7-413A-A795-9FACE22FB5E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5" creationId="{6027C4F3-EC91-48ED-93FD-801B8748F9A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6" creationId="{E05E618E-9F48-4454-A983-A6ED85DB210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7" creationId="{F79CDB23-BFAA-4D17-BBFD-B74403EE935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8" creationId="{1BE9DF45-E3E9-4679-9149-ED110066691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59" creationId="{20D487E2-CE6D-46B9-8553-0DEE9CDCAC8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0" creationId="{8CE845DD-654C-4F83-B2E0-84FCD712D74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1" creationId="{5F9FBC8F-6002-4763-99D1-2E1CB565962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2" creationId="{14CD0A84-F230-4F39-9460-9ED6FF5A625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3" creationId="{3D67598F-7000-449D-8670-F70CD0A2A29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4" creationId="{2B44543A-A340-42B0-8131-A372B648831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5" creationId="{E3DB7FBF-71DF-4801-AD3E-90E593353E6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6" creationId="{4D41169A-E038-4E6C-AFC4-6911B7C0D5E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7" creationId="{2D7498A5-0743-4DA5-B06B-DA6A5C9F5AC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8" creationId="{06CD182D-B5C8-42CD-9A40-319CC7F5004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69" creationId="{F22D461E-5109-442B-808F-DE1A99CA092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70" creationId="{6416EB5E-B977-49E4-A214-7C8DA5E459A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71" creationId="{37133BEB-9DFD-49CC-971A-F07050619B7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372" creationId="{7CC96E64-2334-4763-A8C8-76DABF02C22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73" creationId="{0B82C6F3-58C0-4C27-A695-DAA6BD9606D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74" creationId="{2F3E8DA0-4CE0-41A7-85F5-0CA88A648A8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75" creationId="{0B91EB74-476F-4214-A88C-AFB5A4417E2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76" creationId="{2553A5FF-356A-40D4-BB4B-B95B6058C08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77" creationId="{52763765-683B-4BC9-ACC8-AD600DA3C93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78" creationId="{17A772C4-AD18-4EF8-818D-F1BC465DDF5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79" creationId="{420F4BC4-BA82-49DF-9178-E64D3E0A241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0" creationId="{603078CF-F668-4ED6-B2C0-2F765AD792A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1" creationId="{E045BC12-BC19-4149-9D4E-DF1ADC69D52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2" creationId="{788DCD10-68EE-4AF4-BF5F-3786DA53D51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3" creationId="{9F549E47-ACC7-4F34-A64F-A324A6094E6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4" creationId="{EC460799-F161-438B-A773-57C01C8981B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5" creationId="{C8D3B6DA-DDA8-4FC5-9C4A-21B22E26F8F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6" creationId="{1810B06E-2D0B-49E3-854C-07672B180B6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7" creationId="{1B1923B4-8D94-4C23-AF2C-5ABE9835AC7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8" creationId="{07483D0C-0ED2-4F4D-866B-1B1E89354C3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89" creationId="{08886C7D-44CA-4606-A4BB-6F3826C2ADE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0" creationId="{CAAD67F0-0456-4568-91A7-0ECB7F04294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1" creationId="{94E3F0AD-86BF-47FA-AF6D-65539556C02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2" creationId="{F6C19E7D-C8FD-4AFA-93D8-167302A1F45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3" creationId="{3FF02550-21DC-44A8-BC2C-B32CC870A3A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4" creationId="{12FD7284-C2B2-44C3-A853-F80A25F2855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5" creationId="{A33C2CEA-91AF-4A35-A1A3-6FD2DAD6291C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6" creationId="{3B821178-26F1-49D7-A7AB-0787330AB86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7" creationId="{504C2F4A-65A4-405E-955F-4C4A1A08AB4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8" creationId="{3A9025A8-CF02-495E-8B5D-E084717D353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399" creationId="{F5C893FF-6EE1-4958-B83F-8265F4A3651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0" creationId="{C25A589F-FC35-4B8D-B0D7-A89E5F1CB4F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1" creationId="{E9F01A04-E5C9-4F54-8B86-0E5936ED9BE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2" creationId="{896CEF0A-45FF-4F3B-88C2-D10821818E7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3" creationId="{CDB90204-DCB4-4851-9367-F1326BEBAD8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4" creationId="{512C3E45-C5B6-4E03-A5A0-60C22516CAA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5" creationId="{A55EF9F2-2AC0-4AB6-8293-532A17DC46B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6" creationId="{40FC2280-DB55-40FB-871F-C3230A2423E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7" creationId="{47F68B65-0E01-469F-AD0E-BF3D1A1B66E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8" creationId="{E0D28802-D02F-4F92-9A11-6A9387CEDFAB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09" creationId="{3A4FC35C-73F2-4F97-A979-B2163AB3298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0" creationId="{528B71DB-84CE-40DF-AEE8-4C4AC3AD536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1" creationId="{0F779811-AF62-4EE8-8FB4-264B95BD601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2" creationId="{5EF470F4-CA87-420C-BD52-A1760C8A147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3" creationId="{F6CB4687-63A3-4BDD-9C11-5DE731E1CC1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4" creationId="{0DFC5756-995C-4932-81FD-B1E8F133A06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5" creationId="{023712C7-F7AE-43D7-9605-C8E50D3C17A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6" creationId="{A5C4C7B5-9161-4CC0-B74C-B322F7E3C94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7" creationId="{B7999CA8-D6A9-43E3-ADD3-3F2066FA7BB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8" creationId="{1F007615-A601-4AD7-9AEE-C534A307F8E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19" creationId="{95ACB495-9668-477E-B02C-0F3C30172C4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0" creationId="{226E2655-BBE6-4E48-8482-C0DC947112A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1" creationId="{61C0F652-A5F7-466A-B20A-EF8D1FB60AF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2" creationId="{D4679E83-6938-4E04-A782-F0E058EF365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3" creationId="{DA205383-DBF4-4C76-951C-CAB33A61F8D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4" creationId="{D0ED00B5-C33A-453B-A394-A6EB88F9302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5" creationId="{EF24CBF4-7DFE-4D80-858E-72D796F55AD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6" creationId="{57171794-3678-4D39-B4CC-A0B1C57F9D2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7" creationId="{5B7BD5FD-1C2A-4CFF-A5AE-891672408353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8" creationId="{B0D55BCC-BACE-46E6-AAA9-730518578F0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29" creationId="{1093D2F9-A10B-42DB-95B9-E20DE1237BF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0" creationId="{45FE5200-C65B-40CE-A544-4B0BEAA6E9B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1" creationId="{51FEC7D6-3524-43B6-B31D-6F747ED5F40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2" creationId="{8023D2A4-B523-4C7E-B059-2B02F50A04E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3" creationId="{CA7CB7C0-BE87-4932-B253-B256553AC420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4" creationId="{02FDA6CD-5FF0-49D5-9D70-CFD4879F98C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5" creationId="{F79C8B76-F62A-4BC6-9BEB-6DDF05A9395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6" creationId="{31146883-DE8E-4B06-A001-F3D18C4FAC3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7" creationId="{CFCA301E-843F-47C0-B984-DA706E62CE9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8" creationId="{6CFC51C4-4268-4EE2-B0F0-8504F1B2CD0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39" creationId="{C14FCF7D-A2FE-4408-8A4D-4DE09663E8D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0" creationId="{53128A58-6827-4760-A37D-E6DC259FA4C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1" creationId="{00DE0A7C-9CF8-4FAA-9511-2062967FBF1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2" creationId="{8CBF9529-D9B4-427B-ADB9-BE12D6E3816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3" creationId="{4483A67D-24D7-4000-A4B1-E1E3D1FBE5B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4" creationId="{570FC23B-61C1-4B1B-8E14-C151B96829C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5" creationId="{CBDD1A4F-874E-484B-BE0D-0ED16566A75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6" creationId="{0808D1F4-EABE-45C9-8B18-5F1D0FCD425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7" creationId="{EAD724AE-4676-49E9-8AF0-96C0B9ECFEF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8" creationId="{70446032-ABE8-4886-B6C3-C3D16626CA1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49" creationId="{6B05D752-A937-4DAB-8187-C32E557ECA5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0" creationId="{713D0508-E21F-4458-ABB3-63A76E59FA77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1" creationId="{8BA6B1ED-CC7E-42C4-8D51-484149790AC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2" creationId="{4794178C-FDC6-4317-90D8-700EE9B7AB6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3" creationId="{79D3F27A-A3FF-4201-981E-98A016405F7D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4" creationId="{785BCD8F-C4BE-4F94-A0C3-7D708B5A08E6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5" creationId="{9D0AA2B4-6E74-4503-A8D0-7ED6B822FA7A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6" creationId="{21C5BE69-986D-4987-AC43-D3A2D35B5712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7" creationId="{F83D5D22-C4DC-49ED-BDBC-0C32CDFD76F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8" creationId="{8177BF61-F20F-484C-B158-19A50C73A9F5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59" creationId="{8DAFE6BD-2C5D-4104-957A-D238E229A4B9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60" creationId="{65884665-5260-4082-97B8-AB6FB372A30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61" creationId="{5069FB73-14FD-400B-B80C-03253FAE343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62" creationId="{0D66AF4B-31F3-46A9-AD84-07F22231400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63" creationId="{C95C9305-8B46-45D5-8859-3EC95BF4F7C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64" creationId="{B79358FF-C98D-44D2-BB80-2957F5D4CA16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65" creationId="{D6D30A8A-54EC-4316-A340-88209142E14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66" creationId="{AE31E91D-4004-4532-84AA-37651C905C4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67" creationId="{C9C64321-A993-4B9E-90EC-E658C417CC1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68" creationId="{B386B655-2C7B-4B83-B1BA-C302B2B3F09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69" creationId="{BA93DEFB-3867-4C1D-A94E-7099F1808DA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0" creationId="{C16C6107-BDFD-4C1C-926B-74408B05585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1" creationId="{6DE6A363-735A-4A81-AB4B-99BDE88F19D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2" creationId="{5D21F22C-9FA8-41DD-801A-5D7BC78362E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3" creationId="{FADEDDDD-6A5D-400D-AF64-C8976EC5C93E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4" creationId="{C638F344-E285-47E8-913F-E9E826AB4D3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5" creationId="{AEE90E52-775D-4C55-889B-97E5A409ADA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6" creationId="{371E6249-716E-4896-8600-2CCDEA08BA2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7" creationId="{DF8D48AB-5A90-4426-B66F-FD32A90593C3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8" creationId="{2C8CF96B-ADC2-44D4-87A2-639D85FA49B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79" creationId="{840D708F-842D-4A74-B8E8-2506223E02CF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80" creationId="{C226A57F-C054-4298-8C13-58160F5702D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481" creationId="{63904FB4-A342-4D4E-8A29-672E859D0C5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482" creationId="{28D9FDC3-4CC5-46AB-8E6F-249835A6D98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483" creationId="{3A9159AC-BE07-43C8-8A1C-F246E41544C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484" creationId="{59584B01-B95E-478F-8BC7-5FCFDF7C6E4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485" creationId="{C94BE547-A5E8-455D-88EA-72D2494B139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486" creationId="{B2FAC9C7-44BD-452B-A610-8F1973FD635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87" creationId="{4225A806-907C-4A1A-A34D-CCEEC75820B4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88" creationId="{E5A79649-9BD2-433A-B6DC-39E662735DFE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89" creationId="{A11E9E5D-9F63-4910-9DF9-BD088FF849E8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90" creationId="{251FB9DB-8DD6-4ADE-8810-E7E4B5F6B76F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91" creationId="{AD5AACC6-C7DD-4D48-A996-4C758033E361}"/>
          </ac:cxnSpMkLst>
        </pc:cxnChg>
        <pc:cxnChg chg="del mod topLvl">
          <ac:chgData name="Litjens, R. (Remco)" userId="b4cbdcf7-5f12-4194-833d-5ccf55326142" providerId="ADAL" clId="{2E9E6E5E-E24B-47A2-9D17-8E5FDB532924}" dt="2020-10-28T15:51:10.551" v="4544" actId="478"/>
          <ac:cxnSpMkLst>
            <pc:docMk/>
            <pc:sldMk cId="2769783256" sldId="268"/>
            <ac:cxnSpMk id="4492" creationId="{C1BE6781-AB79-4FC7-8DAB-9C3BA16A7E69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93" creationId="{660D89F2-DCC6-4111-AEB4-93CBFCAFB207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94" creationId="{33D7D321-248C-42DA-B43C-B1FEC5B14062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95" creationId="{BADA83BA-CE05-4D90-A3BE-8CDCCDF2AA9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96" creationId="{586710E7-FD59-4A0D-9EC3-DEDE0C873994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97" creationId="{21AFC032-7E51-4D51-8C82-75FBDC7D1B6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98" creationId="{860C2702-C301-4988-A2B0-16579640D74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499" creationId="{8C5E03D5-3815-4980-A4F5-1AABCEC1CEF0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500" creationId="{10A2A90C-57AC-440A-8876-B2C2C5CFBBA8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501" creationId="{B16618BE-D103-41AA-B063-A7DEEA3E6F3C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502" creationId="{9770C273-B1CB-42C8-9432-60653829772B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503" creationId="{7F8E7935-7A72-4C56-ADA2-965F3ECEDEED}"/>
          </ac:cxnSpMkLst>
        </pc:cxnChg>
        <pc:cxnChg chg="del mod topLvl">
          <ac:chgData name="Litjens, R. (Remco)" userId="b4cbdcf7-5f12-4194-833d-5ccf55326142" providerId="ADAL" clId="{2E9E6E5E-E24B-47A2-9D17-8E5FDB532924}" dt="2020-10-28T15:51:06.256" v="4543" actId="478"/>
          <ac:cxnSpMkLst>
            <pc:docMk/>
            <pc:sldMk cId="2769783256" sldId="268"/>
            <ac:cxnSpMk id="4504" creationId="{9DC6AC82-28E5-43D7-8CB4-C71DB47D391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05" creationId="{04CE591C-B187-41BE-BD7F-16B96164675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06" creationId="{596FDAEA-F5C8-40F9-80A9-F6951131B58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07" creationId="{D2002EAB-66E7-4C2B-B200-97096DFB20B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08" creationId="{780463E6-713B-446B-88B3-D7EE6CA2B37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09" creationId="{3A4A04C5-1015-4012-8C67-A26377D8D8E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0" creationId="{A2423C87-39FF-467A-97E2-8EEDC590881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1" creationId="{E0D43179-075A-46F3-9301-75D25431E17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2" creationId="{2CC1A15F-04D1-480D-921F-A2C61B12F6F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3" creationId="{0CDAB444-FEBE-40F1-A948-4B130C9D3BC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4" creationId="{B7EFBA34-99AB-4609-8D0C-84D3D5A472E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5" creationId="{F3B1EA8F-AD77-421D-A62C-63327DFAED6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6" creationId="{C493C93D-E0BF-4479-A862-2E5A759228A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7" creationId="{E16F8CB2-577F-4DDB-9362-CF8C8860B0A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8" creationId="{4F82F3D1-DE33-4E91-8D23-63382C7C71B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19" creationId="{26CA6AA3-387A-4420-9C04-FB68AD9BF82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0" creationId="{F8724551-445E-43C4-9702-1F75F5C017E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1" creationId="{4BA3C8AD-DEB7-4599-9A50-6EAFF1F2D52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2" creationId="{17FC8512-2AF4-46E9-9DC4-C1B0DFC3E05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3" creationId="{9B380927-57A3-4B87-8375-A12D49818C1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4" creationId="{2B370888-C7A3-4728-9089-F87549EF8EC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5" creationId="{A4DFFEA9-2361-48EA-9765-9D34014B0CC9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6" creationId="{01BD8F03-44A9-49ED-90D0-3AE539C314B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7" creationId="{6CFA721C-142F-41D1-ACEE-B4D5688FDFF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8" creationId="{B5D5E388-AFA2-4ADE-B63E-D0D8243192D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29" creationId="{E30DD816-C09B-4A9E-917F-32790438ACE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0" creationId="{C04F127E-351C-4DEB-9C5E-7E09D859B01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1" creationId="{ADC19FF8-AC06-4944-97D8-8ADE5D83062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2" creationId="{8D01AD52-49D0-4D34-849D-441C9C31D9D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3" creationId="{BC40F50B-BD84-4335-9B38-67D6FDCED99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4" creationId="{2E02E635-3D3E-4D97-A801-E81026B991D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5" creationId="{AF17968C-4B94-424C-839B-2095BD806E9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6" creationId="{3FDA3977-4719-408B-A61F-115A08D399EF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7" creationId="{E7DCFCA5-CA80-4ECF-8D09-0CA1CE56806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8" creationId="{E1DE7DE5-042E-43F3-A57E-6BB0C8D04C1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39" creationId="{38109B6A-C3CB-443E-82DB-1CF0A8C5D34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0" creationId="{A890746A-E252-4EF4-99E5-D2D9422A1B13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1" creationId="{AB2EE2DD-F212-4C8F-82D0-C6C02444DAA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2" creationId="{F766B688-5062-4551-9403-5F1BCBE0087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3" creationId="{E5BB41F7-E0B0-4294-8F7D-85ECC8AFB80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4" creationId="{B4B94788-0912-4EFD-B839-5C953CF1A1F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5" creationId="{84912CF4-A4B9-4C9F-AB7A-2CC54E7A2DE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6" creationId="{31E7104B-1BB2-4F9B-B8ED-1D1FE297BE0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7" creationId="{5B2746D2-60F2-4D74-B4D4-7B5F607D257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8" creationId="{81677CE6-8A62-4CE1-837D-08B53DAC171B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49" creationId="{80BA8E7E-4D8F-42D6-A56D-4A4E9E5C16C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0" creationId="{1A1D6658-7D45-4921-BD05-C611A94A7775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1" creationId="{E512D2ED-9C01-4BDC-BA69-4B319349BC58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2" creationId="{371777DE-53C8-44C9-8274-92A1C9AAA26D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3" creationId="{C57E39AC-8667-4469-8E33-46ADEC8D721A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4" creationId="{B3F02037-1602-44C9-9716-D1C3EA8CED02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5" creationId="{EEE311F6-2A12-48BD-93EE-5C5790BA037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6" creationId="{F586B5B6-6891-400F-9CF6-5E6A280338A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7" creationId="{C06814A3-D9FF-4B6F-A2C9-9E98CD85FEC7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8" creationId="{C83EBA3C-A806-43CB-89F8-4E7EADB5F074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59" creationId="{41145DEF-99B4-49DF-9799-1C10B0AE78AE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60" creationId="{771B8822-6117-4122-9B71-9176652E95B0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61" creationId="{77846976-1358-4850-8CB7-7CC8BAF40F0C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62" creationId="{E7B976DC-E780-4C94-9FC8-65379119D156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63" creationId="{0F3682E3-99FE-4F15-8E56-624429C48CA1}"/>
          </ac:cxnSpMkLst>
        </pc:cxnChg>
        <pc:cxnChg chg="del mod topLvl">
          <ac:chgData name="Litjens, R. (Remco)" userId="b4cbdcf7-5f12-4194-833d-5ccf55326142" providerId="ADAL" clId="{2E9E6E5E-E24B-47A2-9D17-8E5FDB532924}" dt="2020-10-28T15:51:01.858" v="4542" actId="478"/>
          <ac:cxnSpMkLst>
            <pc:docMk/>
            <pc:sldMk cId="2769783256" sldId="268"/>
            <ac:cxnSpMk id="4564" creationId="{92B07B86-B473-4FF4-BFDE-902281CFCB2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68" creationId="{FDEA4D1E-275E-4F07-BEF3-1F5966A4F49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69" creationId="{FA2D31D6-3182-44E8-97AD-FCF1FF3B824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0" creationId="{099981E9-1AFC-4CC2-8D61-3445BEFDE8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1" creationId="{5C5AE82F-9D0E-4BAB-B341-681600F21A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2" creationId="{B72041F7-773C-46F2-8D0F-B29034D46F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3" creationId="{378CA489-3FE7-43D4-8DE5-C8A1551722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4" creationId="{C8D04221-0BC7-467E-B10B-78DAAC5F80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5" creationId="{2A08FCF5-0825-4A9D-BBA3-054311ACCE7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6" creationId="{A83BBC67-4053-4FA3-B044-5C6A48D7C8A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7" creationId="{C67AB20E-B219-430A-AFB6-A064A06AA1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8" creationId="{33A2EA8B-FD7E-4DAF-8900-1C934E4B7E6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79" creationId="{A97987F6-F3C5-4A64-8252-D683EC5B47C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0" creationId="{E7C0A1D7-51E8-46C4-A909-92EEAC5CC7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1" creationId="{57669050-0FC9-4D7A-89F9-46826E4F28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2" creationId="{4446DC0C-85E7-41EB-9298-532CCE2D858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3" creationId="{75577662-A8C4-42B5-8171-1D9A1D53313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4" creationId="{1BEC9648-CA9A-4235-A88B-CF6FE3CE47C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5" creationId="{92B6DF31-117C-4877-AFD5-6D976C22A5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6" creationId="{3E75B611-C810-45F2-B9D9-BEAADA4693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7" creationId="{00A23CFE-A99A-453E-958B-11F3E0E0E8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8" creationId="{4B869AB4-64ED-4E59-9576-8083FB2CC4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89" creationId="{95CB8EA3-A2A5-4E7A-8898-10C74C64492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0" creationId="{D5DD1614-F3B1-4819-B083-BC4FBE96427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1" creationId="{F2C4A48E-9FE6-479E-825E-1D76F24E46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2" creationId="{703DA9E1-49D5-40E1-B4A8-91DB61B4557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3" creationId="{812588C4-7CD0-48A4-B83F-C87609854F2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4" creationId="{A6C044D5-0E99-44FC-BB83-52E6ACA5DD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5" creationId="{BD8689E2-82FE-4BAC-B3EB-F7A21C0B9E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6" creationId="{48F1E17B-4C76-4593-8A68-59B0BAEFDF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7" creationId="{5AB6B751-7405-4A52-9AE2-25919067EBF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8" creationId="{EBE270EA-696B-4157-AE92-C0D58533B99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599" creationId="{00B2DA22-4098-4476-8942-C3C93F68B9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0" creationId="{284D4450-749C-43A2-BBAF-F0E2FC6388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1" creationId="{2FF9D75C-161A-4D7A-93C2-DE304A951D3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2" creationId="{A130BAE8-99C5-4640-A826-C7FE0B4782F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3" creationId="{71A19754-00E6-4951-9481-8E6B85FD6B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4" creationId="{17C12994-7BBE-4341-A987-A1C57452166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5" creationId="{CC8DE0B5-13BA-4650-A61F-51ADBC14964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6" creationId="{EBECB566-7E13-412F-A82E-D3F1A472DB9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7" creationId="{7BC0F02A-E376-4673-AF2B-E8810261701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8" creationId="{2154B1C9-4E30-43C9-A809-C89971C10F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09" creationId="{8A577DA1-145E-450A-8B62-3EE0DDA1FF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0" creationId="{0E2EA52B-1EA4-4300-84B4-934D798166D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1" creationId="{EEF354B1-C26A-4E8B-8BDA-5DE1F86A615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2" creationId="{ECF0512D-FF55-4FA2-BB44-1476539B82C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3" creationId="{CC642E88-C09E-4CE3-A4CF-BD3D44DFD1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4" creationId="{EAA8F27A-7223-4A52-A762-9146F35E87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5" creationId="{0F94482A-C951-4588-9E6D-62318826222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6" creationId="{C42C10EC-713F-42C2-B869-E7986C59EB3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7" creationId="{CB7A5984-8407-475D-9085-00FBBACA400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8" creationId="{72D57EE6-6E37-4A1F-88DF-6FD7EDE3FA8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19" creationId="{36656F2A-FC87-436D-ABA6-BBC37D5788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0" creationId="{C2DCF3F2-0040-432B-A48C-287CA3CA68C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1" creationId="{A912DE5D-DADC-42C8-845E-ED206A24D8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2" creationId="{10E201ED-C3BF-470A-B0B5-E2279A54A3A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3" creationId="{34511C88-1B05-4312-9352-93CBA772F94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4" creationId="{784067CC-347B-4A52-AC56-AF0129CC05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5" creationId="{112C6D75-33B3-49B4-A15B-C90F0B0A433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6" creationId="{19A1BD87-0D02-408C-9078-1B9515BE0B2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7" creationId="{2150B6CA-FD27-4437-863F-39CEE2081C0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8" creationId="{A4975FF0-ABC7-4547-BB96-6F5C91F75F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29" creationId="{58ED474D-C60C-466F-8DB2-2C2C155350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0" creationId="{3952BD59-D109-4F30-BCC0-188645747D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1" creationId="{F9D6F935-A7D5-4F02-B268-F3427584AF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2" creationId="{2D4C3CE5-A3CB-4889-A10F-D6642688323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3" creationId="{CEF482BF-925B-434F-B2B7-5AC1D1FBE3D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4" creationId="{90A38ABE-A41D-4939-AF6F-C90887328AB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5" creationId="{7F8732AE-8827-4A41-80F4-87CDF9CCCF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6" creationId="{A702BC45-F141-449E-AEA1-6D759C62EE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7" creationId="{89461297-AD2F-4F56-BF50-62381B031B1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8" creationId="{9C1635B0-E05E-4E59-BD81-53462B331C5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39" creationId="{419D8B18-717C-462A-81D2-3B291E2EA2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0" creationId="{1A9FE33B-A8F3-4383-87D3-98CCB207656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1" creationId="{BE4E10E3-7403-497A-A324-3762E9DE32C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2" creationId="{C0DE6A3D-AEFC-4DCE-AF5B-F1D256D4BF8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3" creationId="{EF9E5169-99D9-40CF-BDEA-910863B4A2B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4" creationId="{DEB95EAD-9ABE-4154-8D90-C5E4C53415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5" creationId="{1265A6BC-3679-44A9-B8C7-01A84841ED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6" creationId="{661910D9-9EC2-483E-B868-7B006414839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7" creationId="{03F80998-F12D-4735-96F4-5DF9CABFC0B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8" creationId="{43D6E177-3B76-4C43-BF21-FB25F058DF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49" creationId="{7CBCB65D-3EC0-4338-B82F-CEAD52688B0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0" creationId="{77DA09DD-FAB1-4B96-9651-7DC52889B30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1" creationId="{ADC58A5B-CE2A-4E6A-9D00-6D7959CD3A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2" creationId="{03510FCD-BFAE-4C93-ACFC-599888D9A70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3" creationId="{B8B5E3B7-2D34-4BB3-AC35-DE51194671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4" creationId="{87A84DF1-B220-4937-8EA2-298B3895EA3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5" creationId="{FDB7A0B8-8151-4283-8231-556A9A4E850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6" creationId="{A5284A4B-FC86-4777-B71E-0E507740A2D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7" creationId="{44A7E5DF-959A-4DE7-A7B7-D3E3354F52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8" creationId="{3624AD0A-CB89-4DBE-9B70-506A05918DF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59" creationId="{30EC152A-8A49-48AC-B175-C015B3AE92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0" creationId="{0873D32A-5AB5-4BAA-8068-0766E3BC301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1" creationId="{8AA066F4-F09B-4896-B351-30FD0433A3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2" creationId="{CDF7BE90-1E60-4075-99E5-EF21546DECD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3" creationId="{A29C81F2-54DD-4982-B531-D9B71BECC6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4" creationId="{43C14D72-C220-433E-ABD8-69AAFB0A0B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5" creationId="{0B02626D-96FF-4195-AAB9-8EEC887EC2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6" creationId="{B19E3756-522F-40BB-AC21-D6AF5428C4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7" creationId="{3F966894-77F9-4F66-92AA-84DFC975F99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8" creationId="{48C0F4F4-A1D8-4C24-A8DE-8AC9FBBDBF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69" creationId="{53BAF70A-B494-4015-BE74-D1F1403972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0" creationId="{6C248B0B-DDA5-44D8-A0BE-9DE4A896A29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1" creationId="{286E06A7-CC5C-4CDC-8860-01326664EE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2" creationId="{20E9A41F-2172-4FEC-B57F-0163275A262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3" creationId="{50B7B42C-1E43-44E8-836E-F80CD59110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4" creationId="{FF02A931-7DA0-41A0-9D9D-DF36ACCE631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5" creationId="{A7F2A482-2F81-4387-A286-E5D5E22B3D2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6" creationId="{07B3CA71-DF65-4BED-A78E-2479F04710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7" creationId="{8AE8BE5A-1B34-451E-BE6E-7E7E8A201E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8" creationId="{3058A1B1-499E-4CBC-B9AA-EAF5FE35882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79" creationId="{6B5AEFAE-862A-4D3A-81CE-8F026AD9F5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0" creationId="{B07F8683-9CD5-4243-94A3-D8B955D161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1" creationId="{9A557686-C83A-418E-86A4-C3CAFCB2DC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2" creationId="{C275B60D-662B-48DA-944D-B4E04D49D69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3" creationId="{08D32CE4-55A4-4BDC-AFF3-70309622612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4" creationId="{B12C6E6B-88AF-405E-B309-BF6CBA7DF5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5" creationId="{AE5C8508-1777-4BCB-8D8E-76027A99081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6" creationId="{2DCCA53E-0A90-4271-9B99-35C1BF44B3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7" creationId="{4E15BF71-67D6-4B02-8574-D39D756C252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8" creationId="{506CF68F-4F0A-4892-87D0-13549B351E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89" creationId="{1F8390A2-16CF-47FD-894D-EAB2DA322F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0" creationId="{C429D675-35A0-49C4-9AF5-A19189303B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1" creationId="{9289CB28-5E54-476E-BF39-7305B94DFA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2" creationId="{34C9AF13-DCB0-4A3D-A0BC-8A9E755D0C1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3" creationId="{FF0C8151-2525-4BCF-8461-84822461761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4" creationId="{0F8A9338-714A-4941-BF88-8BFFA18F9A1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5" creationId="{71C9D76B-DE39-4F91-BB4C-484786120D6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6" creationId="{12C18092-C63F-4AAF-ACD6-3009BEC42E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7" creationId="{1CD15ED0-23D8-447C-9CB0-04CF326E91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8" creationId="{772BBCF7-1327-4801-B03E-1EFD6AE2EB2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699" creationId="{51A1E02B-1E5F-49BF-B63A-AFB9B9792C1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0" creationId="{AF7D9300-9144-4615-B7D3-45939D60546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1" creationId="{39245806-9BFE-45AC-918E-C8217AA026C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2" creationId="{69F9FD84-BFD2-48F9-BAEF-DA2EB4D743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3" creationId="{9014765F-01D0-4B85-87C7-DEDEF5BF9F3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4" creationId="{D95351CE-3406-416E-97DC-C8551E70710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5" creationId="{897DE772-D9EB-4259-9367-05EBDAF5B44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6" creationId="{20064E2F-78F0-43AF-830D-98E863C906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7" creationId="{837C51A2-CB80-4C81-BA3A-702247C7698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8" creationId="{F24E8095-48DD-4298-BFFB-A8C94B410A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09" creationId="{E82880AB-15C6-4713-83B8-0C90F724D2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0" creationId="{2B7CC451-3B3C-4DD7-AB13-C0E90BC342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1" creationId="{0B77A4B1-A2FF-4737-A1EE-58A9104264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2" creationId="{A9082E42-EFC2-4966-BAAE-3E1DA249A3B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3" creationId="{ABC56B1A-D33B-49C1-AFDE-B1C81A6D8F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4" creationId="{89979831-C0A9-476F-98BA-E3AC73A5C6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5" creationId="{D13BAF29-9B09-4B0B-824D-5876E4245B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6" creationId="{FD268C51-FC82-4EFB-8267-F11D155620C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7" creationId="{E8D05E54-6EFF-45FF-B2F5-735BE3FF4AB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8" creationId="{A2723A04-476E-4E30-8695-6763EEED017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19" creationId="{328852B8-8FD2-42A1-88FE-3D709A23B5A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0" creationId="{763953C7-6C4E-45CF-B87E-F400A6DFAC1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1" creationId="{D8E9398C-85F1-480F-BE92-E781FCA0125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2" creationId="{1DD1D81E-C0B2-4E19-8891-16BAB1CB83C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3" creationId="{1B9F90D6-46D0-444A-B61C-CBDC08528C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4" creationId="{8C450C28-B7BF-4E44-BD2B-D3F5208DD84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5" creationId="{98D69342-1F80-4799-B67A-DE8B9C3AE1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6" creationId="{D4646B60-9ADF-47C5-806A-11F03E68621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7" creationId="{05C12584-1AE6-4A21-BECA-AFB2CADD610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8" creationId="{7B8AD010-C42C-49C9-BE75-FA8AE3E2069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29" creationId="{662D386D-0D8A-483B-96AA-862EB528A17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0" creationId="{175A17B6-997D-4B32-9EE3-CCAAB5D88D2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1" creationId="{C67B7984-ED28-4045-9F5B-D9D154C4C04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2" creationId="{E4AB0F85-14C8-4C6E-BBBB-E52066408C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3" creationId="{1AEAA06C-13EA-42C5-8C86-33FE1F4B878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4" creationId="{D03DC0D2-01F5-4E42-8244-7AE9280331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5" creationId="{6A1C151E-2C9E-4077-BEE8-636810E72EF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6" creationId="{3AC13136-AFDB-43CA-8D39-AAADAE610E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7" creationId="{FDFF15ED-B792-4D45-9FAC-59949BE379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8" creationId="{8A5CD148-3311-4A34-85FD-3075F43549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39" creationId="{D5A7239B-6675-410E-8732-516B0F7ACEA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0" creationId="{70AE370B-BF8F-4D6B-A7B4-0BEC157D63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1" creationId="{0941ED43-A8C6-47D3-918C-D916B9CFD55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2" creationId="{2191DC6D-CBC9-432B-BE2F-FCA006CDBB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3" creationId="{FEEC0FE7-86F7-47B2-900A-A0D39B3F45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4" creationId="{2147580A-9CB9-4AC5-AEDB-3CE68EBE0EF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5" creationId="{FF4C29D3-C40D-4A97-A95E-0F6C4D61A99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6" creationId="{090C8B34-63D1-459F-9669-DC6B8A06D8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7" creationId="{14197091-DFB6-46C7-A243-305B932642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8" creationId="{6DEC32F3-D248-44C4-B3D7-96EBABB3CE5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49" creationId="{08E274A0-CF7D-4D0F-84AF-20FD698BC8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0" creationId="{36F8A631-01AE-48DF-BE02-184E379827D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1" creationId="{A966FED0-89A1-4626-ABD4-1586339FA38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2" creationId="{364600EE-23B1-4C0F-8B94-7886F816AA1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3" creationId="{8BE7A7A7-5641-45A0-BF69-0D4BF3F964F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4" creationId="{A00A5CE1-FFE4-473F-83DE-7F42B4D6432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5" creationId="{71725EC7-7C12-47F0-9280-6D44680AFD8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6" creationId="{EDF99A95-9634-4F52-A744-DD3B5B5694C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7" creationId="{2A6D7067-2D27-4528-AC69-C7B01D36A0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8" creationId="{AB309DEF-0DD4-4BAC-BC2A-6088C7796BC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59" creationId="{02C90101-A40C-469D-98F8-133E208992B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0" creationId="{9F0CE5E8-07C3-41FC-BF87-8AC84442A0D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1" creationId="{5B0BFBFC-D129-427F-8EC9-048E58D8FB4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2" creationId="{DE9B5A6B-8085-4855-A9AF-0F0980BAB0E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3" creationId="{05F7DE7A-366F-473C-87FA-CAF1CFE60CF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4" creationId="{65299BB1-467A-401C-98B1-291BC3509C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5" creationId="{B6572879-C123-4B25-B347-71EA936F15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6" creationId="{B66353EB-3EEA-4F9D-A836-FABC8F3205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7" creationId="{5D8BBF2C-47D6-4D13-8427-A23246713EE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8" creationId="{74DDE377-FDFB-41AE-8357-271CFBEC52D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69" creationId="{20AF12E7-3CAE-4293-8C9D-4B66598C7A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0" creationId="{330D6D65-8AEB-4562-A2A6-2E624F77A3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1" creationId="{36CCDD13-2AFC-49C7-B572-051306AC7C2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2" creationId="{7B77D68F-ABAA-493F-9240-9BAC55BF65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3" creationId="{3676E0DE-4931-487A-A832-9777DC2EFE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4" creationId="{3D7DB51E-B71D-4AD5-B86E-C9389D3F511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5" creationId="{0D59490B-DE98-4A6E-9A43-BBCDD05E07C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6" creationId="{372BA582-40BB-4018-B3A2-74101F766B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7" creationId="{57ABBC0E-8002-40CD-A111-1FB0499DE28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8" creationId="{EC3BE391-041B-41AE-9829-48E1463A64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79" creationId="{6CA9565A-3898-468C-A6DA-98087DE4505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0" creationId="{1C4CDDD2-1729-41E0-8D17-6EE74D774FB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1" creationId="{B2CAC3E3-02F6-4EEA-BD7A-E101DCEF7C2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2" creationId="{D7E4F2BA-64E2-459F-B0ED-E55FA8F2990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3" creationId="{216CEEB3-84FD-4197-9669-00AC418A18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4" creationId="{7D980FAC-B9DB-47E9-A9A3-8C9844DEB2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5" creationId="{578A2FCD-2634-4F18-871D-CF245E43E89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6" creationId="{F0508EDE-1E50-4B9E-BDD0-3C8EBEE16FE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7" creationId="{D77DBA34-EC5D-4700-8F88-54AA2BF8B32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8" creationId="{4772D164-961B-49C7-8076-8899323FE4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89" creationId="{A09C8A12-5FAB-4FF5-B20D-069099B30AB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0" creationId="{888AACAC-71D2-4847-BE1C-62E97F16BF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1" creationId="{B3A71610-FA49-4EA8-8F24-A50D96FFEBD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2" creationId="{AD861901-87A4-439B-A27B-9BB077A66A1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3" creationId="{6E1C04F5-DDCB-4EC8-B3CE-08D79BAB022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4" creationId="{49147B1B-2FA1-40F6-86C3-797483A4FB1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5" creationId="{79E2E9AA-C303-4884-8EB3-2BC13115CC4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6" creationId="{4BFAB73D-682F-4B59-81D2-7B62E1CAF89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7" creationId="{5AEF40A4-2530-411D-95BF-6509087C0C7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8" creationId="{24C10677-344F-4045-A8CD-CEB2B768848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799" creationId="{7E824F3C-3AC2-42CE-BB92-E889C65ABC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0" creationId="{1B10EB1D-2452-4F57-8A15-0294189053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1" creationId="{96A647DF-1C0B-4063-80E7-8DC293907FB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2" creationId="{FB4CCFE6-2F2B-425C-9228-6855CB6363B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3" creationId="{55562102-9E55-4E34-8A8B-47B489CD30D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4" creationId="{0CE30598-5274-4DFD-A6BB-4CC9C34AB57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5" creationId="{AB83867A-9BD5-41A3-9FCF-6E1303771F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6" creationId="{F37678E4-8B3D-477E-8284-55F10D678C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7" creationId="{BE894F23-EEB8-4BC2-9C3D-14E0E4E343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8" creationId="{6695FAD6-E12A-466D-8D53-9BBE8EEB9B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09" creationId="{6B3DA9ED-1C82-47F7-AB1C-B9A42E76A9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0" creationId="{90F20E62-7C4B-44C8-9ECA-974444D671F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1" creationId="{DA498810-7475-411D-860C-1281A84CD4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2" creationId="{F88BC228-7C75-4047-8C34-2C84C336795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3" creationId="{8ECF0F90-890E-40F6-BE82-87DF66A8411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4" creationId="{621A4478-36E6-4838-9838-A5F6DCF9F3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5" creationId="{041BEBD1-3609-4C8F-9B16-1CC48742B49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6" creationId="{40DF39B6-3FB1-44AD-8D51-09557CE15F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7" creationId="{B66BD115-5674-425B-B19B-626AACBEC4D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8" creationId="{FBC62F7E-C381-4708-91E2-83AE61D8EC1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19" creationId="{CCDCD879-CD4C-4BD2-BA6C-72E4A6BE17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0" creationId="{010FAF33-61E5-4972-8C42-0AB665E92A8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1" creationId="{DF02AB1C-2E24-4176-8CDC-944FC394C9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2" creationId="{5B5F9910-C4C3-46D6-A6E3-116426273F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3" creationId="{7EEBECED-2CF3-47E1-AAD1-F9F23194A4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4" creationId="{F4873DFB-FE19-48C1-93FA-5BC5BE4D5E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5" creationId="{BA5B2786-236C-4B67-805A-1A283C3C73A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6" creationId="{43ED7948-BA83-4BFD-9A61-1F9112F654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7" creationId="{50F42389-0035-4268-9B4C-D8861BB7345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8" creationId="{797FD524-DD9B-4CE7-9393-8FAA49EAC2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29" creationId="{5DA77D99-464A-4CA8-A22F-C527EA15EF2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0" creationId="{24818542-C1BA-4FAC-80F4-9CE3525C90B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1" creationId="{D697D1FB-FADF-436D-94E6-305DA5E378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2" creationId="{BEFABACE-5E04-4352-99D1-F4D3EC189C3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3" creationId="{ECE86F8A-15A4-4993-AF57-DCA183638C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4" creationId="{11B426D1-0CC9-4759-AB1B-F7623D6CEA3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5" creationId="{7A9D959C-FDAE-4078-972E-99DF6063964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6" creationId="{851AED7B-D444-4CD0-9C15-39A35F92CE7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7" creationId="{013E9351-9C81-43E8-8876-D325348B65E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8" creationId="{301FEF6E-CEE1-4750-AA37-578A2EB021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39" creationId="{4CF9300C-39C4-49CC-AD56-A2F946C6C1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0" creationId="{7A40A413-1514-4A78-9722-4A08E8AB8C2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1" creationId="{5CFFB1C9-4759-437C-A31D-ACD27EA89FC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2" creationId="{E0FDA60D-1107-48C4-BC60-255952A819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3" creationId="{B306B4C9-186C-41D5-81C9-7833A20299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4" creationId="{E38D0846-4804-48F5-A9F8-7CFBBF575B5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5" creationId="{9584548F-3A1C-4236-A452-E87BBB95677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6" creationId="{7FAAB335-BE5F-48A8-A235-73A7056282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7" creationId="{808E6564-52D6-4DE4-A8A8-07A4186785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8" creationId="{1F1ED117-8E28-4763-A093-49B184ABD01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49" creationId="{6FED9A18-946D-42AD-B82C-57369D31FC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0" creationId="{A8BFF7FB-136E-4B40-A88F-D90BD2DD92F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1" creationId="{A6CA1D8B-74FA-4683-A140-CF3C76954A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2" creationId="{6031B25C-4322-4283-96F8-82E32A13D4C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3" creationId="{553CB095-F6D2-46BA-A539-7B43A5F461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4" creationId="{59FA610E-50EB-483C-8A86-A13D7A1BB22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5" creationId="{419E6C63-08A4-4AE4-840B-14E83126DA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6" creationId="{8C4B79B6-F2AB-4B64-AAED-1AF4EB963B5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7" creationId="{CD9A6B80-3801-42AA-9F8E-B58FEA427A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8" creationId="{2D10BD68-07BF-4BEA-AF21-53B088A4B3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59" creationId="{7954878C-6654-4253-B3FF-644E2F4FD5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0" creationId="{3F180B94-1C13-40B9-8301-1D8A5BD7B55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1" creationId="{F112F655-FADF-4811-8521-CE6A873226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2" creationId="{5580235D-C16B-4B2E-9DE9-235B5BF3AEE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3" creationId="{CD742B2F-E8ED-4AFF-8DB5-58D1E446A03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4" creationId="{EE0F4BF6-B66A-445F-8233-B1531AEAD1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5" creationId="{1834F911-E708-4BC5-9DBF-C83E339219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6" creationId="{0B874520-BDE8-40C3-89BA-29EC1387B8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7" creationId="{D5C2746E-B547-4488-A8A3-548F47E2B9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8" creationId="{9A4ED743-87E1-4F2C-A71A-46415CE91C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69" creationId="{788AA487-DD9C-4E74-9022-D05258F11D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0" creationId="{F4096395-4CF0-4CBF-A183-202BB49A8B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1" creationId="{E5E04D8F-D770-4429-83CC-1452E6205E7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2" creationId="{936B66C2-F726-49CF-8891-117936122B2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3" creationId="{DAEC79B7-B024-43A8-AF8E-A467935F6F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4" creationId="{37F4D5FE-A44A-4E98-A625-79446536F1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5" creationId="{01C86A04-3FC8-47BC-BA4B-E80B8B649E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6" creationId="{4C823467-28BD-4F51-A8AA-B8B028FC80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7" creationId="{E1FC6FDA-E023-46A6-A56C-CF5F27EAB42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8" creationId="{F74F68D0-4B92-4534-B0F3-0377775880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79" creationId="{214BF191-8FF4-41C4-B215-D36EF45A6E8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0" creationId="{63AC92A2-41BD-4D04-9C2D-DBE063DDEB0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1" creationId="{4F9DFB69-0F11-49F0-9571-1B1A1343FC9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2" creationId="{05415CF9-28A7-46A2-8ECB-BF313011E44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3" creationId="{C9FE7DA4-DB95-4649-8A1A-A9FEB1895DD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4" creationId="{17141728-796A-4692-A999-16F525413E5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5" creationId="{1F3292AC-3D71-446A-8006-69D3AB710EA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6" creationId="{0246DC34-C83C-4374-B28E-6D6D959ECCB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7" creationId="{B4DCD295-C098-4986-8223-8E12815EF1A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8" creationId="{49BB7698-95B3-45FE-834D-35B542B2282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89" creationId="{CE4C998D-3F45-4341-BCE8-D50BA127F5B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0" creationId="{9BB28A6F-36D1-40D3-9C4A-B6BD274E34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1" creationId="{9774E51F-B306-4E9D-A156-77F9455DA4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2" creationId="{CE24069D-DDEA-4AE0-944A-AC2B35D09E8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3" creationId="{894DFC0C-5D7D-43BB-9EE9-AE8F1EEF41D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4" creationId="{DD1D40D4-E112-487D-8C9C-2254811355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5" creationId="{C7B458CC-9186-4B03-89F0-E48BA1E5A47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6" creationId="{89AFC29B-2944-4ADF-9E82-B214569943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7" creationId="{ECE6D8AE-F0FE-47FA-A55A-627E6B5579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8" creationId="{E8A9119B-D008-49DB-A22A-0A1A3767019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899" creationId="{D701DF38-1E11-4A5E-8F33-501B84B550B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0" creationId="{5837DC43-439A-404C-B047-1DFC88FB38C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1" creationId="{4F203C38-01E5-4F04-9D5B-BC19311FD1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2" creationId="{F60DB9C4-5561-4441-A3E7-15811EDDFE9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3" creationId="{FF911AF4-9344-43F9-AA11-6ADAF95DD1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4" creationId="{A87CE125-458A-4F94-ACD4-0FB85559CEE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5" creationId="{FB977D3C-589E-4FE2-9F61-0BDF5BD72B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6" creationId="{9485D292-9BC6-4582-8588-E71ADE1C52D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7" creationId="{0CAE4442-58B1-409A-BD60-2E45A8FAC4C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8" creationId="{58BA78DA-0005-45D7-A106-04276AEA06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09" creationId="{B57BFBC7-C761-4699-8FA1-87681D6B49B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0" creationId="{1AB21631-1BF1-49CE-B38A-3330BCE945A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1" creationId="{DD6186B1-2AB3-47D7-A185-556534231A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2" creationId="{0F5A1E77-EE9D-416B-B2D7-FED56622991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3" creationId="{257CD1E8-98A3-4CE1-A8BE-B5BB9CB236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4" creationId="{D96325DE-7711-4170-87AB-451E2B2F7F9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5" creationId="{818E2440-E260-4B63-A7F3-38EF5ABA548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6" creationId="{D87C1662-ACC3-46D4-9B64-4C9DC10C398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7" creationId="{6F18107B-5021-4B57-AD42-C492BC32F76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8" creationId="{A44AA5FF-A25B-46E1-B875-6ED3CA859B8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19" creationId="{5E01A7B4-9543-4D41-A81A-9EA08AE1B29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0" creationId="{D57AAA4E-2E2C-4A03-B815-3B34D2F972C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1" creationId="{BAB79E5E-2E74-4AC4-96F6-25797469F46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2" creationId="{E1A1E60E-A329-4782-A47B-F515577592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3" creationId="{9CF5B179-2DC3-4036-8A1F-E976725644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4" creationId="{B18B3C2D-2506-436F-BDBA-13D1AEA6A04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5" creationId="{D59E2396-DADC-42A1-9985-C3003236CBF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6" creationId="{4B7461ED-3961-41EB-95C8-769769C07B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7" creationId="{D94D6794-28F3-434B-A03F-381EECD7AF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8" creationId="{976841DB-EBC1-43BD-8D4F-CAE7A9274ED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29" creationId="{A3E99030-CDB8-4535-88A5-9C95DDFF7C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0" creationId="{2DD50C46-3B6A-4C96-85F8-CAD43E8525D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1" creationId="{9D988D1D-E453-4DF7-8AC7-60737C9A04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2" creationId="{5A4116AD-746C-40EE-81CF-75859CE081B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3" creationId="{C125746C-BEBC-4243-884E-D8797E35E42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4" creationId="{F1CDF3EA-CAAB-46E2-AA3C-5A71C77C0E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5" creationId="{D8803D7A-6C7B-402E-8F5E-6065B5EEB3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6" creationId="{946874EA-8217-42FB-8C6D-3BF9A22C50E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7" creationId="{375F334D-1576-46E2-8604-39F2F700CA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8" creationId="{C2A0A37E-B277-4F18-B9B3-0ADDA8AFE1B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39" creationId="{904FBC64-F7E2-4581-A632-C05A5C8473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0" creationId="{9FDD480A-24B5-49C5-9D55-941EDA695F7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1" creationId="{57BCC9A8-5DCE-435E-9EAE-33042F3708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2" creationId="{91491C10-FCBC-47A3-BABA-BD54A88869B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3" creationId="{E300914B-6E6A-40E4-8816-D823E4A80E8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4" creationId="{42D00EB4-6A9D-4494-A69C-77979D4463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5" creationId="{346E03AE-6162-4BF3-8736-DFAAE5A6E2F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6" creationId="{47619F5F-57FF-432D-B767-903652C7D34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7" creationId="{4C668A0A-8567-4E57-B515-FCFB8DB7F1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8" creationId="{C588BAD9-9401-4A8F-9BB3-107FE315C8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49" creationId="{34E43353-3430-4278-8749-E17847343A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0" creationId="{265E8851-1E49-40FB-A084-C0AA1846626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1" creationId="{EAF37DDA-418F-49F5-95D6-0974133D5DF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2" creationId="{3D4D647D-22E2-474D-943B-83CBE89872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3" creationId="{895B483B-A82A-4090-8C9C-5083DD94C1D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4" creationId="{7C1260A0-B18E-47AD-BC01-8E547ABB2D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5" creationId="{8BD14BC0-F68F-45B0-91A0-DE85A4FBF97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6" creationId="{699D62DB-4676-4601-9112-7C109D2814C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7" creationId="{5CC76C7C-190B-4874-AFC4-B5A6E15866C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8" creationId="{32CD9567-2680-4639-AB27-E6625E9E1D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59" creationId="{20BB7E2F-F502-4FCC-94B0-676E415905A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0" creationId="{C6A513BB-A1C7-4AE9-A104-67093A31F4D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1" creationId="{26327EF0-3868-47C3-BA51-F4D15CEE757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2" creationId="{9B01B2A2-E7FE-415C-8BF2-E21D7B799E3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3" creationId="{67B21C24-5F80-4A68-BC98-9413DBB5A8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4" creationId="{01F9C03D-7950-48F9-B591-313F23B0366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5" creationId="{09AFB58B-1114-4019-A4C5-ACE76D0853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6" creationId="{CF47A5F1-D8FD-4064-9D8B-F2CC11B8F0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7" creationId="{1B42E68C-5E93-4BAC-AA61-E93A7A9F6A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8" creationId="{AE324F71-1D37-4C77-B4FD-9FE0FB4E6F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69" creationId="{527E3658-439E-4EAB-ABC4-A5CCC8CC16A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0" creationId="{A320C639-8B9F-4088-B8F3-BEDB57D948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1" creationId="{21E827C5-7D16-4B0E-A0CE-F23B3B7DB9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2" creationId="{9A3B8038-1E6A-4973-A416-66974674DBE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3" creationId="{B6DE4CF6-1765-4865-A8B4-CC430F0216B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4" creationId="{4A772AA6-DBD5-42E3-8DB2-C66DF42ABF3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5" creationId="{AE7D6DEF-6DAE-4856-9885-C5D5AA502B9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6" creationId="{98D20412-0A4F-4DE3-911A-F4D0AC4592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7" creationId="{4D16557E-6C39-4FA4-922A-C07FC631CC4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8" creationId="{01E16CBF-7B28-4B9D-94BB-42FF51DB373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79" creationId="{C9EBB323-9087-4564-9B19-D633DE3ADF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0" creationId="{7345E443-D00B-4927-8AFC-4422A98FB8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1" creationId="{62BD3A2D-362C-4E6A-82BD-42560E24034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2" creationId="{6B0E0DCF-C9E4-4F31-BAAF-BB476D695A1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3" creationId="{A280E68B-BE65-4075-870D-4221EC297A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4" creationId="{104E516D-8836-425B-AD6E-4367306FCCB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5" creationId="{DFB8970F-69D1-4687-AF07-73787656FBB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6" creationId="{68A64FB0-43B5-45D3-91BE-7D0B8064185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7" creationId="{B24E6798-56F5-44C7-9594-23954157770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8" creationId="{43E71EB6-142D-4E92-9183-40496D801C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89" creationId="{D88CCFD6-BDCC-4FA9-A349-9D2BFC4837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0" creationId="{B7335D80-70A4-442D-88D6-7A7D1F7994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1" creationId="{7A118C00-14DD-43D0-AA43-678B5BCCB04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2" creationId="{DD8FA485-2BD9-4E35-BF99-6550EE0D89B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3" creationId="{F01235AD-53AD-49DE-BA7E-D12D0D42455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4" creationId="{E4AC73AB-4271-4662-9532-C0092DE3C7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5" creationId="{A7637A58-E518-493B-BE57-F1C1FF40671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6" creationId="{E7B3E16B-3246-4FFF-A3B8-EB249B9D98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7" creationId="{DA678657-F8CE-44A3-9B9D-0516A9E2D4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8" creationId="{17ADEC9D-DF91-44D1-9B9D-0EEDE55F300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4999" creationId="{6413F550-A53F-4377-9F4E-2FB455A6293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0" creationId="{BC233B36-A6C2-47D7-88FA-C3533A4A84E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1" creationId="{E83BEA33-4271-425E-8AFE-003AE9063FA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2" creationId="{DD52AB66-1D54-4A7E-BC38-53A7F56A336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3" creationId="{D138656C-895D-4B77-83B9-0E141A83B2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4" creationId="{5010AD66-28DB-40D7-90A8-F57434001D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5" creationId="{C033BB99-D874-48B4-AF23-B0FBA3BE98D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6" creationId="{CEF96D7E-6E1F-44D9-AA35-E111B7FCBF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7" creationId="{F153A92B-3533-4328-9CF0-CB50A2151F5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8" creationId="{14A65106-941C-4373-97F0-C8DEE0B3D1A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09" creationId="{4D8B81C6-D946-4B5B-80EF-955543ACA7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0" creationId="{19C68CA6-A2DE-4768-B158-476C774771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1" creationId="{64A1B2AA-742C-4C84-AD37-5A0C4035A0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2" creationId="{AD1DDCCF-166C-44D5-AD9D-11A763509D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3" creationId="{55340971-FF57-4E3C-AA22-9528564DD2B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4" creationId="{5328FE73-D66E-4279-B80B-66899D5FF0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5" creationId="{695D2CF3-6D5C-47A9-95A3-3A747DB4A2D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6" creationId="{B19E8798-9CB5-45E5-8860-BBC7ED203EB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7" creationId="{95250CB4-632B-4D50-ABB3-35DB1883074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8" creationId="{3D85DC50-732C-42EA-B0EB-D7BF92444C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19" creationId="{BE9BD4F2-15AC-4647-99A7-7D50154CAC0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0" creationId="{2C23EF5E-72FD-4397-B307-5A348730E4A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1" creationId="{E1E2CE79-8BE8-466C-9BBE-F255204729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2" creationId="{D4A698A1-5123-4647-950D-69B64D854EE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3" creationId="{AE5D8B35-A5B9-45ED-82CE-E2007BD27C8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4" creationId="{D3D5B9C8-A7E8-489F-A972-41A14BB65FB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5" creationId="{CF65D9CC-AD24-4FB5-ABA0-4183043BB81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6" creationId="{33A62FE4-1290-408F-A4EA-820FBB1375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7" creationId="{4CFC7A20-5B63-4955-B8A6-DA695121DA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8" creationId="{7101ADEA-2CD7-4CCD-B188-902E81D4984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29" creationId="{832ABCF2-AE5B-4F01-9D25-C432F188055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0" creationId="{983D3415-2F1A-43E3-A570-94280739F6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1" creationId="{EF4BA57C-B4B2-4562-BAA9-9138875C87F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2" creationId="{6E3A1692-7E2F-4D7C-8DC1-A19F87664FF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3" creationId="{292238E2-72D9-40F8-9AFC-3A6B93FCF7F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4" creationId="{B6A0B0A7-8372-4796-AA4E-B886529AABA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5" creationId="{698FA973-9846-417E-ABBA-20C833C2B3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6" creationId="{3A6AB873-51D1-4F09-9BC1-FE911730D7A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7" creationId="{661EAB35-C126-4D10-83F8-ADD701B12C1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8" creationId="{DF0A639A-CFC4-48E1-B654-B6EEBC9D27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39" creationId="{0F64A735-B715-4912-B9CF-7663D8CC8CB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0" creationId="{4FF9FC9C-3ACD-4CD7-AF05-D1C4051081B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1" creationId="{277F47D6-E240-49FF-9D28-4CBD05E303E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2" creationId="{E11F3AB0-0D75-4278-B624-779D5B128AB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3" creationId="{0313108A-E156-4442-B9A7-9805E0114F1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4" creationId="{E33BE89B-01E3-4ED0-B6E7-0619F3913C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5" creationId="{943F43B8-86C2-47DD-9682-EB32AD51505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6" creationId="{06EE8257-FE22-4239-A0E2-DF73821212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7" creationId="{3D951B4C-205F-4D08-9238-014C952B057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8" creationId="{17B4E01C-44C6-4848-A515-FD2BFCAF6A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49" creationId="{6F6E885D-13A2-4EBF-A98C-E24889F6B31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0" creationId="{A5F7D77C-BF40-48DD-8846-B506EFAFF2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1" creationId="{255C8CC5-2BC8-47AF-B168-BB93C000FA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2" creationId="{F7CB2C08-0B32-4689-8D67-5A6B713AD3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3" creationId="{47A73EF5-9CCA-48FD-AE64-22B4F4FA855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4" creationId="{D31CDF52-1C65-4E4B-8EE8-4F275E9083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5" creationId="{A06D05E6-6B47-4859-A316-44BF7F2CFB5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6" creationId="{B8628E81-0DCE-4D1A-BC6A-852DBE1E6CB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7" creationId="{F42EC0EB-62DB-4286-BBE3-28DA18DBBB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8" creationId="{77990C0B-AC80-4F90-ACF0-A214804924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59" creationId="{C0B8E03A-A8A3-46AA-ABC8-EE1FA1323E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0" creationId="{F734FCB3-8BA7-457A-9D5D-58DF02F862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1" creationId="{BB853622-309B-4E81-9954-2A6578B575A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2" creationId="{A5CCBA79-0E76-4025-8DE6-6A7644977E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3" creationId="{5E665936-A83E-4A18-A916-AB8FEFC93D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4" creationId="{02EEF05A-CDC8-418F-9755-14F2F16FD1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5" creationId="{86EE0D66-F007-49DD-9B6A-AAA69A7E8DB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6" creationId="{28F83A9A-41E7-4CFF-9D7D-EB813B730A4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7" creationId="{C96A5560-2D8D-48B1-850D-6D6CF4D09EB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8" creationId="{B2B93FEF-898B-4CDB-B834-880FD5D9DE8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69" creationId="{681A1DB4-D1EA-4A8A-B199-220DDBB0746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0" creationId="{B9F63F49-B0FD-4015-9797-17C676B06A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1" creationId="{00943727-81CF-493B-8A37-72ED1C120A5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2" creationId="{9B7165DE-91DB-4276-AB8C-70F787B2754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3" creationId="{0255358C-31EE-4D13-9D34-CD46555D1A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4" creationId="{B5475A2D-FE87-4211-9F6F-AB267013A6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5" creationId="{F4586697-8F65-47C8-9817-FAD895FFC1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6" creationId="{E2FD5703-C535-493E-B040-A9A5DDB6E2B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7" creationId="{35C12C82-195B-4EEB-8DCD-FEBC3668487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8" creationId="{D767842D-204E-476A-8CFA-6B19A4AA0F8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79" creationId="{A97E7C93-2737-41BC-97B0-A0582648EED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0" creationId="{A1C208A4-8F99-4CC1-AADB-352B88663EA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1" creationId="{FB439182-8B38-4527-99B7-F3B142EF10A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2" creationId="{BCE4F776-F178-4E25-9276-B2B75C2DAB5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3" creationId="{CCF49192-8D7E-4925-8FFB-902B6BF8CF1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4" creationId="{B2B0458B-B6D7-479A-B7CA-77273A85130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5" creationId="{D8E132D0-71A9-4D0F-BAE3-B20A2169BA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6" creationId="{3FC6CBED-E41B-4B9A-8ACE-A31514A2076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7" creationId="{A8C7A54F-0F3B-48CC-880A-159DD045F0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8" creationId="{7C8A4A3E-B7B9-4D0A-9EC5-0588BCC758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89" creationId="{F3D0EEEE-80DE-42EB-9072-5540096FBEB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0" creationId="{16717C66-1A33-4B08-A907-EA5D0DAACF3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1" creationId="{8D0D2718-A6F2-44EB-AC9E-0371DB65075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2" creationId="{CF9999B9-50D9-43AB-8954-CD85F71277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3" creationId="{DDB90BC2-A6FE-4196-A17E-19AEA0060F9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4" creationId="{3B017191-05EC-409F-90BA-6160E6F081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5" creationId="{CB7FFD0E-8717-44AD-941A-72AD9DFED5C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6" creationId="{C34ECB71-1311-475B-93E6-95E56B0B81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7" creationId="{CB45CEF4-AA37-4F65-B0AC-CE492E2C80E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8" creationId="{D12EF4B5-4BD1-40A8-91B5-D37057B5A5B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099" creationId="{2A0FA03F-058A-418E-8345-82F76BEC89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0" creationId="{A9050AF9-9EF9-4E40-BD73-46C6D4B245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1" creationId="{7F7A8F65-D917-4FAC-90F6-DC43F5D6515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2" creationId="{E2E0D6DF-DBF5-4D71-B0D8-EFF7A67122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3" creationId="{8F24808C-45F6-4685-8277-8E0376945F3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4" creationId="{6873E335-185B-4037-8324-01180ECFC57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5" creationId="{D940A884-5823-489E-950F-2E82308A266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6" creationId="{A09A68BF-6235-4AF4-9665-B3DA192B018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7" creationId="{5559C089-7CBA-43F1-A00D-14A347A242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8" creationId="{76639073-2F9A-405B-B359-2880FDD2F23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09" creationId="{A56ED6C5-1D45-49BE-BC2E-78665EAF26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0" creationId="{80142C3A-EFCE-4BF8-B513-8659B8D631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1" creationId="{24DD55D0-EB81-432E-8639-58AE4C53EF3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2" creationId="{243CB34B-EC60-4BA4-8E2F-B5D886A7558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3" creationId="{6EAC509D-5FC6-4E05-916E-EE740C4A831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4" creationId="{D50D92F3-7DEE-4D5D-8ACE-461866AF631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5" creationId="{A3C1CCBF-0A9D-45B1-8D7F-57706FCC021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6" creationId="{A7B26A48-302B-4C6B-BC81-7BBC7A5B24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7" creationId="{C816693E-E106-4083-A8BE-C3E2B0DACC3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8" creationId="{C502AA77-8C1F-4B55-B792-3C1DF049497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19" creationId="{676D8E48-B74D-4DBA-ADEA-0FEA7CC89DB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0" creationId="{6AD33EFE-9947-415D-8375-BCD14814E7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1" creationId="{B15836E5-6FC6-43FB-9D72-FD6C923DC4D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2" creationId="{AC7EE541-A2C3-4C29-BFF0-84E7C52DBD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3" creationId="{0689BABF-45EA-4798-8CD7-2D50E67E4A2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4" creationId="{4E2DA650-8A7D-4AC4-B681-AEE3355BBEA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5" creationId="{5D6CDF45-1471-4898-80E3-4B07AAB231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6" creationId="{ED34D4B6-C76E-4631-BA57-FA3149D59F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7" creationId="{AB0BED73-773F-48C3-94C9-BA43BF3EC5D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8" creationId="{6B163F90-1BE0-45AC-BE9B-DABE7AD2230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29" creationId="{B91D60ED-BA52-41FB-8B3B-1CD1BD10960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0" creationId="{B7B40779-C862-42D1-82B6-14181DDEF31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1" creationId="{FD561571-EF43-4324-B3BC-4C4F17D42F6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2" creationId="{52D4C3E7-2C66-4109-BE2F-DF0C64769B2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3" creationId="{C8982949-58B4-430F-A25F-21EF6515385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4" creationId="{421F6CF5-D030-4F2A-9E88-700641C44F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5" creationId="{227CC96B-3102-4097-A196-E591E06A46F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6" creationId="{A0F75409-7126-463D-B7AF-1C787B75A4C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7" creationId="{4D58460B-525F-411F-9BF6-DCE68EDC04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8" creationId="{504AB58A-DC71-4B3C-BCA9-0A5ED7E3908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39" creationId="{7285FF47-3989-42B3-98FB-333B5FD4119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0" creationId="{A62E47FB-E334-45A2-BE43-9AF62B68428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1" creationId="{79760EA6-CE89-4544-B4D6-C1E9B083BF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2" creationId="{58270129-08B8-4558-B2C5-4F8D6A89715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3" creationId="{E90C9A8B-9CD7-45AF-B663-2EF16D47BA1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4" creationId="{B35B0856-3E91-415F-A505-BE9D92DC19C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5" creationId="{FAF2F919-8A8C-4382-8DE4-C008B219A61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6" creationId="{812803E5-7090-4B11-B101-744909D88B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7" creationId="{BF920627-2508-423C-B833-C6099A2BECB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8" creationId="{73581FB5-E949-4CE6-BDDD-616E8BE9A1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49" creationId="{72616B89-93C8-48D5-B65D-B4D80B0409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0" creationId="{24833C70-7578-413E-B32E-068C642646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1" creationId="{452A9E40-95C5-48FE-BEA0-E027152F73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2" creationId="{94A4B67D-26F5-49C8-B58B-DDE4B25F9A4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3" creationId="{D493F72D-BAF1-4CBD-B990-A048AA0A85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4" creationId="{9426D2E5-4FEC-403A-9135-62835C79E5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5" creationId="{1E479DF0-C945-4DC8-B576-3546103647A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6" creationId="{C5FAD4C2-00F5-44A1-A4FB-FDF3D6C8B6A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7" creationId="{999D61D1-9C35-4895-9AF0-9DEE623E01C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8" creationId="{C7332F46-82D8-48FB-9634-DD375B43927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59" creationId="{34BB7C21-180E-484B-BBE6-CA9CD9177F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0" creationId="{677193E7-7CAC-4B4C-8AF0-1788292D914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1" creationId="{ABB47BD3-B4DD-419C-8E1A-E524E103FA3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2" creationId="{26548C37-5110-44A1-A438-CEBBCE44E04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3" creationId="{4F302C49-263B-4BFA-8E45-37AABB47915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4" creationId="{AA9941A5-285A-473A-A7A6-94909DE7F67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5" creationId="{4388E579-CCE1-4CE4-AA27-F98C533E51F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6" creationId="{B73D9F94-E349-4416-817F-E69022FF41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7" creationId="{B1E5C5F9-0C76-4D44-B996-7475D7ABC60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8" creationId="{70BB0CC7-FF17-4855-8F8D-39F72F1C3E1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69" creationId="{48FCE3B4-7A14-4CCE-8EF1-8B09C234860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0" creationId="{12779D4B-C8CF-4B6B-8EFE-2A96DA6F66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1" creationId="{98DF865B-182C-4F68-B916-14E44B66EBC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2" creationId="{82C66516-A376-4117-B246-AF018B16AE1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3" creationId="{D924EC51-D711-4A48-9FFB-1546FF47340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4" creationId="{A042E2A8-73DA-4A69-BA6E-402A165B1E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5" creationId="{C6496BB2-DF72-497F-92CE-C4E15CF0C50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6" creationId="{935D6FE3-DA4A-4DC7-A764-9FBF17DABBC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7" creationId="{25476E5C-AAD3-43EE-9F5E-D397E593932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8" creationId="{94EFB4E6-1564-4DE5-A1E3-96C9860768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79" creationId="{194EA1B6-43A6-4D8D-91E1-B5C55BDD813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0" creationId="{2C643DFE-7345-439A-B341-C94BC514978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1" creationId="{2B16DC75-F53B-4EB7-B63C-61A2549D543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2" creationId="{715FFCE6-311F-44A1-BF0F-D1BD15B321F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3" creationId="{4AE36785-E193-4012-9F39-2A98FF05E4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4" creationId="{83B1A17E-D2D9-40BE-A7FC-5E781AAAFF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5" creationId="{08B3AB0C-659A-42BA-A323-73BA93EDDE5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6" creationId="{C8F9E2D6-07D7-4F22-8043-5584C6FB4D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7" creationId="{44BE298C-13A9-4EBC-B571-03E076D1DC3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8" creationId="{63D1DC30-5F28-4D92-9ADC-7C9565150F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89" creationId="{3A9C6C82-5CFA-4504-A39B-73556C76EEF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0" creationId="{0553CEE9-30C2-4059-A942-1176C85AB2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1" creationId="{6B75C2C6-E5CD-416F-A897-8F79B7C596A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2" creationId="{74388286-2961-4FE0-A4C4-C517F361A29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3" creationId="{83D6CC33-E066-42B5-AC96-7FDFDA4F9C8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4" creationId="{F0AA1E5E-BEF0-4E68-8C0A-EEF489E436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5" creationId="{AEDF2B37-F704-4B72-95EB-5EB50E0F85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6" creationId="{FE0CEE5F-329C-4233-8720-047F9EDAE14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7" creationId="{E9CF51F7-6B14-42AD-A356-C49FC5941A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8" creationId="{7C91949D-597F-4334-8C40-DA2C579ABED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199" creationId="{2F63EBDB-C127-4808-9723-DF613E9C537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0" creationId="{61099095-E86A-49EB-9B79-0CF739BB434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1" creationId="{081A4D2E-D80D-4EA0-BF18-6A827EAC5E8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2" creationId="{D0D12C13-50A4-46BC-9EE2-260E821739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3" creationId="{6329CF38-30BF-4B53-9E9A-794BC544F4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4" creationId="{3F16C47A-9A07-4EAA-A50E-0AED3867BC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5" creationId="{14F2DF21-2235-4225-8249-B0EB1C2C337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6" creationId="{70E440C3-19A1-4905-B842-746350962C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7" creationId="{6B7A2EB7-4BAE-4989-80D0-E8CAA9E272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8" creationId="{5966C2EA-84A8-4690-995E-E5107FCCFB3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09" creationId="{14C4D41B-F664-4F34-BABF-D952505976A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0" creationId="{1CEFDCB4-2FF5-4006-BE92-2148DE3F23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1" creationId="{A44D2795-F95C-4145-8CF7-7ED9006870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2" creationId="{850D9683-294E-4057-9FC0-C9E1608AF6B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3" creationId="{443B2BC6-90F4-456E-9C51-52ABB0CBF4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4" creationId="{E0291E90-DC82-44B5-96B4-41E76E7D807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5" creationId="{F6182F66-8B8B-4CCE-A50F-B16D1F34057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6" creationId="{6B8575B3-342B-4D40-8B01-97A29038ACF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7" creationId="{C09388FC-F361-45BD-B801-E27BD8F350E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8" creationId="{918DA29C-076F-46A8-BF8F-B720FEB24F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19" creationId="{B3B42D3D-E94E-4A5A-B494-928BEE1FA1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0" creationId="{5BCEFEC2-BE82-4B4E-AF19-FB2ABCDE50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1" creationId="{332C2C37-1ADE-4A9C-8C47-A3E67723CCC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2" creationId="{772C924B-4AF6-4253-8F11-491AD3A69EA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3" creationId="{8A318533-55B1-424B-A378-54709AB7B2D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4" creationId="{61E627C0-472C-40F2-A391-FBFE66B6D5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5" creationId="{B6A8BED1-77DB-4240-BDEE-5564A3C73D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6" creationId="{FEB131F0-2A13-4F0E-A54E-AD0E0EFFA0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7" creationId="{382AED24-3EB2-424B-8A17-5A67F68E5A3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8" creationId="{ADEA3743-DB06-40B3-BBFE-A255E892DB5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29" creationId="{F1C1B0B1-45D7-4836-91D1-864BF0E7AA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0" creationId="{854130D7-F0DA-4C10-AF18-E58E942501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1" creationId="{8D422681-A0B1-44BE-8535-C967A42F22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2" creationId="{9002DAA4-CF35-4152-B688-C8AF40D3D87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3" creationId="{EFBE17A3-815D-4BC6-AB38-7091612C860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4" creationId="{0FDE4D8F-D585-4C91-B515-B2811597FF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5" creationId="{4839CBD5-8313-4042-876F-50DBB343AB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6" creationId="{5129094B-A72D-4B35-BC05-000AC388054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7" creationId="{36A0CF3C-7D3B-4AAF-9820-50AADC1F84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8" creationId="{5199780A-EA7C-436F-A071-D816DCD8F77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39" creationId="{6C45F27C-82B9-4D7A-BE0C-739D37C69E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0" creationId="{9EC3383A-00B3-448D-890B-96AE095D928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1" creationId="{A17673E1-9BA4-4A45-ADA1-9E1BBABB08A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2" creationId="{36B5676F-7897-4525-8C8D-8BCFF6203E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3" creationId="{D355A8CD-CDCA-4E0C-8AB6-E7EAD3D059A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4" creationId="{01F41707-43D9-4FA8-8C8C-8A4DFBA2A04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5" creationId="{A80BE7CE-4B9D-408C-86A6-0D5D8C7B9E2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6" creationId="{625332D8-8FD6-419D-A070-FC581D4F107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7" creationId="{C793B066-401F-4EEB-A65B-D84FB917DC4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8" creationId="{B2C16C30-F6C7-470D-8FC9-CAAE3F534E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49" creationId="{92B2A925-80ED-4AC3-B709-30DB2D7F9C1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0" creationId="{A3559B76-0C1F-4239-BCFF-F571A03041C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1" creationId="{C2B844FD-3B54-4940-B09F-88AD41912A1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2" creationId="{CA2880B2-BE45-42C7-81F4-FEEFB1D8984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3" creationId="{CED6A49E-10B2-4826-A2EF-4B8B2EED150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4" creationId="{B581EC1C-B59C-4B98-9636-3F3E0FD5FA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5" creationId="{4E5E07FD-7778-4BE1-8406-3277F9C6234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6" creationId="{8E5A3D74-AEC7-4F45-AEF6-3247EBC0C5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7" creationId="{A0283035-F326-434E-A30F-2029C3A2C02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8" creationId="{2C2FD67C-DFBE-497F-A36C-E9D3CB3235A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59" creationId="{13ADD39F-0783-4E35-B5A1-4A204F22AF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0" creationId="{A46B2228-6C12-4491-951C-B75A506A958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1" creationId="{D659C7A6-CF84-450F-9C45-F0D7D0CC13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2" creationId="{48C2507B-88A0-4189-BDAA-9FD809BD3E0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3" creationId="{68FC50CC-F097-4548-8BD7-D1F44FD791A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4" creationId="{E93653AA-287D-436F-8926-70424338325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5" creationId="{0C6E85C7-38DA-473E-94B7-F2240FE6E7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6" creationId="{81CE1F10-26AD-40D6-A32D-9AF05112541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7" creationId="{08B36DEC-4C08-4E13-970F-0F8BC36C4D9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8" creationId="{F86EBECF-EE31-437F-8B09-952B21861F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69" creationId="{BD1FB51A-E692-4FDC-BCB6-0F421A78E68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0" creationId="{81618249-E68B-4982-A3D7-A4A29072102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1" creationId="{E17C6EA7-F8A4-4357-8DDF-34109AB92F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2" creationId="{CD576D9B-3CE1-4DBD-8A9E-BF66B89644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3" creationId="{29E78137-B8D8-46B8-93FC-0F841A6211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4" creationId="{119BA047-0489-44B3-B337-517602B1EE4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5" creationId="{4B0D413F-B00E-41AE-AB24-2EBCBAE8D66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6" creationId="{60C6E052-64F5-456E-ADF6-B4BF7EF6886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7" creationId="{DDA6F495-05F3-414F-9E9F-AB1339A1155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8" creationId="{2CD29649-4EB0-4925-8F60-2F9D8B78122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79" creationId="{2FF0128B-37A7-4E32-8702-215F8E67E1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0" creationId="{01F8CB15-3C14-4979-BC32-E1D67CCADC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1" creationId="{9DB0A9A0-DFC9-4E86-9E35-A00C59CD206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2" creationId="{6BB9768A-3C89-4FB5-A6B5-06DEBDC68B1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3" creationId="{17E607B9-798C-4957-81C4-15947A6C635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4" creationId="{4896664C-5217-4D0A-A8BD-6FA4229F092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5" creationId="{00DF0A4B-4954-41B0-9FC2-4F286BA8407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6" creationId="{9EF0EAF7-0F68-41B6-832A-E3C671A6D45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7" creationId="{C2AADD9F-068C-4D66-9620-44FA4BB0AD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8" creationId="{179496F2-EB44-4209-BEB9-8D8A01E218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89" creationId="{FD4C1462-8B52-4202-8CAC-DF2301197E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0" creationId="{EC5200F1-DA89-4C1D-A179-EA5EA55AFD4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1" creationId="{F8CC6532-134E-4197-9CFD-05E9F11A34A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2" creationId="{9452B387-06CE-4944-85CE-0D979FD5D4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3" creationId="{E9192FF7-4CFB-4FFD-B948-7A2773E9BB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4" creationId="{FCF445AC-7F94-463C-A175-66E6AB89E85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5" creationId="{440A558B-7093-4786-9398-EB84C856B36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6" creationId="{F58F609D-E4AB-48E9-936D-A6E4A76115F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7" creationId="{335D3964-F7E5-402E-BB58-A8BC2AA9CB0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8" creationId="{CF78E3EC-9B99-414B-AE5E-1CDCD8423C4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299" creationId="{79F38691-4D65-45EB-9543-66DE2A16B1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0" creationId="{AB6219EA-54D4-4564-8ECE-C6D87CE2D97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1" creationId="{3F3816BB-E9C1-48B4-940F-4246233BEA9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2" creationId="{6BEFEB47-4327-45F8-B125-F774193004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3" creationId="{A77CC43F-E8D5-403E-919B-822558F8B3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4" creationId="{D61651E3-5B62-48F9-8525-44BC563FA8A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5" creationId="{CB693487-7AC2-4361-96F7-427D80F4F7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6" creationId="{C69A4769-AE3D-47FB-966A-79C2D09DCB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7" creationId="{6B999768-E91D-49B1-8A6A-A523F7F338E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8" creationId="{2E066F78-7F16-4633-925B-984ED17AA8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09" creationId="{EFC65362-378E-4CBC-B88F-34429DD0A4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0" creationId="{E5149667-0799-4F43-91CE-684F707B735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1" creationId="{6C0C1E26-524B-47E4-B0C9-4BDF414E79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2" creationId="{D8644313-6C00-40C0-95C7-D41BF21EF44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3" creationId="{8AE05A70-AB3D-4EA2-A913-5BF939E70B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4" creationId="{0BA345E7-1077-45ED-B166-390AFF396E5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5" creationId="{21E5925D-0AB8-46E3-B144-1570C598B66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6" creationId="{29A5F18A-EBC3-49B0-A01A-C95C960D1E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7" creationId="{FC9067B2-DA0E-4220-8B0E-DEB1DB3AA5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8" creationId="{CC1FBBD0-EB45-47E2-93F8-BCB7BB5EF6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19" creationId="{504CA17F-5E86-4679-8FAC-5485B7DEEA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0" creationId="{AFBFA057-D34D-4EB9-A2BD-2C3CBE1935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1" creationId="{ACA51F2A-31CF-4C5C-8BA2-A035A14365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2" creationId="{A31D7965-3188-448E-8DC5-257F63EB7D3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3" creationId="{E30A59C2-84CE-4B6A-BDF2-03C5E14C61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4" creationId="{EB522F4B-1EB4-487D-A9D7-74533A9150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5" creationId="{F02FEAB8-59D3-489B-B7B1-DE93725440F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6" creationId="{DA3127B0-58CC-4A2F-8F50-84E0AD2260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7" creationId="{95E6194D-45E4-45CA-9D46-DE623E60DB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8" creationId="{BE0FE49B-F1CC-450C-8197-BDCBC1CDDDD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29" creationId="{FBCC225A-4C27-4207-94BE-A9A27E9C679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0" creationId="{9D671198-606E-4DDA-9171-2165FD254B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1" creationId="{4E2900B2-95A1-4E0F-B660-557A637D12C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2" creationId="{EDC13940-733E-424F-A28A-C0F303E68A2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3" creationId="{5A219CB6-F470-47AB-A85A-DBEA43139F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4" creationId="{744649D0-C9D9-4AA4-B426-799FFC53E3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5" creationId="{0ED9111B-4729-42BB-A855-DC50B492FB2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6" creationId="{8CD3F38C-30FA-4B22-8CFC-5C0A0BD392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7" creationId="{1C597DF7-3182-4BBC-A1AE-E91E6EC7C85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8" creationId="{F53F348F-362C-41C7-A47E-6BF0CB3718A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39" creationId="{599B37BA-AB24-453E-979E-3294C8C656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0" creationId="{BBB0E9E5-6B27-4A4B-8BCB-F400EC43A8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1" creationId="{F4DD87C4-1169-48B4-A812-2FCFA83354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2" creationId="{C7B4C8A7-DE8C-4F26-947B-EEEF9F1CCA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3" creationId="{08D2DE35-7F4C-41F4-AD5B-12CDED7B5F3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4" creationId="{82CC16BD-021A-4E4F-87F4-7968C75734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5" creationId="{E60A2C74-5E24-4AA6-99B6-C2E2D398A4C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6" creationId="{24CD4910-5D58-4654-BA34-49DC438E0A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7" creationId="{B3A20604-F3C7-4C73-9467-6D845F83F96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8" creationId="{E9D12135-09E6-4F53-989E-004CBEE033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49" creationId="{EF983F18-A9D6-41FD-84A9-CCD2B08C25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0" creationId="{1B600357-D383-4F7A-B813-B03B261CC9C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1" creationId="{15437E4E-A7C2-4FF6-8696-C707B6E061F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2" creationId="{DBD64AEA-3A19-47EB-ACC3-6CCBB38466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3" creationId="{8A06EAA8-E26F-4E85-A550-629F98C8173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4" creationId="{16D28228-CC3E-4FB3-B84B-D7BFA9DFA36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5" creationId="{DDD513DC-1B3D-4268-981D-C7FDF3C33A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6" creationId="{7F3C59D0-7224-4629-AC2A-E8C1EDB4E91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7" creationId="{4469BB53-0CF3-4E57-9FE1-A739E4B451D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8" creationId="{5B39341E-865B-4C75-B2FD-E982770AB53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59" creationId="{6CBC35D9-6966-4B7C-B3BB-F86A9D6F8B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0" creationId="{F9566AF1-61B3-4BD5-A707-C37931714D5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1" creationId="{21480808-B4F2-4A7A-AC42-824A81121B6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2" creationId="{DFE9626A-FA10-4C06-BB8F-C3A6046F95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3" creationId="{BC7EC9FA-602E-4657-9C0D-FA2CABB7B54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4" creationId="{B102A448-CD2F-4F99-BB86-3A5C2DBD6A5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5" creationId="{79F84AD1-C119-4B73-9217-5C63AE69E9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6" creationId="{2353369B-020C-4773-A28F-12DFBDE8311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7" creationId="{EC2EF1D3-F274-4264-A8C0-CDB498337CE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8" creationId="{7ECB3BC7-19CA-4B97-97F8-8451CFF123C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69" creationId="{ECCC2E23-E0AA-49CB-ADE3-093E036A03A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0" creationId="{B216E493-4B84-45C8-A416-6382F6A1146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1" creationId="{AF84AF37-5AA2-4467-9C38-79B68D230E6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2" creationId="{DFF72F0E-A026-4B16-8EFC-FFB8E0A2364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3" creationId="{FAC471F6-AAC4-4F1B-B030-EE4115B177C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4" creationId="{E84E84E4-FE1E-424B-89EC-64AD19FED6E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5" creationId="{33254F7C-927C-47E4-BE86-9661124B38D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6" creationId="{2B0D12DD-9995-49DD-B4AF-ACAC6A0E8A2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7" creationId="{95343042-F406-46BE-84D9-FE1A7F5765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8" creationId="{BC6BC4F5-9B55-495F-A3E6-536C745713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79" creationId="{65D7C9CC-20A7-4A07-8EFF-3A469F1BC79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0" creationId="{5DEEFADB-C3FD-4A89-A993-922C579FCD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1" creationId="{57883A35-FD9F-4F3B-AE34-A1F4BAA951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2" creationId="{9ECCBA07-C6B1-491C-A800-ADEAC3C418E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3" creationId="{EF936578-99DE-4E46-9B12-066DACEE743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4" creationId="{219B2E51-209E-4ED8-8F60-B3BDD6F7A3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5" creationId="{7C4EDFBD-759D-4CCC-9A8D-81002DB8E4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6" creationId="{5CB0F553-5342-4500-B9D1-0582F55D1D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7" creationId="{5BAEF414-247E-4755-BB36-E37AE1C920E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8" creationId="{E18BE703-C25E-4735-AAE0-DD20FC9EE2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89" creationId="{52FEE2A9-5E86-43E2-8754-14CF3AF13AC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0" creationId="{0569DB46-AFAB-4AAD-864B-CF5DDB624EF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1" creationId="{FA02E7A1-940F-4213-99FF-6FB7F4F121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2" creationId="{7C44124B-EE18-4505-8BE7-BBDC5DE899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3" creationId="{71D33C95-6954-4823-8E69-C611F387DF2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4" creationId="{0D3D2612-1FF8-4271-8DC7-94A6E541E7D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5" creationId="{FEDFA563-F529-45EE-ACA9-0433C2F7585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6" creationId="{C1A4B69C-2C2B-4506-AAE0-81AAF208FE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7" creationId="{B101D820-5E78-4972-9352-91B455E236C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8" creationId="{5F130D05-B606-4566-8AF1-652D56AB850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399" creationId="{AD49DB02-DFF2-4C20-8F15-81B6B693EEC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0" creationId="{126388D0-E6FE-42F4-B695-A806432A480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1" creationId="{7C1413DB-B684-4E17-863B-684BED3530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2" creationId="{840262E3-12C7-4CA3-AD75-34A9688F20E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3" creationId="{C34E1782-6DDB-4B05-A5B8-98561F349B6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4" creationId="{1D08B38F-6C44-4975-B875-BA47717C30B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5" creationId="{B593F4B1-E6FB-4BC0-BAE3-661B68B231D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6" creationId="{CD5A4B87-9940-45D5-B4F2-AE0E0B9374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7" creationId="{602A735A-21AC-4AA0-A178-AE66082222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8" creationId="{785D5E39-3ABE-45D8-BC13-0D230C83F43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09" creationId="{CE213044-6323-4B13-96E8-53CB5D13F0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0" creationId="{66761529-D54B-4CFF-9774-90779F3E555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1" creationId="{44D4DF8E-982C-4DB2-8CB3-C545A95A396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2" creationId="{B638AA75-B8B1-4438-A502-5AC8E7F0B24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3" creationId="{C3362F49-B3D7-4D8E-9476-3F42E34F4A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4" creationId="{BE26CF51-3B7F-407D-8869-22F1334D78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5" creationId="{0F78746C-736D-4E67-AEFF-9DFD0A24F2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6" creationId="{91093849-A737-48D9-9917-20BE401C65A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7" creationId="{95AD88C3-FCE1-4C71-9D8D-A9E0F09F19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8" creationId="{91710B22-0001-4DD2-A516-96E623C40B0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19" creationId="{7783D917-1C57-41D7-837D-8C38E0EB314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0" creationId="{E08FA402-04E9-4B1A-A0DD-39F99DB628E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1" creationId="{BDA49AC8-82AD-413B-8F0A-18F3F1AF2A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2" creationId="{49512FBA-F82F-42CC-BC0D-147BE0EBC7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3" creationId="{F72C1CD3-2B5D-49C3-AFB2-9596DF69F6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4" creationId="{6BD3CFBA-F7FD-4247-87B4-901570BA579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5" creationId="{FE08ADEB-BAA8-4751-9710-9A32855812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6" creationId="{91E85076-98C5-465B-9D69-87979387BE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7" creationId="{ABE264D3-F8EC-424A-A1FB-60DD8E99A97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8" creationId="{8780BD7E-503D-4B38-9096-8395387075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29" creationId="{14C47998-614A-4F00-AFFF-44DB7FE4F53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0" creationId="{DA976BFC-C9D9-409B-9151-91FF10686E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1" creationId="{0551305D-471A-47E8-BE1E-8EB360E38D1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2" creationId="{36ED0508-2322-4097-A038-5846639E3B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3" creationId="{1EC08AA1-BFCE-42DF-8766-110C82D280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4" creationId="{4E2D7F3F-5F7C-4946-A5EB-875A04F81C5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5" creationId="{71ADC453-ABB1-4630-BCDD-F02E746FCEA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6" creationId="{8973AE77-C460-4CBE-BE3C-97370C007E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7" creationId="{120755FB-0231-4BC4-8240-B88778ED79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8" creationId="{B0F46A9B-B376-4B02-85DA-28A46CC1490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39" creationId="{A264879F-5C84-47DE-8FEA-2303B7CE2DD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0" creationId="{AD66F97A-7A5B-4A46-AA48-57D802FAA98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1" creationId="{CCB34DAE-47B6-4D0B-9BAB-1A8F291E298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2" creationId="{10079702-763D-477B-90F3-8D2BB791D78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3" creationId="{12D5F9EC-A5FA-414C-A1DE-7D55096782E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4" creationId="{4C8EB356-81E0-4308-A381-690B74F6E1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5" creationId="{1B23A3AA-44B4-4599-A42B-EB90944800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6" creationId="{8A9F07CF-E6F3-4F15-81AC-77C1233CFA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7" creationId="{7960F43A-9F7F-4E67-94F5-0A4E8FE33F8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8" creationId="{74DA2DB3-1647-49EF-8B29-EC3DF4A224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49" creationId="{D188F2B6-15B1-4929-ADC0-DA87205C2D0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0" creationId="{D6CC0EDE-C1D6-46A6-B03B-79B9BF1E822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1" creationId="{B64DF51E-5BB3-40E9-A651-69CE0C12DF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2" creationId="{977429B8-310C-41DC-B6BA-F68E0F86B10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3" creationId="{FCDF1281-080B-4D50-B524-AB25FC87E77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4" creationId="{AC2E93C4-31B6-41E3-8F27-D4A82D6F262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5" creationId="{4F0B7CB2-63A9-4BEA-8B58-6A59BF7E561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6" creationId="{C3391EE4-BB5E-42BE-89AD-3D0D1DD0C4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7" creationId="{3ED9EB1E-5D68-4030-8E32-A2338B14062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8" creationId="{95D94152-6CE7-4BEC-A4AB-444361BEA88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59" creationId="{41AEE107-A985-45C2-BF4C-00625FF3872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0" creationId="{D3580DAA-5FC8-4E14-9DAE-949E6B64252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1" creationId="{4727F40D-F2F0-4672-9A6C-A45036CF79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2" creationId="{4F4694F3-3C04-4C64-ACF6-48B025CF77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3" creationId="{07CBAAA6-F0E4-488B-8C56-649CE758F0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4" creationId="{1027E1AA-F52A-42AC-8561-0E2CB54022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5" creationId="{73D39045-5721-4C2B-BB04-91DB49B7B0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6" creationId="{6BECD505-6FF3-4A50-A9D3-862A25F4F3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7" creationId="{B26B003C-4220-4692-A877-2C1AF8C264F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8" creationId="{4500E30B-090B-4570-A49A-ECBC5A1BBC0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69" creationId="{FC720D4F-79EB-4ADF-9919-476E64A193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0" creationId="{F424DB0A-E208-488C-AAE4-757E6D4196B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1" creationId="{5285A7C4-C417-4DA9-8C80-F2E0E59DA8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2" creationId="{8BED10C4-316C-407C-8504-F2D4F7C1DEA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3" creationId="{0400F2F9-7DD0-483A-ADCA-924AF76E48B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4" creationId="{99794988-0522-495A-A112-6155FBCEB02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5" creationId="{694A5314-CD23-40CD-B265-5C77E05BA8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6" creationId="{A6C663E1-6E22-41D7-9243-D350E234553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7" creationId="{F3261962-DD63-4D8F-9457-BC7F9D0F3A9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8" creationId="{9AFAF347-F5E1-40BF-A834-1BC0DD86CBA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79" creationId="{1526C7B5-0EF2-49AE-913B-47FC5407C6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0" creationId="{085F4BB3-7A48-4168-AA45-11AD86A7400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1" creationId="{1C5C8113-B849-460F-A89A-B226B945533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2" creationId="{FFC62D4C-C8F8-4BA1-A754-E3E041442C2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3" creationId="{DF02F3C2-B748-4A76-A663-A63A1C3C9F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4" creationId="{FDF93890-762E-4D29-A5F8-34DD7615CFF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5" creationId="{009A0289-B304-4930-A020-4E21AF5985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6" creationId="{997632E8-D855-4096-8440-14D3B44DED5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7" creationId="{C025FCB9-1C78-4435-99CE-CF8D334F9D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8" creationId="{45D4253D-FF0B-4E39-B9A8-0223284024B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89" creationId="{B12F246F-EEBA-4AEE-A55D-C14B5C9E37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0" creationId="{48C7B26A-D502-4E64-88BF-32CDC03471D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1" creationId="{F94FE9B9-4349-4D6B-BDD4-3DA18540CE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2" creationId="{432308F6-5EFD-44C9-869C-2BC54A6E71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3" creationId="{7861683F-A097-4593-AAA9-416988E6F29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4" creationId="{201EBFEE-BF79-49DD-BF92-CF67A307A2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5" creationId="{5898C4E8-820A-43C6-882F-01A26DA96E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6" creationId="{A2C8E6FA-59B7-4703-B08B-B7248CC4A1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7" creationId="{C9F01B20-5D7F-4DAB-8F9C-AB0562FB4D4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8" creationId="{65DF1C9F-DB06-4D04-842D-6B2B9993C2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499" creationId="{2EA55A53-D92F-449D-9BEE-91136D2405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0" creationId="{B772C0AF-DB42-4CD3-9F90-23CBE3A0CDA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1" creationId="{14370C69-94E4-46B1-A596-D723CB88DE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2" creationId="{7A3207E1-325A-4F1B-A94F-60D4375F94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3" creationId="{5A973319-F74D-4ED3-8910-6C37175BCD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4" creationId="{D10E3C82-4D51-4FF3-AD88-63C38DD324A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5" creationId="{80A027E1-312C-4CE1-894D-0F85D7D823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6" creationId="{96816663-B773-4EAE-AC75-839158092BA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7" creationId="{56539F09-A91B-40A6-8F32-766AE21DA1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8" creationId="{A6FAE136-80BE-4B0A-9E25-9FE4645C2D2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09" creationId="{43EFD1AD-6B74-4C63-96F3-7DB786F954D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0" creationId="{C585227E-D621-464E-83A5-55207F40D0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1" creationId="{15AE0565-5783-470C-AE3A-707451AC6D0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2" creationId="{8C7C809C-6934-4AB7-9E2A-1B8D5E831A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3" creationId="{579B1870-5475-4964-9299-59762D150B2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4" creationId="{4D0A885A-3AEA-4B43-A1AE-7853E9FF4D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5" creationId="{D28877DC-86EB-46DD-A181-BAA5A558330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6" creationId="{2E045AAD-3E37-494F-AD5C-C1A21D3835C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7" creationId="{8B515162-4136-45E5-978C-5174AAECE42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8" creationId="{4E1F1269-6163-41E0-868C-1D2B45D6FD1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19" creationId="{D243F0C4-0822-4323-A5B9-D13F7C88C49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0" creationId="{3862EE47-5BD5-4F7B-BCA9-3A93F19A219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1" creationId="{A70975FD-8AED-4029-B491-78CA3D8AFD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2" creationId="{DA190C6B-3424-411E-AF70-D81AECF1BCB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3" creationId="{99A4E6FD-2B67-40A1-81EE-13743885551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4" creationId="{E2D601FA-5719-4BE0-A211-D17C52E3B9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5" creationId="{8FC67A7E-4D8E-4297-B9F3-3935164EB7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6" creationId="{E89E3DEE-86D8-4C5A-BD51-DA6214ED7B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7" creationId="{77223D8B-7770-4218-B324-C5C104E0BB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8" creationId="{36DA9E4B-DFDA-4F27-930C-6AB12FB28ED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29" creationId="{CD09AFAC-3BE8-4A8A-A507-BAAE443B1BD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0" creationId="{2A1100AD-7F76-463C-8A6B-7891455434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1" creationId="{B8AE9353-4497-4ACA-A49E-37A34B651F7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2" creationId="{C93AE5AA-6DD3-4EAA-9991-A3A9C2D6DC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3" creationId="{D64F85A2-2C7C-49D6-9E87-D6C1FA74D3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4" creationId="{18987134-E8A1-4781-B048-03C82F9C03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5" creationId="{FCE9FFFB-A461-4797-ADC8-C6740D5AD7C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6" creationId="{91EC9A7F-23DC-4937-B857-AFD4B96D478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7" creationId="{995F242C-0A45-41A2-AFCB-42FC2321BC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8" creationId="{491BF4C6-7BCC-4F7A-BD70-84C058EAC2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39" creationId="{AEBEA49E-23E2-4194-A59F-F14A8B6523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0" creationId="{A2BF77C5-9080-4F83-A76A-D3E75EC458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1" creationId="{AAF6187F-0DCA-4AC2-8A25-6638A833E98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2" creationId="{0C28AD4F-A1DC-484E-BD8D-CF5C1F94004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3" creationId="{F5121CC3-396D-45FF-982C-47713C402BA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4" creationId="{798E2312-5073-451D-95FD-050D50A17D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5" creationId="{E345B59E-F805-4164-A445-B08A392EDBA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6" creationId="{80BA139F-AC51-4101-B92F-421995AE26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7" creationId="{10122EE4-B7A9-4389-A582-ED033D5FE4E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8" creationId="{CBDC9375-56C3-41ED-8FD6-12F527B477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49" creationId="{BCDEFB6D-F9BB-4898-9CF3-87FF7928E3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0" creationId="{A5097E47-0D3D-43B8-A0E7-AA05BA43D0F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1" creationId="{36BF43DC-5A1F-4393-A6B5-27A0C7C8DCB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2" creationId="{10DB659A-C77B-4BE9-9BA5-31850849FB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3" creationId="{5B2780BE-2343-45B8-98EB-3D3CF8D90DC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4" creationId="{E7F08B70-BF14-4F33-9040-630F1FB1DA7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5" creationId="{756E2B33-9D9E-4D60-96CD-547FF20A415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6" creationId="{159CB6A7-0317-4484-B69F-87B162DCEA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7" creationId="{25E9C075-73B7-45B6-8234-48E1006001B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8" creationId="{D583D99D-019B-475E-9C3F-5F801A1915C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59" creationId="{54789F8E-9835-434F-B11C-12EDBD83D4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0" creationId="{B4BED459-3074-45B6-A45B-9B2E43D699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1" creationId="{0194918D-5474-4C68-9F11-A7C83D6EF9F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2" creationId="{6800535C-7E6D-498B-BD49-BD32A3FBE60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3" creationId="{C01800EA-5D63-49E0-AD7F-886FEA7660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4" creationId="{B2412E42-43F0-4C67-ACDF-6666B950736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5" creationId="{31627230-961A-45D2-8723-3B8EDA4113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6" creationId="{70FEEEF8-258C-4A39-A872-BF84E074A7B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7" creationId="{3AD50453-6806-436C-9EFC-F4E259ABE9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8" creationId="{C9282DF2-A4B8-4E66-A647-C06AD2F64CB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69" creationId="{CA16823B-B4C3-4E8D-96BD-36915EE5C64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0" creationId="{2CCC5F1B-20E3-4977-844E-F4DA1D1E86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1" creationId="{DD54F96B-7B5B-4EB1-904F-B049D694BFD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2" creationId="{41B5DB60-43D4-4A81-8795-AB3BDC746A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3" creationId="{34E021BA-A749-41F0-B584-DDBCFC4D580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4" creationId="{E2C1D023-2E9A-477C-9AD8-4A5FA200DC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5" creationId="{439A2254-B032-48A0-83B3-0C02AAB667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6" creationId="{C8A6813A-A808-4D12-928A-C21370A67E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7" creationId="{B5849D84-247E-49C0-9E8D-68B82239916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8" creationId="{F0B49737-7F69-47ED-AB89-E7593B28243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79" creationId="{43F4F2DC-1B02-43C1-A2BC-BB1E465445C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0" creationId="{03CCB9FF-AAE3-4A27-BE1C-B129BAD521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1" creationId="{12F3120E-A10E-4C05-BD81-F687D667582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2" creationId="{DC92DE16-2D70-42C8-B6C0-C5EB2DD3AF3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3" creationId="{0F42DA54-BC18-43B2-9967-693395CC595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4" creationId="{E9AF743F-8FE5-465B-9987-9775B41DE4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5" creationId="{73678365-5024-4899-8BE8-CB1999FA56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6" creationId="{D34B8818-E1E1-4799-A28A-70854018EA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7" creationId="{C96DCC7F-5AE7-4FF5-9060-1C230EA43C9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8" creationId="{D2977365-E1B0-4DE4-943E-65B8A8C67C2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89" creationId="{328EAB88-A77B-4504-87F1-7124923F5B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0" creationId="{822B8577-FB52-4235-AE63-DD3DD93859B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1" creationId="{638D6022-0E9D-4761-B70A-6A024FC5E41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2" creationId="{5D182198-CF72-49BA-90DF-77FCAD1359D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3" creationId="{35716AB8-4B22-49C3-A150-8CBF6157FF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4" creationId="{2718D2FA-D8F8-4F6A-ACA5-AAC7F426934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5" creationId="{979552DF-FE18-42EE-9ACB-9BD77A2903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6" creationId="{ADA000A9-22CC-4843-894E-5BE269622C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7" creationId="{A9A3EC43-65B2-43C1-AF40-396266A5E0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8" creationId="{D9BEB0B7-8286-4C33-B307-0860A038F0E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599" creationId="{7C67AFCF-1452-406D-89D6-724BC4D741C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0" creationId="{A4C45E52-13B0-413A-8337-06F90FE9F24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1" creationId="{7772D8BC-549C-4DBB-B377-BAE0E3563A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2" creationId="{5AEB87B3-101D-4218-91FB-01C7575FDEA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3" creationId="{2469A26B-ED02-49F5-977B-BD81E05E38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4" creationId="{89E29579-5D30-4832-914D-A58502CF4E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5" creationId="{832643E4-7567-4675-9A05-FBB6E60781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6" creationId="{DBC680DA-698D-4BA4-8AE2-FED468F8A8E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7" creationId="{E79BE6CE-F4E6-4A26-B50D-FA6396F28AC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8" creationId="{5179A919-1C23-4B54-9141-4EC06EE5D68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09" creationId="{62275F46-6795-4942-8296-164824786A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0" creationId="{08FF424C-48CB-478A-A5C8-1F9E7C153F1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1" creationId="{DD79E04F-DA42-400C-8EC7-C9AF37943A5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2" creationId="{F7DF71AF-3603-4795-A5CD-0732615133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3" creationId="{919F8E56-CACB-447F-B27E-F2A84B1E952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4" creationId="{89BE9C2A-987A-4FE6-96A0-383455E3797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5" creationId="{E06E957A-DF5B-438B-87DA-DBE9C3A5C6C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6" creationId="{49A7832E-1775-43DC-BB82-2058B35C92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7" creationId="{CED9F184-384A-48CE-94E7-62511F263E0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8" creationId="{3064B553-EC4A-4652-87E4-DDADF8DA7D9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19" creationId="{7EECC4AF-A4AF-459B-9960-70DD214418E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0" creationId="{E403A579-4CC7-489D-80E9-64C18DB2142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1" creationId="{1DF10454-C721-403B-B799-480BB92337C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2" creationId="{7C9E1A3C-446B-41B3-AF92-46723F5399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3" creationId="{185528C6-ED79-49CE-B551-25A64E2DBE1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4" creationId="{986627B4-779F-4750-8020-8AD5F51DDEB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5" creationId="{E056E280-B070-4614-92B2-6D00ED2E3A1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6" creationId="{A49B8FA8-C11A-40B0-A5A2-D944300879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7" creationId="{71A1082E-6979-4092-9A2F-E6A8B930E9A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8" creationId="{68D09BDF-E2D7-49AF-A79A-D365AE77C8D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29" creationId="{D7532802-9981-4C1D-A7E3-E405B86AAB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0" creationId="{4162E7FA-1680-4BD5-AEF4-0BA56AE52A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1" creationId="{D5E6FEB5-AAD1-4AB4-A9C7-64AE890975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2" creationId="{12A2DE1C-E8EE-4F83-A64D-0DDA04239E5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3" creationId="{46F09ADA-7EE9-45D4-9CBD-1B9DEE65E6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4" creationId="{51EAA10B-B73D-4745-8EDC-76FF2EFBEFA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5" creationId="{47DDCA4B-7ADC-44DA-AE4F-8F9100342C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6" creationId="{74F2C383-E303-443A-AAA6-4AC94FC032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7" creationId="{E8E9A6C0-FA4A-4B3C-A836-9C30CEA6C3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8" creationId="{6EE05DE0-98A1-4786-A454-E73A58B5E3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39" creationId="{1BB9D167-2B02-43AB-8380-9B70880241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0" creationId="{2BD7A9B8-E1E5-467C-A872-EAD9A77029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1" creationId="{904BC6F2-EA43-4898-8445-A08C3E54E1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2" creationId="{C6CA4F72-E85D-4FDB-9DC4-BB94BCD18E5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3" creationId="{E74B30E9-2066-4EA1-9FAA-C8E8D861249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4" creationId="{15A3F9D3-9065-435B-B2BE-0DEDE6C697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5" creationId="{454CF4C2-9437-4B95-BF65-31CBDB72CDB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6" creationId="{FDC319FE-794D-446C-A784-78A341D3F33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7" creationId="{D702A3AC-17E0-47BF-A5CC-9F3DEF6BDD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8" creationId="{95AE082B-DB44-4E4E-88EA-291B61DEE46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49" creationId="{F00E7FAC-9944-4AED-B097-ED02946ED35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0" creationId="{AED6B36D-D79A-4A88-9EDE-046DA1A091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1" creationId="{BC02AB50-514D-4F27-A806-54249D192B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2" creationId="{39F55A3E-8AC7-4BD5-AA88-F47CED60BD6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3" creationId="{62982522-B0BB-45E7-8F19-38025E310B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4" creationId="{C1BE9450-DC0B-41CE-8C5B-8292508B171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5" creationId="{9F9C6FD3-7140-43D8-B427-A6DD4A4F0A4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6" creationId="{7B5F387B-E380-4B1A-B8D9-F6E69EB55C0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7" creationId="{C0C37AFF-2D21-448D-90E5-BABB7E4281B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8" creationId="{CA363CFD-F17E-48C8-9539-36794F9B30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59" creationId="{10E01F65-5095-48CD-A594-6296A25238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0" creationId="{5EFE4328-46D8-4F40-870A-475FBB1E82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1" creationId="{50F1333D-504D-4DC1-B7FD-EC096D1A3F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2" creationId="{9DAAD784-5835-426D-9D1D-024D24F6E81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3" creationId="{063A9AFA-A8FF-4E57-86DE-A9FA1C1795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4" creationId="{F076E711-53BE-4620-8EBF-240C35368F1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5" creationId="{5A08225D-57D3-4C32-A031-D1376D2712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6" creationId="{2997E95B-3F71-4625-9E54-BCCD7DFB0E2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7" creationId="{8E5A8ED1-F977-48E7-905E-A63B4A4F257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8" creationId="{0EA34A78-C375-41D8-A2A2-45D8D74CE1D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69" creationId="{79ADE376-D283-46B3-B627-759FF29A4A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0" creationId="{0D4686D8-865A-41B2-856E-179222BAEB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1" creationId="{02FEF51C-17B0-4EC0-85E7-A199DD971B8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2" creationId="{9FBFC37E-3413-4EC0-8543-73115FBF8D5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3" creationId="{7AEE28E2-5EF1-4386-81E3-4346E908BB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4" creationId="{A87EF767-20E7-4B80-BF29-2E99CCC72C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5" creationId="{8E21E170-ADD7-4DB2-B1E3-928E29B028C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6" creationId="{4A33FFCF-D9EE-4A67-B531-CAD0F8548E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7" creationId="{5FB8477C-72E1-400E-8F46-B06469F62BC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8" creationId="{583C7E5A-7B2C-4185-8BD4-35E01F9E98D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79" creationId="{9FAFFD30-084A-4132-AE49-6F2C8286FD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0" creationId="{DFDA2DFD-8A69-457C-B573-D30E1F590FB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1" creationId="{2A8E3172-D754-4E98-B0CF-54648D9A099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2" creationId="{7D526D27-F839-44C5-8DF8-541C25CC250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3" creationId="{32291382-9E33-44EF-9916-459395079E1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4" creationId="{2D866E23-2F89-4F45-94C6-C426CB64008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5" creationId="{7BA02581-622E-4F2B-A513-7A25CD19198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6" creationId="{0E1383AA-E461-4B81-AC54-9EC6D8AD84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7" creationId="{765B0B51-AF44-457D-9D66-9D8BDF7FA0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8" creationId="{1052A0F6-9F40-4CD7-986F-3BB78693EE1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89" creationId="{EE17B9C6-FE7F-4E88-9D7F-7896D61DDB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0" creationId="{6081513A-201D-4B79-B55C-46C99AE3F72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1" creationId="{D1CE41A3-F892-4A42-B110-14F471CE605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2" creationId="{60E3A9B1-3E85-48B9-8193-3C7675418A4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3" creationId="{F8E68608-7454-4F4A-8B1C-41F828A5CAD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4" creationId="{D7D8F45B-90C0-4314-895E-ED41AAD5AB3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5" creationId="{624711A5-01CC-4DE0-8977-1D4BDE59DD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6" creationId="{340C30C2-D15D-4CAB-B1AA-9F0595550D5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7" creationId="{82A73849-8F43-4EE1-8933-A573B8B6846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8" creationId="{03B128D8-8864-411A-8B1D-63429A2803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699" creationId="{C91BDD30-B599-4879-9676-D91DCD0AFC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0" creationId="{E65B49F7-B3FE-48F0-A0B4-CDBF57C3B72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1" creationId="{DCF38468-C82A-44F3-BDEA-862412E275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2" creationId="{D76ADF61-AE5B-4AA7-92F1-4DE5CA7173F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3" creationId="{A1BCD63D-4DE8-439B-AB6B-292297614C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4" creationId="{FDB3E3A7-003D-4E7D-B940-7109B990800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5" creationId="{951D755E-208B-425A-9A6B-9DC9822E201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6" creationId="{4EAA8B90-144B-4AD0-8FD0-FDA6CA123C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7" creationId="{F26AC024-99F1-4EA5-ADC8-D811C1EAE51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8" creationId="{85959A51-E10B-4DCB-9AA0-6D6FEDBA8D4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09" creationId="{EC34CE53-EE4E-4D77-8769-C9323C15191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0" creationId="{8D824B8C-1D18-4AC3-BD52-70E4572E12A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1" creationId="{E44D28FC-B640-493F-BF0A-212F6973B8D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2" creationId="{41C4A6A2-C235-46F1-BD9A-10A12A7ADE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3" creationId="{1D81B2F2-706B-4E8C-9E2D-B29BD260DF5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4" creationId="{52D84173-2F8C-44BD-90CD-F18D28DBED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5" creationId="{FB7B01DC-C1BC-4D69-B7A6-F1830EDFE0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6" creationId="{5D53C555-A979-4A72-9F6B-5802FEF3AC4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7" creationId="{4005DD7E-8ABA-4669-8298-FC68B91DB5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8" creationId="{523899EA-FC32-4D6B-BD81-5AACD330FAC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19" creationId="{583B04AD-9B06-4C4C-9F20-B6CF5B08AB6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0" creationId="{D6B32649-A6EB-4E52-A3EF-242A9C5DC1F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1" creationId="{1AB3FE30-FAC6-4EFD-A7A3-5C4C9789C80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2" creationId="{65D5A6D0-F0DB-485B-9C79-4D162E62282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3" creationId="{47AF9BEA-687C-4364-AF35-7473D399C1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4" creationId="{A9CB51AA-0F04-44B7-AF73-B3A2D3F7EDE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5" creationId="{2EB1B886-7987-40E5-8BE2-4E93837264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6" creationId="{C34F8C6D-79C2-4648-847B-89D8CFCB6F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7" creationId="{3F2DFF37-AD42-4CCE-AACD-7C09E22B03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8" creationId="{45786A2F-721D-40B3-9CC9-EF47819888E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29" creationId="{DDC32B0B-F8EC-4D06-9E6A-E935035204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0" creationId="{40180439-6EBE-4632-ADBA-FAAA59AD3EC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1" creationId="{EE916080-AC88-4890-B2B1-DB2D974639B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2" creationId="{F6614E63-F9F0-4EE4-BC5F-F3EE1930406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3" creationId="{669B23B2-684F-4567-B05E-0A8AFFFEBF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4" creationId="{EFC7C63B-964A-43C9-B9B6-72F1D9ABC27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5" creationId="{1CD13523-0058-448D-8A56-6DE051E7CA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6" creationId="{ECC81B3E-5491-4BB7-AD1B-837E42F5206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7" creationId="{ABA4D825-80C2-458E-A91A-6903C10F11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8" creationId="{4A52DEAA-E3D4-45B9-AFBE-413A42A72E4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39" creationId="{D5D608DF-85CD-48C9-95C5-7AE9B61BE8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0" creationId="{B9AE7703-CEC2-466E-ABB6-07FB8A5E476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1" creationId="{BC253088-C8A4-49A3-8E4E-FF0038C31D2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2" creationId="{3950CC3A-FA94-4453-B491-C6C036EAB42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3" creationId="{205E0D62-5E26-4ED2-9E93-61AC884F7D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4" creationId="{611AB401-4F24-4EE7-8290-B1C5221A63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5" creationId="{2D023653-55E7-4C35-AFF5-4E6A6B2B3B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6" creationId="{E8EA6C86-61E6-4F68-ABE3-2414755D6C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7" creationId="{82872F72-D6C8-4892-B641-DBFBCA151F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8" creationId="{401AD7C4-6C60-4F23-9AEB-AB347A175D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49" creationId="{3E27A5C3-2981-469F-8F25-251B3DF1F18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0" creationId="{135187BF-8B8B-444D-BE52-E8B696043A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1" creationId="{C6F1BAA1-8A05-48FD-B7A7-F0149110CE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2" creationId="{83F22EA6-A3F4-46F3-A904-1A1533C9E8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3" creationId="{EBBCD363-BB0F-432D-89EF-5AE745A919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4" creationId="{78A3B1D2-67AC-4BCB-B3B2-8E004AE097F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5" creationId="{011CFE24-39F7-4F60-9BB2-B62DC5471D4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6" creationId="{A8B77065-1117-4927-9BA0-120A428C76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7" creationId="{38C7914D-FBCC-4DAC-83D9-D45CF765E4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8" creationId="{71F336A2-37D5-40BC-B5DE-4BA7701ACE0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59" creationId="{C4192A76-3867-479F-9650-C6E9D0B2D23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0" creationId="{42A71239-FE31-4F2C-A42A-B9DAF6F7E0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1" creationId="{E5CA4DD7-E977-410C-BFFD-93B54B1DBB0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2" creationId="{06CFC0D4-6797-4EBF-B61C-7241460E458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3" creationId="{FB842F1C-EE68-4730-A9A9-AC62C5871C5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4" creationId="{B97423ED-3D1A-4C98-98CD-C2FF3CFBC42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5" creationId="{95EC461A-0D5D-490E-BFB6-5F93999906C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6" creationId="{7E2BB346-64B6-4381-9D4E-FCB2474E855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7" creationId="{40CE82F6-DD33-42ED-9211-2B991A6FC9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8" creationId="{A9E15073-FE25-46B0-A48B-E82AB678315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69" creationId="{F3A9CCCD-493A-4BB4-8367-857B74940D0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0" creationId="{7D20C222-C952-44FB-9EE6-E4A8F27162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1" creationId="{C5AAD09D-61E3-4F66-B6C9-B2D064B2DF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2" creationId="{24B9DCED-5380-42C6-BD50-D8C5DE20BA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3" creationId="{58A578E6-70E0-4638-9038-6BF1F52782A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4" creationId="{6EA93D85-9262-46D9-ADB0-146D5C1CEA4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5" creationId="{39AD4D6E-CA91-42B5-9975-B27AD25E29A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6" creationId="{0F22F1A2-2DD9-4B70-9023-86EDAFE21A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7" creationId="{7AB0009A-64DC-4D21-916C-5CD13759EB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8" creationId="{F087C475-3CBF-487D-B0F9-93F5DA56232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79" creationId="{230D408E-785A-41CC-8B89-B14693122B0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0" creationId="{9DCBA669-F86D-4343-89AE-D7843FD3884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1" creationId="{E3BB63D8-1CA5-489A-8B8B-2E37437F78D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2" creationId="{17BE836A-A991-4A1B-82BA-A3263053D62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3" creationId="{BB953FBC-EE14-4719-B654-E2AB1EBA0AB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4" creationId="{515D2F62-4B68-463F-9AB4-E2702AC75A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5" creationId="{CFA72BD7-0005-48E7-A0A3-7090A3174E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6" creationId="{D5D6479B-721B-4E1B-9F87-AF7C6DC4B6D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7" creationId="{690D48E5-4BE3-4A08-B74D-BF8302FFE1D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8" creationId="{2FA6DBE7-047B-45A4-AB67-8D17CECA014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89" creationId="{BB9C7EFE-DF1A-4E8B-B8DA-A6556462FC5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0" creationId="{8FA9D2BF-2881-4FB2-8409-47E6A6A0F47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1" creationId="{E0747BBC-83F6-440A-8F2F-B55F71417AD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2" creationId="{DDB6A9EE-01CA-4CA1-A83F-E246362399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3" creationId="{02BA3CC7-1D4D-4895-92AA-23A977E3BA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4" creationId="{6F1D4EF2-58B3-4E58-898B-26ECB1F532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5" creationId="{353DA608-B3FE-4D31-8113-4CB39F7BD24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6" creationId="{36098E1A-7142-4096-9CB3-AA44AEEB78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7" creationId="{C3114BE3-B9E2-40E1-9536-D8DF3623D64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8" creationId="{094A90C1-BB7F-4925-9D44-38C0329BDBD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799" creationId="{D593FE14-A249-44AF-ABC8-B12EC143A82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0" creationId="{9BFB39A7-642F-4544-90D9-DEF32D019DD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1" creationId="{0386C1CC-F62C-4649-816A-F26669854B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2" creationId="{4E61CE14-6350-4862-BED6-3AE2B4643C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3" creationId="{F364D3EA-88B9-4E1B-83EA-8D87FA134B1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4" creationId="{FBEAEDD9-4295-4560-9FD7-EA5642E40E5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5" creationId="{4ECBFEBE-81B2-42C9-B314-7BDD670331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6" creationId="{6435C314-2A47-4E9D-9CFB-88884F8C39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7" creationId="{FD3A3DBA-4E59-49D7-AA83-ED3C205BB4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8" creationId="{75C1103E-70E1-4D6E-AF99-D966658D0A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09" creationId="{846F5F27-A5A9-4315-8F33-85918B9337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0" creationId="{D99D80A5-6292-46F1-8135-3EB2CD2CF4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1" creationId="{AD93E4EC-5240-4CA4-BF3B-91F6B6CABD7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2" creationId="{4E4448B2-B9F0-4A6E-81F2-A78A6A6C75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3" creationId="{96420629-3B0C-4113-9DB4-E7748EA272B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4" creationId="{A79519BE-E425-4DC8-987A-39C355933F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5" creationId="{00F1631A-1AE7-4C2A-8181-A9C0C4F7919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6" creationId="{53F17E04-39A1-4329-AC79-A7568AEFD87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7" creationId="{C70DC6E5-056E-4CA2-A8C9-A04B8A2A44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8" creationId="{C6935689-F033-42CB-908D-0077B0FBD1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19" creationId="{C22E7418-90DB-4F12-8093-23639853517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0" creationId="{0F8038B0-4A41-4837-A7A3-7023096FB0C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1" creationId="{9D8946CD-0C81-4EEF-9739-FF57BC7C074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2" creationId="{F23B16AF-1019-4866-B7E0-6FC1ED691D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3" creationId="{F0984179-6FCE-45D5-BECD-E94A86709B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4" creationId="{CC032644-2A22-49A8-9111-73812B65493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5" creationId="{58B01360-2024-4F3E-820B-A8105ED663D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6" creationId="{B04EBD63-BA6D-4509-A530-3BD3487A4E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7" creationId="{EA653FBE-C372-4146-87D8-C4C4DBCAF81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8" creationId="{2DE1111E-054B-4C59-92ED-68E17D2697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29" creationId="{226444ED-E3FE-4569-8A1F-06CAB109EFB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0" creationId="{8A90E9FB-E23F-4C5F-80C6-B0C7FA51873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1" creationId="{CEA228BB-4B1B-4D9A-9580-8930FA6FF09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2" creationId="{519F1849-2048-4B89-8487-D90DBF228D0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3" creationId="{29EF0062-4FEF-462E-8B21-985D74481C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4" creationId="{AA9BAA2A-B016-44B5-8B74-F8CDC68CD3F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5" creationId="{0E4885C3-E81D-422A-BEFC-0D31FFC7E2A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6" creationId="{3B41F3B4-ED3C-43C9-9AAD-E1C9C47A5BE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7" creationId="{FB20533F-BFC9-4A18-8427-D55E5641BE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8" creationId="{E8805F86-EFE1-4D9C-91D3-C8556DC0A5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39" creationId="{8E4D8142-D7FC-4C86-9FFE-4079922B641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0" creationId="{0FB978C4-2302-4570-9467-0BE1E7319D7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1" creationId="{87E48F8F-B50D-4CDC-8465-CAC0FEBB6C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2" creationId="{1575B22E-333C-4E77-8781-7746F830E8B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3" creationId="{62C6D697-6A01-40F4-B1F5-0B9FDC0EC4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4" creationId="{670767DC-C8D5-4A45-96C2-CBA06408F5B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5" creationId="{6BF0D72F-C838-4188-B18B-FB5C5B9D2C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6" creationId="{4FB04BEB-506D-48E6-AB42-A3988B07D8F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7" creationId="{BB5FC514-8996-46E2-A06E-5CB56A8D08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8" creationId="{296CA713-38CC-4284-9B78-FD0B16977C3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49" creationId="{54EBEC1D-C43C-4005-BB3B-1D9CB6624B2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0" creationId="{019577CE-4DC7-41AA-A249-CFABFF54871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1" creationId="{E5E56770-2E21-4066-82C4-702F0972B15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2" creationId="{0A519439-A39E-4BF0-9883-4747F257C3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3" creationId="{ADC72A4B-1D82-476A-A848-770F6CD524F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4" creationId="{0EE7D479-7957-4537-A618-62F06BB2EB6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5" creationId="{A986AD59-F70D-4635-91A2-393416FEE7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6" creationId="{3731B917-302B-4E7C-A553-AD448EAB1EC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7" creationId="{91C66737-35A8-4005-9AB6-E262B125E4A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8" creationId="{1972D133-6D88-486C-848B-41E2B11F870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59" creationId="{20E56E98-A6A6-4241-8155-F74C0261360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0" creationId="{5DCE394E-D18F-4CD4-A40A-23CAC74912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1" creationId="{41B833BF-9B9A-41A4-B46D-DCD4FA62F3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2" creationId="{93E3580C-C7E5-45D2-95B6-8D315BEC10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3" creationId="{35759348-2340-4A10-835B-19A3E7C0B4A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4" creationId="{402D1BDC-AD40-485F-8EF4-5E18C1C0CB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5" creationId="{17FD7E19-3FAF-4B50-B66E-CA97899DDC4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6" creationId="{FC00847E-3CA6-4BB2-B444-0291797EA84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7" creationId="{428E158F-8ED6-436C-B062-8E73FF43159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8" creationId="{096F21CF-E770-428E-B0F8-A215F7A577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69" creationId="{56E225DB-EFC9-4828-B4AC-4665B2598F0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0" creationId="{83F5AFFA-EB63-42B2-B787-E60BB1C25C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1" creationId="{678A6ECF-F3BF-4ED4-900E-6A579BA54A0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2" creationId="{5AE6DA20-3864-45BF-9AA9-861836FDF8C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3" creationId="{241903D6-8D58-4E72-8975-9451DA4D4D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4" creationId="{32864266-C85A-4798-9603-FCBD4A41B6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5" creationId="{EA197880-BAE8-46DD-8A98-B0E296D8ECA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6" creationId="{38F2A4A8-4609-4750-A26C-F64514F4B6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7" creationId="{59869467-B47D-4C9B-BE1B-F63BCD44921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8" creationId="{CCD48780-F468-437E-81C3-82078C9C551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79" creationId="{B0CEA704-0D27-4B4B-B9F1-58B1E00010B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0" creationId="{6147F695-68E2-4B01-B04A-DD9F6FE874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1" creationId="{5947D4A6-DB56-4702-B4B3-E6E69B938A1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2" creationId="{707FDB43-5F27-476D-A384-525DD7AF525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3" creationId="{C64C4E02-DB3E-4078-8C7C-39DE2CA5DA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4" creationId="{1E05156F-4359-43B0-93B2-4067FFA409B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5" creationId="{2593C38B-2E53-47A6-BF6C-DD243D64F75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6" creationId="{27543818-AF23-460B-9F45-CE38824F5D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7" creationId="{53BFD7BC-E0B4-450D-BBFD-69D59D475B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8" creationId="{980AFB38-175F-485C-A8FF-C31B09F4E9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89" creationId="{C0C60338-7CB2-4635-A5EA-8A76CA0A3E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0" creationId="{D479E458-8D3B-42BC-B2A9-973F0CB1748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1" creationId="{FE1FE0A2-1BD1-468E-A786-34956C0A73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2" creationId="{74202D82-D3EE-47AA-9CC4-C5329CF0056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3" creationId="{7820CD44-1891-409A-BF33-6E90BD4B166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4" creationId="{F60BAA24-1E39-41BF-9F27-D18D78A3B31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5" creationId="{C1E4581B-6297-471F-9DEF-169C04FBD92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6" creationId="{4B1CF16B-9457-4F3B-A571-7720B47B33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7" creationId="{802E99FB-1B34-4E6A-8EFB-D18C2A37C2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8" creationId="{6B6704A9-D4E4-4F2C-AF36-7627E27C8B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899" creationId="{31C4D7B3-01A2-4DF1-BFB4-1B2595E3A2A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0" creationId="{B9E2F3D6-D076-4C77-B3FA-C46EE660BEC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1" creationId="{14609809-014E-44F4-B07F-CBE24F132A2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2" creationId="{E6C79973-2BD0-4DD2-AFDF-FD5E8F86653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3" creationId="{FADD90CB-107D-4628-8AC6-13208C14EFD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4" creationId="{1E06CE5B-E108-4A45-8B3C-2DFC8B91ED8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5" creationId="{755F5BE9-E6E9-4D99-8AAE-9665B80A7B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6" creationId="{4CAA8B7F-5315-4732-8ACC-AD16DF49CC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7" creationId="{3AAB66D3-DE68-463B-8FA2-0679AB0A1E9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8" creationId="{A9DD73A1-BE35-42E5-B014-DD110EA206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09" creationId="{6DCE8B78-720C-4D10-A077-2EBBAF5C9C2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0" creationId="{33A8ED32-097E-48FB-809F-924E9CA6F6A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1" creationId="{A208A6AA-88A8-465F-B96C-627DFA46BE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2" creationId="{31D1F5A5-16D7-4F40-B1F4-BBE7BEBBE3A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3" creationId="{EA610F0E-2FE1-4B99-A203-FF055F0F74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4" creationId="{B2395A76-38E0-4289-AB26-D7719E733F9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5" creationId="{C5BD5CAF-8CFE-446C-A1D4-B722029BFD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6" creationId="{B51CBA6D-6F4A-4A02-81B7-346828B922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7" creationId="{181E3052-61C1-40C0-B719-FF15A5D214F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8" creationId="{A00C347D-8351-49F3-A573-E174CF38188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19" creationId="{427C74E2-A47B-4932-A6AE-433AD097BE6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0" creationId="{5C39A563-9B3F-401D-997D-274F39E460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1" creationId="{E2117521-7ACE-4AD3-9439-C198823FCB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2" creationId="{C790249A-8802-4B43-AAFF-CDB08404E7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3" creationId="{7F5D9709-8ED4-47F5-B449-3D4ED3C92FF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4" creationId="{79C520C6-4F53-427B-93C4-8E5240BA1A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5" creationId="{D25CDA52-7CBD-4194-BC61-14CAA9A3560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6" creationId="{9665D613-C4A9-495B-BAD0-EC512F447E2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7" creationId="{B8BAAAAE-A3C6-425A-8F5F-5D4C83C713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8" creationId="{866CA910-8BD4-4BBB-8634-4E14CA5158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29" creationId="{5C299109-3058-4205-ABF0-B2C4D55CEC8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0" creationId="{AADBC029-EBEF-4980-946F-48DE00EA00B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1" creationId="{49F885A2-4691-43C2-AA8E-357BCA9463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2" creationId="{064CD1EA-33E6-4C36-8FC2-D2E6683F49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3" creationId="{3BBB3CC7-6155-499D-B3F7-91271DE230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4" creationId="{6A9D9E35-BE23-483B-A4D3-1ACC49B5BF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5" creationId="{4E54247F-514D-4C8A-A377-293009FF40D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6" creationId="{26C6AB80-A95A-4731-B4D0-37665F99EE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7" creationId="{EDEE1F4C-B876-4DCC-9DE5-0360DB2DFE2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8" creationId="{452A31B2-FD66-465B-9033-32CA3F50A2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39" creationId="{0CF14060-EF0B-4DF7-AB06-B116C2B270B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0" creationId="{A09AC395-5387-4509-B73A-B88465602F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1" creationId="{590CDB9D-E9A8-4CED-915D-C6329865C81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2" creationId="{1E12D9B4-6A26-4F24-AD4A-C29DC2149A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3" creationId="{E20F33F5-D3FC-414E-8BA0-F34307A710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4" creationId="{998E2260-E9D0-4F3B-929F-E174058BCF2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5" creationId="{BDABA38D-F00B-4117-8066-22E6D84446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6" creationId="{BBF5C83F-EFCE-4186-AF88-FDC1214D58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7" creationId="{06B50246-157D-4634-9412-ECC1CBB2146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8" creationId="{83F824F9-AECF-4DED-801F-D0B663F7718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49" creationId="{AF33B85B-9A1A-4225-9201-C435CF341F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0" creationId="{0B16E0B9-36FF-4DE9-A664-A70887AD3E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1" creationId="{0698AFFA-F946-4CDF-8E04-43ACD08B62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2" creationId="{0D989C14-BAA0-482C-8982-C4C26E65489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3" creationId="{20BD693C-73C0-454B-9282-85E9D065D18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4" creationId="{C90CB61D-C5F7-4109-985E-68A9A48F10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5" creationId="{2FAE4439-07B7-42A7-977B-C479357484F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6" creationId="{ADAB8BF8-2949-4273-ABF7-8C858F4C5D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7" creationId="{55C3DE5D-A1FD-42B2-9EDC-7FC7F7B543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8" creationId="{F0E6CF70-4944-4589-8AEB-BB1F3C0A144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59" creationId="{C527F0F7-C453-4271-824C-EF11EC4AE3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0" creationId="{1BA1AFA7-FBCA-478F-BBEC-6893ECA853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1" creationId="{536D06CD-D6D8-4628-AA66-B78BFEE19C5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2" creationId="{A3877A82-092A-4682-A477-AD70DAA694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3" creationId="{32FE250A-0813-40F0-A3FC-D5843AF1C71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4" creationId="{5E45A065-D7A0-45EC-8636-09D70609D63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5" creationId="{F9045457-A3FF-47AC-A5AD-E7E6358AA1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6" creationId="{7969D0DB-B791-4183-9287-B014F932E0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7" creationId="{F950D594-03B4-46D0-B647-6FD8D745D9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8" creationId="{A0E521CB-910D-49B2-B6FC-4B2394F40E9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69" creationId="{24931680-4DCC-43D8-AFD1-8C0C01A1DE7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0" creationId="{5BC503C4-4ED1-4C4C-9916-1944FD65C1D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1" creationId="{902A2759-7E7D-4130-93E6-CEF2FB393A5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2" creationId="{C2706A3D-CB2C-48BD-8CC2-A74DC437ED1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3" creationId="{6F1D898B-2203-4AE9-8FD0-D36FD44DB0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4" creationId="{70D75F94-9F70-4516-B9E7-7ABFC4225C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5" creationId="{88DC6676-820B-49F7-B19F-8355AA799E4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6" creationId="{088FE5B3-D64D-42EA-BAAC-2DF078518C4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7" creationId="{FFF7944B-2A59-49A1-91C2-512AC9B35B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8" creationId="{0988557C-C722-4213-A73F-EE40B31C83A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79" creationId="{3EE61C9F-158D-40AF-A167-590F1EBD6D7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0" creationId="{EB82096A-16ED-4997-90E6-BAE2D787A2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1" creationId="{93C26571-1A2C-4F36-BF82-30C6C2EEB76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2" creationId="{43C70486-3628-4B3A-AED9-97AD721CAF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3" creationId="{D3ECF452-2480-4C61-B8F1-6FBE874FCE6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4" creationId="{AFE5D253-5174-40CB-9F9E-FDA39D469E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5" creationId="{6F5D10BD-101D-49A8-91CF-BF727D9F5EE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6" creationId="{63B6B7BF-42A6-4B93-9C0B-04AC55B2A3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7" creationId="{7E01EB5F-6BB1-4FCE-A4EB-08E0895C4E2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8" creationId="{48EC5DE6-1FDE-43E9-A09B-BF3BDB598E5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89" creationId="{F305FDDF-6366-4DB3-95B2-E4DB4C87FAD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0" creationId="{5789DC4B-E291-4EE1-9ACC-E0C97E5BCA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1" creationId="{53798C05-D295-4C88-A4CA-EF2CCCA0ECD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2" creationId="{30D1DF0C-2687-4E2A-82CE-6992A49633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3" creationId="{5CC1AC8D-9BF9-4680-8080-2F10D92BC94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4" creationId="{62A5EE0B-BB1A-4FEC-AC6C-5CD10D18D5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5" creationId="{1BE4ABB9-6297-48BC-9B77-907E043372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6" creationId="{3B6292EB-30DF-456B-8E02-B9B18C4203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7" creationId="{A87F5C91-2EAE-4797-933F-A5E18D4AA33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8" creationId="{2BD2D8A4-38CA-44B1-A8BA-6E5064C3AB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5999" creationId="{D3FE02F6-9CC5-451D-83AD-349E700D20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0" creationId="{995ADA73-A72A-444C-80C4-7CC5268FB82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1" creationId="{BF61606C-A93A-4F51-AB63-5B1CE86836F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2" creationId="{14B1A7E0-2EB3-4CA5-96A4-795339B299B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3" creationId="{99796AE8-5D05-4495-B106-AE8BBA27EC9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4" creationId="{49C43546-74BB-4F4F-B616-1C9C6284F44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5" creationId="{D0F61EF8-E484-4D9F-A33E-772182A7A32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6" creationId="{D5456E68-6935-4523-BA18-9C6DCCC9A37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7" creationId="{FD66ADD7-2BCE-46CC-AF27-042C7EB990E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8" creationId="{B38BC8FD-8DE3-4C98-92B8-AEC1BE56FF9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09" creationId="{58638A54-D139-4050-945D-FC6092CE541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0" creationId="{B4DCBD2B-B81C-4B04-968A-306ED9B74A0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1" creationId="{D96D0643-A23F-405C-A93A-00E5C4F3A53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2" creationId="{80CCBCDF-D2B3-4298-B025-E326E8BE6F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3" creationId="{E49C07C9-3D01-49A1-AE7C-95E67B2D8BC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4" creationId="{7776E16A-73E4-4C69-A8F5-01C227366DB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5" creationId="{71626438-A7A3-44A7-83A5-AA9B853AF4C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6" creationId="{CB83C50B-C79B-45A7-8EB2-FCF3A68765D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7" creationId="{3CFD68B1-70DF-44CD-B3F3-4F1E1A1846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8" creationId="{0DDD5B8D-C707-471D-9778-9D7EC26283B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19" creationId="{C52A1413-9F4F-4FEA-A0BB-8657FC0601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0" creationId="{5D605EE1-CA41-4822-A2D7-1DC179A2FC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1" creationId="{05D1175A-F086-4692-875D-384622C7C2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2" creationId="{AC76D664-8761-42AC-9D1A-28E8D6C1426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3" creationId="{0427E07B-AD9E-47EF-AE7C-466A4A4245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4" creationId="{F1563832-2113-4224-8451-A35E5D5345F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5" creationId="{6EC7594F-B88F-4079-B92B-DBC999E77A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6" creationId="{6B00069F-88BF-4E7F-9084-2D8B248308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7" creationId="{79D0179A-103B-418C-9C89-BD484159F79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8" creationId="{3B47666F-77C1-4B49-85F6-24988CFE221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29" creationId="{6D256859-6FD2-4F8B-B23B-3E6909EC39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0" creationId="{9B41493C-7E5E-4662-BB99-ECD2AD5CE10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1" creationId="{890DD08E-9E0F-4932-992B-047EFBD8AC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2" creationId="{5D0024EA-B7BC-4CE6-9AB7-3F90FC2E93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3" creationId="{C7DEB46B-DB1F-442E-9C8B-5549B8AD6A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4" creationId="{82645C11-C391-4B4F-A241-DFB48877DC4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5" creationId="{812D574C-DDAA-4FC9-A325-1BCF6A04D8C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6" creationId="{ADF57B35-957F-458B-A4E4-05641EBA365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7" creationId="{1F5A43D8-F900-45D6-A9B9-851C1E5EBB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8" creationId="{4BDBE8ED-7A5F-40EE-9C93-1EE3C45BEB2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39" creationId="{E8FD8F10-E836-4E1D-80A2-C943ABA67C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0" creationId="{7E6D9504-2058-4580-A04B-1ADBCDCAA6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1" creationId="{BFD65800-2E40-4567-9753-23F7908E8DF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2" creationId="{B552E6FE-0CEA-4F32-923B-8C9D3AF01DA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3" creationId="{022EC227-84B0-427A-AEFB-8B4A51586C4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4" creationId="{9729AFF4-AC5C-4577-BD03-B1246C8D7C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5" creationId="{6672B16D-3042-4C76-A6A3-433C122794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6" creationId="{0FF9FCBB-471A-4E56-9AD1-683A460BFD7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7" creationId="{503CB874-BF30-42BE-B432-92DEC02BA13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8" creationId="{8EB2583F-48E7-49C0-B3DD-03A6BFD5B3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49" creationId="{21AD6F94-3F9D-4741-8DEA-17CE2ED76E5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0" creationId="{3B370646-84A1-4402-9EA2-3AC27C00D3F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1" creationId="{5C3BB8D0-09C6-4A0A-A9C7-666103740AD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2" creationId="{AE1C562D-AC7E-462B-8CC6-B7AEA4E0034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3" creationId="{9E96B3E5-946F-4672-8761-74A80B6F3FF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4" creationId="{85B878D3-AAB9-48DA-9295-C9A94D39B5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5" creationId="{CA0703F4-5FE8-483E-A1FF-CAF6FEE067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6" creationId="{E7F93FCA-FE13-4F9F-BCBC-C72BDBE36F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7" creationId="{C208FFB9-924B-4671-960F-881DAB980E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8" creationId="{486C1DBE-21DE-462C-85D5-E95B945338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59" creationId="{3CBBABDE-92DE-43AB-B242-4B0BA0F6519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0" creationId="{F8532319-8C82-4BB1-9082-A0EBAB4643C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1" creationId="{8B88CB65-ABAB-4B50-9323-DF940200F12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2" creationId="{D179F5A1-9633-423F-844B-754D4AD528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3" creationId="{8C2A5163-7774-49DB-92BB-9372944E31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4" creationId="{F008038B-C6D3-429E-B099-C40BDD22D8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5" creationId="{64D301D7-F9CC-4857-A8FA-E86E4546631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6" creationId="{BEFB2B71-274F-41BB-B12D-1C90D13BAD6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7" creationId="{323094EF-FD0B-487A-B133-3092C4B4CBB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8" creationId="{391B1E97-95D8-4E40-8428-5A25B110C9C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69" creationId="{78BD1A12-4899-450F-8C28-A0D572A2784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0" creationId="{4DB87060-02AC-4D2E-888B-D5A80C725EB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1" creationId="{0414FD63-F8BA-44F4-9E45-0DB17C35F45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2" creationId="{22D59FD2-E436-4ADF-A46A-C83EDC8EFF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3" creationId="{B1679D8F-0063-4BC9-B8DB-1F4CB63A08A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4" creationId="{C6794829-2BB2-4D61-876C-F50B22F0625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5" creationId="{AE22C4E3-3FB2-4000-8DBD-DE2B1B6473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6" creationId="{A04FB594-CDF8-4AFE-A4F5-7F0E6222612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7" creationId="{85A4A90F-2C19-4AC7-90E7-ED3B83621B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8" creationId="{34E7E63C-5C4F-45EE-96B5-FBE325BA55E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79" creationId="{C1AAC41F-848F-411F-80E8-85E3B3347FC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0" creationId="{DEFC9FC8-7BFA-490B-8F14-FFD8C2BDAB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1" creationId="{70C5B822-64C5-4086-8241-AF790010825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2" creationId="{509D113F-217A-4568-ABA3-5DB9C1B1D0D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3" creationId="{919E18EA-EF58-4894-8BA0-3D783644290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4" creationId="{6ABB608A-9F03-41C4-9C51-CC456E026B7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5" creationId="{C76052FE-96E7-4168-B623-151D51A78BD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6" creationId="{10727C6B-C54A-4DAC-9ECD-F8ADB31256D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7" creationId="{63088AE4-3C3F-4691-815E-9A31BBC5325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8" creationId="{AD5EB8A4-4029-43C5-8090-7921F96CC0E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89" creationId="{54530253-5610-4770-85D5-9D2979DCB9A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0" creationId="{1B1ABA4C-A3EA-4DA2-8283-69EF4B3832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1" creationId="{FA7D46B5-55FC-4576-9BF9-576E0DED47C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2" creationId="{A62921E3-0B17-439A-9755-55ADC155FF4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3" creationId="{882295BE-E24C-4736-8A34-A4D590DFF9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4" creationId="{2907EED2-CF6A-484B-990B-066896AFF46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5" creationId="{D5DE1236-E34A-4438-868E-9D2E96BDCA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6" creationId="{84AAA268-1B3E-4922-859D-2B381DB692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7" creationId="{0735CADF-C1FF-475E-BCDF-1AF3FFBA59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8" creationId="{7935BF9B-C6A0-4389-94F3-9DE4156C0F7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099" creationId="{33C95106-2306-4C70-8AD2-F361ADA0B94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0" creationId="{982A5441-5751-42CD-80E6-D97526951A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1" creationId="{D8623BD6-9F78-4A52-9D75-4991E51A35D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2" creationId="{E7E84FFC-E174-470B-A283-FD1523E5626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3" creationId="{C4191474-9CE2-4889-9879-A599BC3E81E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4" creationId="{808B9F30-DFC6-4668-9871-D82F54C225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5" creationId="{551FAC80-74FA-4D14-924D-EAC2A4BD741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6" creationId="{E3EB96CC-43E4-46A5-9307-192D6A33E58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7" creationId="{8EE977A8-0465-4E51-8BED-1728E4DF7B3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8" creationId="{6DBC9ECB-8847-45B9-A026-C783097737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09" creationId="{4908471E-FC69-4473-B910-DCF4EC7E49E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0" creationId="{D9908CC2-ABF0-4DAE-9068-67BDC959BA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1" creationId="{E9938309-5FD7-46B8-8E36-18A29D84A32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2" creationId="{EF352711-C5B3-497D-9001-2ECE0A555E9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3" creationId="{234E0104-B1B4-4FC8-9230-EBE6D55928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4" creationId="{309015D9-BDF1-4288-B40A-06EDD1E452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5" creationId="{2CF8E20C-5FE5-481A-A806-8EED0525327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6" creationId="{FB843084-CDFC-4F7D-A896-47A5A10789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7" creationId="{F452E478-97F3-46D0-BBA7-76C80279E08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8" creationId="{64E50CF5-3BC7-4364-9D61-0D34EB2D573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19" creationId="{C634BF23-F973-4545-88E5-9B60EEFD1DA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0" creationId="{EA7582AA-63BF-44A1-B7A5-1E9599EC78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1" creationId="{7B6EEA9F-E3A8-470B-BCB0-47636D3ED0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2" creationId="{CB3C5C27-247D-438D-A22F-2C82B087D41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3" creationId="{EBF64178-D600-4806-B680-0A9FF07254B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4" creationId="{7E48CECA-A592-4DE7-B089-27CEC5D7B8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5" creationId="{EFB1737F-45D6-4CED-B3A8-CE235B1A785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6" creationId="{97BE4EDE-189E-4B9C-B3CD-44CD46C9F45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7" creationId="{6EC6FF1C-72E6-4DBB-BF88-EFECCA58BC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8" creationId="{EEE3D196-185E-4A88-AFAE-394F58A26F9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29" creationId="{54E146CD-5B94-4A27-A058-352B3416AD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0" creationId="{DBFCF980-C54A-4744-AF8E-57611C5CB6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1" creationId="{7BB33008-49ED-477C-BAEB-ED5784AC56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2" creationId="{D9EB8F02-9B9F-42CA-81AA-24053825996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3" creationId="{5B13A53A-7D61-4776-9E19-716C506CEB6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4" creationId="{867E023E-957F-41CE-B2D7-2C6613BF2E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5" creationId="{300A5AD7-0AC0-4995-9DFC-16B99E39BBE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6" creationId="{48A1DE15-633C-4D4D-AE58-C87C4295BF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7" creationId="{C16108EB-F76C-4B1D-B70B-43BE2E93BBD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8" creationId="{705DA5F2-68E9-4AD6-BD9D-98A3D680B3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39" creationId="{CC674151-9E7C-4541-B942-E2B418E08AA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0" creationId="{23B9D520-C27F-4F73-9AF7-8546F0E296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1" creationId="{FB259C42-E2ED-4CBB-843B-09CADF04B13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2" creationId="{B2F2F660-F7D2-4FDD-8DD1-38197B4E67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3" creationId="{9681399D-9208-4291-B45E-B994AC8D21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4" creationId="{FD820FB5-A175-4077-BFC6-625D63446E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5" creationId="{D739E65C-9910-4BD9-A57E-15D51AB293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6" creationId="{98E3AF54-3FD5-4756-8F04-C9A628EDB5F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7" creationId="{EF941DEF-B7FA-4BCD-801B-9F018FC8EB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8" creationId="{54BFF647-A927-47E6-8B59-0585A55F409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49" creationId="{B9602E1A-6DFD-461D-99D9-395B1072AF9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0" creationId="{19748CE4-06E4-4E7A-A759-F729DC87D3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1" creationId="{CC428C9A-31E1-4CD8-BA2B-27BBCFC69A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2" creationId="{AB92F1BD-C305-4EEE-A768-679734A90F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3" creationId="{5854BB06-5E4D-49D1-AB83-84109D26D99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4" creationId="{FA5C7BB4-B244-4D8E-A98F-04571F5CB6C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5" creationId="{171061BE-8A68-4408-9BAC-EF4646568C8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6" creationId="{3543A407-441C-48C8-A1E6-23D77241D5A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7" creationId="{2BC81160-1099-4786-9EC4-33399425E9D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8" creationId="{1602CF95-53F6-4742-9483-30A911EE447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59" creationId="{DFB9C14C-F432-4C00-BA84-486D599A3E2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0" creationId="{34DFFFA3-0DE4-4F9A-BC81-5FCD06C4140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1" creationId="{9DE5550C-A498-457A-AD29-45DCF0029D2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2" creationId="{08230B9D-B841-4734-8645-3897C569B6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3" creationId="{7FA05925-751B-4E52-BDAC-0633F8C70DB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4" creationId="{2B460104-C376-4B4A-A3D8-C098354A9EE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5" creationId="{48DA0EA2-030E-434D-A280-AD3DAC406C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6" creationId="{6763D5F7-EB74-4935-9F5C-4D0E3DF8EF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7" creationId="{EC0C59FF-FFCE-4242-9AD5-535BFF0C2F4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8" creationId="{EEFEF332-6E59-4C38-B5B9-7B948DE6AA7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69" creationId="{1D33274C-53C1-4444-8A1D-B4012CCB8A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0" creationId="{3D00F787-8D8F-41FE-89A0-F29D6BD94A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1" creationId="{EFC1801E-81A0-439F-9F20-D97226FA72C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2" creationId="{FAECC617-F0B6-45B4-A933-026BD8B8DF7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3" creationId="{0429E73C-A024-48C2-BA6C-1CE4746D36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4" creationId="{62EAFB3C-4CE3-4E78-9785-EFBE0A10B4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5" creationId="{A1DAFE0B-FFD7-4368-B56E-A48E08F86FD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6" creationId="{DEF90C56-A34D-42D9-89B2-75FB8B6290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7" creationId="{98C02291-1D30-48E5-BC70-D7FAB3FAAEB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8" creationId="{13495FF9-453F-4F01-B645-C7DD5CD3CB4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79" creationId="{A23BC681-01EB-4519-9FFA-DA05C8F0883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0" creationId="{8DB8ADA4-75D4-4057-A316-DBF3199B60E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1" creationId="{31688A61-258B-401A-878E-B7C5AA82BF5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2" creationId="{9E9C95DA-2D3B-4CA4-834C-F27CCE5C97F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3" creationId="{68E28A7F-9A47-4042-B55A-8395AE4CC52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4" creationId="{7074565D-4795-4683-8015-4A6B052A097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5" creationId="{6F131406-0C50-47C6-9D10-B2D5639323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6" creationId="{14CCE79A-B078-421D-915F-A9BACFC02A7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7" creationId="{64CCF0AB-1B6B-4DD2-A866-8E7E628B5DD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8" creationId="{1E9D532A-BE78-40BD-B4FB-5F83A78BC4E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89" creationId="{7CA2D256-3DD5-46F0-AAD6-9F149F6599B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0" creationId="{FD049622-B0FE-4248-AA6C-7E25D8293E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1" creationId="{DC27046A-F6EE-4183-9CA3-2A12AEB9B7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2" creationId="{CAF86015-64C3-4FFE-9CB0-D75F6C1B962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3" creationId="{DA4D1586-AAAB-4774-A78F-11382AA1B3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4" creationId="{DC7E408E-94D4-4972-8690-624207B50EE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5" creationId="{11577B4F-E562-42AC-BFE2-FB9A8D7658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6" creationId="{B35159BF-7145-40EB-9F9C-9C21C7AF3AC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7" creationId="{7B42EF2E-20BD-4BFD-82F5-BA3DD54A8A8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8" creationId="{2512BF1B-C864-4BFE-AC43-3A76A6E9B5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199" creationId="{1289C1FE-9F0A-4443-99B7-67CCEE6EC8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0" creationId="{D9044B80-F7A7-4533-8023-9D2E7B557D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1" creationId="{A90CA270-4283-4AC9-BA67-872258D67E7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2" creationId="{AD5F85C9-8466-4623-9105-E03E223E5DA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3" creationId="{62B18DED-5112-4BB3-800C-7392776BCA6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4" creationId="{A4F24DC3-9F4B-48FD-A5D1-C7C45664C0F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5" creationId="{204CD678-6B41-4662-9472-7C1536A660D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6" creationId="{1FAC4346-6039-4D92-9C03-39324CD04E3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7" creationId="{0399B016-54C1-4DE8-93A4-B1D880CC10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8" creationId="{CE3F0839-2E0F-4298-918C-7DE3405E98B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09" creationId="{B795C6CC-A908-4762-9DB7-614E4E35D0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0" creationId="{062A5743-EC40-42F9-8DD5-4BF9C6D62FB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1" creationId="{A86A8A45-4972-4F7C-BFBE-F55C304C19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2" creationId="{0BBDE0E2-D366-4E91-BBAD-62E6880BB57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3" creationId="{0F908AC6-0A14-4FEF-99BD-0C771A1144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4" creationId="{BF80F839-4885-4798-AE29-D21FFF6C04B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5" creationId="{EF17F7A5-8E8B-4522-A878-85955CF7587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6" creationId="{8663BA7E-C897-477A-B0CD-15C1F2A0F3D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7" creationId="{186D2BF4-F720-4216-AC36-EE13B43311B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8" creationId="{3532F09E-B4B1-4B94-82CA-E6AAF510F0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19" creationId="{8F6F6F4C-BB76-43B3-9597-3642554257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0" creationId="{250E6EE6-D774-4053-A5AE-2E6B7CC67E4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1" creationId="{FB0DA308-BFB3-4F4F-B599-9893FB0C21C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2" creationId="{414A7D3F-ACF6-4E25-8D44-BE4B5C1D685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3" creationId="{CF50EF46-66D6-4880-8B60-CA65B7E96A0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4" creationId="{540A8B0B-0266-4D89-8AC2-384EF30C7BC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5" creationId="{7988DBF5-6DCC-4D79-A0AC-3A94CAE337C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6" creationId="{58AC9BC7-5031-4AA8-8E87-A675CD64C08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7" creationId="{46415354-BE47-4B3E-A818-C56E4FBE548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8" creationId="{6B0434B2-8523-4662-B70A-9FD4B98B94D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29" creationId="{25DA84B6-E4E8-43B6-85C7-0D2C0EC9B2B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0" creationId="{0238A2CE-BCC8-4110-B00A-54491BFBE53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1" creationId="{3239C5FC-77F7-431E-BEA6-F9F40B2B43F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2" creationId="{E1D5584C-7FC7-4F98-A5CA-32FF1CDF65B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3" creationId="{FCCE7F5C-605F-4DC6-9EF4-2CF26D25BC7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4" creationId="{766D8D9B-D51E-47F9-8245-A7FE114B0D2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5" creationId="{844B5FF8-DDDB-4BD8-B966-65427530CD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6" creationId="{329A5F68-089F-462D-B3FB-9ABCB510DDA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7" creationId="{40EDA3C8-5B00-4756-8765-763ACD2097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8" creationId="{98BF84A6-EDAE-4133-B887-8BFBA79F2B7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39" creationId="{E9A00749-DF7A-4E24-9C6E-BFAEDB4564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0" creationId="{7E5B1881-CC6B-4503-A245-51442C070A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1" creationId="{34CEA3A5-862A-4018-8EC6-7CDF848A52A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2" creationId="{95FF0A1D-B97B-4965-AB1D-A790E713431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3" creationId="{64F7D6F4-7907-4F7A-9B38-B74F4BA853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4" creationId="{C92C8C58-BDD8-4D25-B956-D9AD091ABC5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5" creationId="{5E2485EC-59DF-4C6B-997C-40D095C68BE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6" creationId="{829002FF-AAD1-40D5-9A86-B4CCC974991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7" creationId="{3AF795DD-965C-44EC-A5A7-11BD9408895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8" creationId="{DC2929CE-C522-4F0F-B745-0AB8BEDF1E8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49" creationId="{B4C11229-A53B-4BA4-8D54-1265E4FF8FE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0" creationId="{7CB13E28-1485-4095-972C-D53F35C96D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1" creationId="{E9AAA92B-9D98-4343-865C-BA6F60B7E50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2" creationId="{E013740D-4FDF-4C40-BF91-BD3C53C37C3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3" creationId="{0088AB97-8536-45FF-B446-0F344922132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4" creationId="{491D73A6-AC69-4065-B797-D35D416A3AD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5" creationId="{8FA601DE-E1A2-47D7-B84A-3DB5D6125DA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6" creationId="{62317402-F1F9-43DF-8CD5-1A32147687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7" creationId="{4F6D67EF-6D47-4B5A-9C5B-943B2C4496A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8" creationId="{937D863E-CB73-474F-A42B-DB4A87F0480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59" creationId="{BCB1A13C-EF1B-4F25-9CDA-E4A759F6111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0" creationId="{6CC89D91-1138-4688-AC5F-E3FB08672D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1" creationId="{DC106509-6A06-4B90-BC4D-91DCB2AAEF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2" creationId="{040FB277-717B-4D15-ABD7-EEF57F53A46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3" creationId="{CD197BF3-2161-4336-A3F8-39DEFC85B14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4" creationId="{6F30C0DA-532D-4B6D-867E-0B75D8EA5A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5" creationId="{D05E36E0-EEC6-44C3-B7B7-FF01009DAAB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6" creationId="{D1977D13-CBE4-456E-964A-B5575259A63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7" creationId="{F4244D3C-6828-4F6D-8137-EA35B06DE4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8" creationId="{7094F951-29B8-4DB8-8B70-1DB15CBC34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69" creationId="{8E13E754-AAA7-4703-B64D-1A008AE7AD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0" creationId="{DBE25DF7-9C02-483F-A4DD-12EB762D6A3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1" creationId="{2939552A-DCE1-4A0D-AF59-C2198986B8B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2" creationId="{09208111-6534-4CA0-A9A4-9FCC501F39A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3" creationId="{F299C4A5-99DF-4842-BF16-E7DA1CE494D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4" creationId="{98E4B97B-E2BB-4A13-B67C-92418BB762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5" creationId="{20AB2854-8F5D-4889-B376-A0183C54B0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6" creationId="{AAD2AC83-8E73-499B-BC56-03D8B402498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7" creationId="{18058B2A-91BC-4062-B66A-647607DEB2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8" creationId="{84353772-4454-495F-B6FE-F29C46C99D5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79" creationId="{2CD99395-F7BC-42A8-AAD2-9AB831FCE5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0" creationId="{E36DD6A4-FD5D-4B20-A30A-FF29AA40E98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1" creationId="{B6B13ECA-6F1A-430F-869E-3C3F2F4064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2" creationId="{A55DF5C4-4EA2-4462-8DC6-44CA25F49A8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3" creationId="{78671A55-D5FE-49E1-8E01-85A2E1EDB85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4" creationId="{CDD14E4D-D96D-4002-95D4-6C1315F76CD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5" creationId="{B320E981-2748-40F0-B091-566D071B2F7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6" creationId="{88305EC3-182F-48A3-8B68-3E67FBB547E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7" creationId="{F35A61C2-5979-4B7B-81B9-E5A15280B4D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8" creationId="{F9E540F1-B7D1-425E-821A-2F1FBEBF982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89" creationId="{B98DCAD8-C06D-408B-9D1A-7173715777C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0" creationId="{9403376F-6644-4FAA-9177-C883F54B9B6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1" creationId="{D40C08C1-263A-41FD-A049-73349BD636D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2" creationId="{0AF71282-EF04-4FAD-925D-05FC22BC04A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3" creationId="{82EC996B-A2BA-4EB0-ADA6-C49518B32C1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4" creationId="{A946DF73-7DA8-45BE-A4A4-82A377E9671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5" creationId="{8B63CCC0-2305-4A95-89A9-38070972CA6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6" creationId="{E83D6F6D-BFF7-40B5-BF79-52F71C3DA77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7" creationId="{40FB7EB7-9694-4941-9B06-8723F27C8B1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8" creationId="{0D658E90-F21F-41AE-9EA9-F35D2CC540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299" creationId="{2A133D3C-5C2A-48B7-A486-B38BA254E65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0" creationId="{F174F626-34AC-4A41-BC11-DA2BB8830B8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1" creationId="{B7F00F6E-E3B7-405D-8ED3-EB8FD50A415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2" creationId="{3F374DFE-4FD5-433F-8909-CE9B0F611DD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3" creationId="{EC0AF795-ACFD-4E2C-A081-71BDE8BD2B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4" creationId="{3736858F-6EC8-4685-9399-EBE621F188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5" creationId="{A7D311F0-0488-45EE-B35E-492CD5B4E2E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6" creationId="{9536352C-BA41-400E-9723-24579E8C4CD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7" creationId="{4E356173-1CDE-4BD3-9ACE-E9C9DFB284D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8" creationId="{7D7C882C-7E94-41B3-B6CF-8403EA4341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09" creationId="{ED701DF1-1A18-4DFB-BE6A-99DA7382B1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0" creationId="{5859B654-4B1F-4D18-A8E6-8A228196A80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1" creationId="{BD024FD3-6697-4405-A4BF-F1E8B004B83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2" creationId="{F8E67E1B-AB23-484C-951D-E782DFD48A1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3" creationId="{0C63AE3D-B360-4623-BF76-53F722AD7F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4" creationId="{07C205B7-DC40-40C7-984D-B8B3221E5F8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5" creationId="{E144195B-0240-4928-AE07-65625305C24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6" creationId="{E554CD4D-AA5A-455E-BD64-F1899F6A92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7" creationId="{FDA41960-C185-46AF-91EF-1367B8EEE4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8" creationId="{9F15F0D6-2D4F-498E-AC39-61CC20DB8E0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19" creationId="{539C28B5-6CF2-4711-90CD-E4C0488892E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0" creationId="{3A1FD49A-0D40-4049-806C-E8FFC36E8A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1" creationId="{6333A630-C9D9-4122-B9DA-A37027969A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2" creationId="{9171FDD5-B846-41CB-A246-B462C5733CA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3" creationId="{4EB53101-1F2A-4619-AD8C-70042D4B82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4" creationId="{7967075A-AA3E-412E-9D39-4D5483A157D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5" creationId="{169A034E-DDA4-4920-8DD8-BB7543183ED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6" creationId="{F70FAAAA-573E-4C7F-BA79-3639181863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7" creationId="{44816400-8044-4DC2-9A4E-78E6512F356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8" creationId="{B5EE6E41-B1C8-4C89-848B-D30FFE854FC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29" creationId="{C1B5B114-5A3F-490C-8A66-C8E23F59D7B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0" creationId="{7E606B2E-A307-4B85-A638-4AA85906D40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1" creationId="{E6EF8563-1DB3-4592-B6A0-4D9A2AC52C8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2" creationId="{5C8C1419-C03C-4BFF-8849-19BEBDCAAD5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3" creationId="{7F065A4D-9C10-49FD-B5DD-F3375DC8BD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4" creationId="{574E948F-F6B7-4F1D-AD4C-EDAF7198BF6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5" creationId="{7181A12C-5F9F-4C9B-8E49-5C783166DF9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6" creationId="{DCD86686-FC78-4F71-A251-A28415D9D24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7" creationId="{3AA7A432-0E25-475A-BD9B-F07988DB39D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8" creationId="{EEAB6915-EAB2-418B-9521-EC5408F797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39" creationId="{DA151173-30D9-4A60-B1D4-6A18E012F36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0" creationId="{A8383C44-D65C-4AF1-93B9-148DF37253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1" creationId="{7618EB88-53C5-4FCE-B2DB-0908463C738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2" creationId="{59124C4F-54F9-4501-B20E-32660434A2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3" creationId="{33DDE4F3-D5C0-4DC0-8027-14BE043F60A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4" creationId="{576C2263-BEB0-4DA3-8A26-C9D1EA05D0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5" creationId="{277EA1AA-FCE1-49A7-9EF7-1FD56DDFD43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6" creationId="{75EAA6C5-C81B-4BF2-B5CF-F2A30F533A6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7" creationId="{F6AA8411-A6CD-47B9-B7F5-0A6EB6C8B97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8" creationId="{CFF4FBE3-26FE-4400-B978-6ADCB3F782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49" creationId="{B067BD24-6053-4E56-83D6-F163EE5FE79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0" creationId="{A2A831BE-6F7A-458B-97C4-FEDD91499AD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1" creationId="{864BB28A-2995-43E5-A952-0F84D2AD6EB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2" creationId="{EB09C701-7982-4B7B-AE8C-44C50AA12EF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3" creationId="{6F47254F-B4C8-407A-8616-D54E4B044FD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4" creationId="{E2F9D025-1353-4BAD-BA06-578571031EE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5" creationId="{C0EA22E6-62FC-42F6-BC93-3768581FBE7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6" creationId="{B5AB23A4-1AEF-46FB-B635-3716661AF03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7" creationId="{C3178FBA-FCCC-4723-B501-03F4BB545AF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8" creationId="{F05878B9-BFAF-4898-A86B-F789E1A4D94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59" creationId="{3059BA1A-BD05-4E57-BC4E-D39FCFAA48F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0" creationId="{0066C80E-B823-43DB-9A84-A65D919296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1" creationId="{CCC10C24-3B52-44F5-AB11-36BC2AF393C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2" creationId="{2FFA2BC9-E70B-4D50-8111-04AF794DA3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3" creationId="{ED9998CA-C08A-45BA-90A7-C6FC4CF200D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4" creationId="{1827C777-93E9-40A9-920A-A3FAFC327C7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5" creationId="{61260E41-8097-4AB1-8908-B665FA4CEE2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6" creationId="{FA667810-5C4D-4177-8D26-4B411637DEC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7" creationId="{C1136FBC-8C80-4BB3-9520-CF1D8A2C546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8" creationId="{3843728B-D44F-4CCC-8B21-F9825780DD7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69" creationId="{8CFD6A1E-E831-4E65-8796-D792BF1BCB4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0" creationId="{0E0BE4C4-6F23-438A-B193-42A45490F83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1" creationId="{55EE272E-04CD-4021-88C8-2BC4AD864C0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2" creationId="{A2CEE67F-6074-40FB-B7FC-B360E07BC15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3" creationId="{5B98537A-B63C-4F5F-8043-7875578D182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4" creationId="{0E4B3FD6-E739-4DAC-9C6A-863FF22B6F5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5" creationId="{1633DC70-FE70-449F-9D3F-1CFF34D2674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6" creationId="{11E6D2E3-4E57-495D-B3EC-9F5BD8CC22F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7" creationId="{589DC43D-3486-49FF-AEC5-62E98DA8F26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8" creationId="{65680BCF-DDDC-4220-BF2C-434D5C05E0C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79" creationId="{989B26A8-CABE-423D-B0A4-73E6E59FA3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0" creationId="{36018236-7D66-4A34-82A0-525D269373C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1" creationId="{C176FF41-D3AA-4236-9AEC-B7753C4F28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2" creationId="{55D7F0C3-D190-4B31-9625-0146DD3899E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3" creationId="{2834BD85-5ADF-4A40-AA64-C30C25A765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4" creationId="{48B52F85-3208-4855-82F2-441E8E6D70F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5" creationId="{9C9FE4A2-5EBF-4257-99DC-69E30FBBE26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6" creationId="{F50EEAA0-975C-41CD-BBC5-FFEB2514E32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7" creationId="{CF96B99F-0358-489F-AE72-C97CD60BA35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8" creationId="{3C4F2BA6-27A4-4044-9094-5EEA3371C58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89" creationId="{1809D25E-70DA-48CF-B6D7-AB92B657FE3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0" creationId="{2F1039CA-F50A-433F-A344-0DA20149EC9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1" creationId="{34DE4B15-470C-4E3B-8B5A-840360043F2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2" creationId="{9577B720-AB9B-4A8C-B460-FDB7ACC2B49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3" creationId="{781A3ACE-9CD1-46D1-AD16-7C1DECF4F5B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4" creationId="{3B9F396C-0BDB-4328-8518-6EC9D1FB13A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5" creationId="{69DB0CFA-A257-43A9-8881-CB2DA7B5AB6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6" creationId="{3A694E09-633F-437C-8C49-0522AEF6B1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7" creationId="{2F99C332-97BB-405F-AB31-B1B5DD47786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8" creationId="{E1A83863-9FFD-49D9-A91A-06AFDD9A37E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399" creationId="{ABB7C61C-79C4-449B-B159-419B78E79E2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0" creationId="{6E398BE6-5E29-417F-ACDA-74A75142F59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1" creationId="{75030618-E526-4EDA-A74F-DAED098C229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2" creationId="{BDC104AB-133F-45C9-9049-A3D9B5263C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3" creationId="{87494477-9FFB-4A9A-9B21-991DFEE8A31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4" creationId="{D869B0F0-1F57-466B-9520-02A12B8F741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5" creationId="{E55A57FD-8F7A-47B3-9874-93306467853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6" creationId="{0647B976-B205-4FFB-88FD-418B270AF6D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7" creationId="{B4941403-5850-4E1B-A4C4-BC3B418C8CD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8" creationId="{24C1BC0E-087E-4BF4-8C36-EFEBBF9C1B8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09" creationId="{345AB9B8-4351-424C-B3B8-AE68FF5D3E1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0" creationId="{DBD98766-ABF0-49C9-A6A6-CFB51056F72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1" creationId="{13C51B16-F4EC-4C57-9CD0-37BDB5C86A3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2" creationId="{8BFFE225-F95E-44C8-AEF2-7DAD0ADF758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3" creationId="{0C0B1FC1-6772-4D02-8870-69011F74A6F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4" creationId="{13E15E75-2C3E-499D-8FFA-D17AD62EE18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5" creationId="{781B0E0F-02C8-49A0-BCBD-9FA7B944BFB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6" creationId="{9E4C0AB5-01AA-4CED-886B-F9A3198657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7" creationId="{DA0F8C90-1487-46C5-8BB9-FF6EF50A016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8" creationId="{506A14D5-9FD3-461A-9D52-659DA77DFFD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19" creationId="{0ED68CC8-7A66-4E92-8D69-8A7EFFC57C0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20" creationId="{F06A45CF-CDB9-4DD9-B4D2-70C8E9A53D0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21" creationId="{DBFB46B5-BADF-4B8E-9F20-4E5BD92DD28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22" creationId="{2CB3154A-0ABA-4974-BCA4-0A1F6FFF1B8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23" creationId="{0B2B0944-9156-4DEA-B9FB-A16F4813D44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24" creationId="{EA732D9F-5BE2-4923-BDDC-D63B547046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25" creationId="{9528A487-5456-417F-AAF9-1E20A6881ED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26" creationId="{5224CBAC-2096-4785-B01B-3C93D68B6F1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27" creationId="{92C42B6C-1917-48B1-A149-1DBCF9EB13AB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28" creationId="{38FAA151-0596-44F6-B21B-DF1F78A6C195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29" creationId="{B23C3AAD-28EF-4809-87BE-2307594A6A3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30" creationId="{5932EAB3-30AC-482D-9ABB-DEF9DB3117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31" creationId="{94C54A8B-955D-46EB-B71E-44BA881782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32" creationId="{63D15BD2-7C8D-45CB-9F21-52FA72C3E30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33" creationId="{0E3E14F9-B765-4BE1-B0B9-F615A38013B1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34" creationId="{154369CC-27B7-4A7F-B4E2-DC3D7ECB57B7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35" creationId="{B72ADD20-1F82-41A8-B2C7-44293343E72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36" creationId="{B21EF5EE-5C03-4630-8C72-0ABFE422D3F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37" creationId="{EFAE9FE9-94A3-4003-A859-EF14FCBFC33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38" creationId="{CC34AED9-CE67-4879-9D38-91EBB1282B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39" creationId="{9945D15C-11AF-4AE6-9401-C4633A553132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40" creationId="{6AC55625-5A12-4F5A-BCC1-0083821B2E55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41" creationId="{F3F837A6-3C9A-448E-813F-398D9A975A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42" creationId="{01FD0F45-9740-4EAF-B971-F421309E38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43" creationId="{E02DFEFE-4FFF-4F8F-A895-547394AAD4E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44" creationId="{FBB7931B-7072-495A-96DC-AA122FDEEC7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45" creationId="{F9252AE8-8655-41B8-9146-AF2E77B25271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46" creationId="{710B6235-5607-4FE7-839D-594AA842C4A1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47" creationId="{F7D69F53-73A8-4D6E-9A12-5660A65959C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48" creationId="{5C131CC6-28F0-4546-88AD-2793C326E54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49" creationId="{36F6782A-83EC-4324-9A67-37ABFC04E84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50" creationId="{A6AE5158-1144-4DE4-8CDC-D7B9BF4E102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51" creationId="{F18A0CDF-BC59-4CF8-8222-56190D645713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52" creationId="{B768653F-D2EC-430F-93C2-12CC75554FFC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53" creationId="{55345BB9-FB10-41A8-9163-7ED1CBCD18B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54" creationId="{D768B83C-E285-403C-97DE-9BCFA5335A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55" creationId="{BE125CAC-5645-4A7B-AAAA-B59986E8009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56" creationId="{5B4905BD-7225-4DE4-A814-BBC45DF2A01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57" creationId="{CA297564-6EB9-4760-B38D-774AA93E5905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58" creationId="{7C0B8A6D-41F4-4521-BE9B-48C3F741930C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59" creationId="{78AF058D-5E8E-45E4-9ED0-2D0EC356108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60" creationId="{3212140C-DDF1-4187-9A66-9C98768C4D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61" creationId="{87F7FFD2-6817-4485-A356-D69D0458598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62" creationId="{1BD0D3DE-052B-4E3B-A78C-BBF3A0CE29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63" creationId="{AD61181C-F065-417E-AD1E-E67E0059F9EA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64" creationId="{5DF5DB3A-C53F-4337-A6DF-D0595FB45065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65" creationId="{92324E11-C08E-47AE-AEBC-85959E62928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66" creationId="{D4E5178C-9342-4F3E-9C49-B3B31CD04D4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67" creationId="{A2268DD5-5E05-47DA-A006-C7893DD8B0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68" creationId="{5FFEC8BB-DE4F-4C57-8ECE-BFA45D34C7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69" creationId="{6103430E-C686-4818-B53A-B0C9AA2F6AB3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70" creationId="{0B187BB8-8980-4C24-901F-B9A38C246DB7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71" creationId="{A0A56A5E-61CD-4099-9727-B077ECAE279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72" creationId="{EF05C608-3EE0-4EB9-965C-4C0C8CB97F9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73" creationId="{BA6A6205-76BA-41FF-8275-0FB6A4E0A70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74" creationId="{167244D0-B232-4AA9-A0A4-5F4BC400BCA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75" creationId="{E165F546-64CF-4B2B-97CF-5C3C99974089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76" creationId="{0FE0580E-2DE9-4164-89E5-F44C318DA1F8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77" creationId="{B5DC5432-937E-4D98-BEEB-D11FB27BC84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78" creationId="{EAB44BE2-EBD9-4C88-8031-44E473529E3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79" creationId="{389034B6-FFD1-4805-8C04-7D46E2C01A4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80" creationId="{0385A439-65A9-42E2-AF48-1572337789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81" creationId="{8BE41A4A-2862-4302-BA03-2C764207EB61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82" creationId="{7EA44C85-7F53-401D-B979-EAE76E25B8AC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83" creationId="{8A8FBBA3-DD73-4EAF-A0B6-9BAD53D2E74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84" creationId="{778651A8-9F83-4182-8B24-20DFADC426C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85" creationId="{D36CEBFF-54F0-4E79-87EF-57E510AB277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86" creationId="{DFE2E866-F8C4-4865-8C76-42644F24CE8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87" creationId="{C0FB092C-2464-4AE1-8FE3-D4B80397B331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88" creationId="{4D194271-CD6C-42AE-8374-8502F68C54CF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89" creationId="{081C31BF-CAA1-4BCE-ACF3-CFB9A4BDC03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90" creationId="{35ABDB5D-3369-4513-B2E8-9F16F4C4545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91" creationId="{035BB817-E6C1-4EA4-B407-9FD19739CCD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92" creationId="{9654E7C7-FDC8-4804-AF27-4FDC858A21D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93" creationId="{0BC4A52E-2C91-45ED-B722-369DD902B728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94" creationId="{326E6C02-1AAB-4381-B2D4-0C00A13FC630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495" creationId="{E390FC6D-8FCE-4D46-9E5F-40C0F1F1071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96" creationId="{F2240B23-833B-4023-9695-49462A20565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97" creationId="{2E108A56-A545-4B7C-94B9-46E5D410638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98" creationId="{891C334E-6D12-48D2-B122-2F877540C17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499" creationId="{380B007B-B212-4BC8-8A29-D8A6533C0AC9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00" creationId="{A664CE8B-7B8A-4306-9352-7CBEA9A887D4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01" creationId="{7AB2B87C-D912-4893-8EB8-04281125C4D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02" creationId="{32908CF6-021D-48E8-8DBF-BA681EEABA1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03" creationId="{DC3DEE68-0883-4D99-922E-ADB727AA63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04" creationId="{A007FB9E-C165-47E2-AECB-2FC69771BD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05" creationId="{F0D252FA-3CC3-4E69-9450-DEDB91D4434E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06" creationId="{ABDAF1A1-3E88-41B4-8D30-4CF715F8972D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07" creationId="{A8DDBCC2-123B-4F42-BC03-92907ACE3B5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08" creationId="{2057D4B2-5607-495B-92C6-51E27939C94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09" creationId="{98F786CD-4942-4DAC-8B5B-94B2E09FF66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10" creationId="{C4FB218A-77F6-41E0-A94A-330E5FC2DF0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11" creationId="{F7B9E6D3-6329-4DC3-A6B9-A067F098D742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12" creationId="{E57B9D15-7FD3-4E77-B2AE-E332E57118DD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13" creationId="{82EAA8FD-2B7F-41BB-A133-DF2804BBFBB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14" creationId="{4F6573AE-0750-4458-A7CD-AA337D32472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15" creationId="{5D55520A-5A17-4877-85D0-C934D5BA27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16" creationId="{45A2BDA8-3571-4AD2-A7FA-4C3B4D00FAA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17" creationId="{12F36708-8586-4F54-B617-7D366EEA18F3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18" creationId="{F5BA5617-5593-40C4-A69D-F8944F50079E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19" creationId="{FCBC8719-64FC-45CC-92E9-3100D22FED3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20" creationId="{1805A17B-B22A-43B9-82C9-74F750A06A5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21" creationId="{E8299B80-1362-4C78-8D83-613205EDAED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22" creationId="{E99BC7D2-86E3-4F8B-99D0-B1A5ECE73B8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23" creationId="{D2CF2F62-7A4B-4E4E-9334-8C0D780CDD1E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24" creationId="{BFB7CB73-7389-423D-B5BB-6515A074853B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25" creationId="{E5F47918-0C59-4FC2-B50B-29236E9FC39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26" creationId="{CE244088-9922-4DF9-8370-F17DDE614B5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27" creationId="{EB084073-FFF8-4288-A068-F01AD94F9C6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28" creationId="{3DE16591-AE5B-4E26-B1F8-9CA9CFD2652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29" creationId="{FE87B2D5-6AF2-4144-93D4-B156E37F1755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30" creationId="{6A34584A-1970-4D64-B57F-5D363774BEF0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31" creationId="{44E12C34-559D-4A9A-B86D-5FDFC65C67D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32" creationId="{FF3BF5A4-C3D0-40F0-8415-5348500304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33" creationId="{96D4BA54-4526-4488-9EE2-4D6B4FA941A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34" creationId="{3954A72C-AA27-4F76-855F-ACE108FA567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35" creationId="{327C319B-8E96-4E79-A269-58894384BDC9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36" creationId="{2E26CDE6-591E-415E-A1D0-B401578787C5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37" creationId="{993C6E14-4783-4C8F-B0EE-07743292FF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38" creationId="{57BC5C98-C215-4A3F-8B40-95AFBD52663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39" creationId="{D805B186-A7F3-44D3-ADD4-1ED443D7CF8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40" creationId="{C407EC30-DF62-485B-B5AF-447C66EC593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41" creationId="{CA24B800-F1F3-4CFC-9B1A-969845841A15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42" creationId="{566E66D3-14D5-405B-AD0B-880FFEC9F656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43" creationId="{4DC347F4-629C-49D0-A5AD-D5794B6A315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44" creationId="{F4C8FAF7-D600-48C1-8548-DE21E357B49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45" creationId="{9C992F7D-4A0A-4DA8-9302-0322CEE6F4E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46" creationId="{B6E28D3C-B944-4E58-B2B0-EB139BCD7F8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47" creationId="{8A537407-8E6F-4316-BB83-1F5CB43B5498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48" creationId="{B2A91165-819D-4D15-9FBF-C76593644BE1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49" creationId="{AA19E711-C7C9-45D9-B4DC-ABE821B74E8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50" creationId="{AB768CA3-A360-4B3A-81C0-35A46BB03EE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51" creationId="{DAC551A1-B831-4825-BCBC-CA9C35836C0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52" creationId="{2E08CFF2-5688-4863-A49A-453F457AF30A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53" creationId="{3E3FC267-5922-4DF0-87F8-B6EDD745009B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54" creationId="{2942685E-39FD-4C31-A829-AD963258FE27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55" creationId="{4FF1C16A-72C5-4385-AF50-A4851C12B15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56" creationId="{8069AD53-50BD-4CC7-90EE-C957CC4A841C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57" creationId="{F5530622-230D-4B6C-84F2-326154C55BC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58" creationId="{E46F19B9-E3DC-416B-817D-4FC13DF371B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59" creationId="{36956453-B1A4-403B-A335-B8CD2ACED57A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60" creationId="{17CB9042-58A5-4188-A9E6-CC2D96AC8A89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61" creationId="{BCFF53DD-D510-4515-80CE-75A211694B2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62" creationId="{00E2197E-76E7-4EEA-A65A-D62A2CE03D3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63" creationId="{8F6FD28E-1F00-49C5-AD18-46E9A3AC24A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64" creationId="{9DB74816-47FE-4426-BCE1-971606F9FB39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65" creationId="{336283D6-A6FC-42CF-9CBF-5A7583DBB6F0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66" creationId="{BB668B7C-B708-4755-83DA-A6C0DB8D275F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67" creationId="{12752A39-55EE-42F3-B76A-63F8470821C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68" creationId="{74DCA7DF-F8AE-48E9-A8A9-4938285A68A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69" creationId="{6B804600-5812-4FF1-BFAF-A7A3F1B49DD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70" creationId="{CA96D486-695B-4AA5-BABB-5DD881EA0FE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71" creationId="{49A597E6-7638-4AFE-A611-4249E086E880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72" creationId="{B067B4AE-3DFF-4DC4-93B3-47E428931F82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73" creationId="{BE2ED245-A729-4383-9376-3751570334F6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74" creationId="{1FD3753E-DB44-419B-80AC-B324C4696F0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75" creationId="{BA8F3964-668B-4B23-B8E8-61E84677DEF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76" creationId="{5590564A-4971-4724-98EE-F725F8273562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77" creationId="{C0CFC6AD-DDD8-4922-8576-AB8CCEBEA55D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78" creationId="{803EDEA2-C2DF-49AB-BA2B-01ADC62DD99B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79" creationId="{36D3B85E-F9C1-470B-9483-929EFE83646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80" creationId="{8F34A49B-CACE-4AF7-9F2B-3AD14726C5E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81" creationId="{596D22B2-3016-464D-BCF3-4A0F386C13C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82" creationId="{B29DEF34-B0DF-4DEE-B742-AC0ADA72A37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83" creationId="{A90D1310-E86C-4A93-806D-E21F9682BADB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84" creationId="{03697E42-7D66-4CA2-87C6-31C4BBC0686E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85" creationId="{49D261DE-C098-472E-A31A-2A4C864F18C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86" creationId="{62651D1D-AACB-4B6C-94D4-0A50119C2FAF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87" creationId="{B0C3B5BF-0D58-4AC4-B3D5-98386DE533B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88" creationId="{C281CDD3-DB3B-4ED2-8699-6944055351E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89" creationId="{C7CB4C75-63D8-4EFE-B533-F796B90FA824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90" creationId="{CB74F366-949C-44BD-B40C-84D6DA66C1CD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91" creationId="{F742C9BB-3C9F-4B3C-9561-6207210DEC70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92" creationId="{5B65C28A-533E-4BD9-ABFF-5A47725D142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93" creationId="{4358B3C7-6AAD-4BFB-B131-79FA484CD6A5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94" creationId="{86B8C0E0-C3AD-4C89-8C0B-82C460F95763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95" creationId="{6DE1C3AD-5790-4161-A54F-179985532B16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96" creationId="{87D40FF0-3E8A-48E5-AE52-F262D713DA48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597" creationId="{A75E108D-4F26-416C-A61B-6EBB0AB5D4BD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98" creationId="{1B5F5AB0-75EA-4E87-BC65-50407C121CD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599" creationId="{91DB21F1-B4C0-46E0-8F8B-BC4F489B35D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00" creationId="{15F50360-F803-4F83-B0DD-7B6DED632CF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01" creationId="{B04977D9-82C1-430F-97E3-CF9C907D35EF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602" creationId="{CC847729-C2DE-4570-8170-8133636F6AAC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603" creationId="{4432A849-123E-4ACA-9F3E-AFC90E108F27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04" creationId="{9A00405A-6A35-4F58-BDEB-03B4678AB17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05" creationId="{F58C0747-0B8F-4DCE-83D7-CEE6552A71C1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06" creationId="{674CC58D-5139-4482-9F60-FB2956439B9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07" creationId="{86751F37-2C85-47F1-92F1-09F5326B2810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608" creationId="{A95AE17C-2516-41EA-AEE0-1A97AB0FBEF3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609" creationId="{7770691F-90C5-49B8-9BC8-CDA973C92B7B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10" creationId="{7219A108-48C8-404C-B01A-72E4985241E4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11" creationId="{905196ED-EC15-42EE-808C-0D8B3FC7A17E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12" creationId="{52FF322F-5E3E-462A-9A07-ECF299928178}"/>
          </ac:cxnSpMkLst>
        </pc:cxnChg>
        <pc:cxnChg chg="del mod topLvl">
          <ac:chgData name="Litjens, R. (Remco)" userId="b4cbdcf7-5f12-4194-833d-5ccf55326142" providerId="ADAL" clId="{2E9E6E5E-E24B-47A2-9D17-8E5FDB532924}" dt="2020-10-29T18:20:00.699" v="4621" actId="478"/>
          <ac:cxnSpMkLst>
            <pc:docMk/>
            <pc:sldMk cId="2769783256" sldId="268"/>
            <ac:cxnSpMk id="6613" creationId="{0A5CE2FE-9A47-47DD-84A2-AF1EEBB4AF5C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614" creationId="{6E7D6514-2C9D-472A-B816-5707C7418C9F}"/>
          </ac:cxnSpMkLst>
        </pc:cxnChg>
        <pc:cxnChg chg="mod topLvl">
          <ac:chgData name="Litjens, R. (Remco)" userId="b4cbdcf7-5f12-4194-833d-5ccf55326142" providerId="ADAL" clId="{2E9E6E5E-E24B-47A2-9D17-8E5FDB532924}" dt="2020-10-29T18:20:24.248" v="4623" actId="164"/>
          <ac:cxnSpMkLst>
            <pc:docMk/>
            <pc:sldMk cId="2769783256" sldId="268"/>
            <ac:cxnSpMk id="6615" creationId="{05D496A1-A5BB-45A4-B737-E63AC0C3571F}"/>
          </ac:cxnSpMkLst>
        </pc:cxnChg>
        <pc:cxnChg chg="add mod ord">
          <ac:chgData name="Litjens, R. (Remco)" userId="b4cbdcf7-5f12-4194-833d-5ccf55326142" providerId="ADAL" clId="{2E9E6E5E-E24B-47A2-9D17-8E5FDB532924}" dt="2020-10-29T18:35:25.473" v="5075" actId="164"/>
          <ac:cxnSpMkLst>
            <pc:docMk/>
            <pc:sldMk cId="2769783256" sldId="268"/>
            <ac:cxnSpMk id="6616" creationId="{E606619C-CDBA-40A6-83AE-80E0C90F9D60}"/>
          </ac:cxnSpMkLst>
        </pc:cxnChg>
      </pc:sldChg>
      <pc:sldChg chg="add">
        <pc:chgData name="Litjens, R. (Remco)" userId="b4cbdcf7-5f12-4194-833d-5ccf55326142" providerId="ADAL" clId="{2E9E6E5E-E24B-47A2-9D17-8E5FDB532924}" dt="2020-10-26T12:49:00.402" v="2305"/>
        <pc:sldMkLst>
          <pc:docMk/>
          <pc:sldMk cId="170438204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28348-E187-4F61-A477-A163F3F7DD74}" type="datetimeFigureOut">
              <a:rPr lang="en-NL" smtClean="0"/>
              <a:t>04/01/2021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6A4F-2850-41E9-A21A-EEB40572F7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040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8343-53C1-4B9E-916E-332D80B3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8DAC3-D5F8-4FD2-8C43-126FC836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B719E-56B5-4499-B36D-670ADBE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A899-4871-41BD-AA7F-240CC1F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7BD7-E759-4CC0-9CCA-AFCC6A4A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32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DE10-1677-41F4-B1A4-CCAA758B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BD20A-2F19-415A-9E90-EC0800B7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4A2F-C7D4-44DA-842A-FDEB9DBE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7451-B3A8-4146-8193-3FBFB2B5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0E34-31B5-436F-90D3-4B19F5F7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BBF45-206B-47C2-8C7F-D843421CE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D2AF2-7C60-4E19-A953-0552EE0C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05C2-888E-4B77-A97A-338393D8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D64A-8E53-4814-BE21-B55D7EC7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BE6F-D416-48FE-9D4B-C372992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9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4914-5428-4A9A-B327-CD275E66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C43B-C0C2-49A9-AD4F-99D78AF4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1290-4EC4-4779-BC0F-572AD821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B05A3-C25D-4147-A0BC-5869C55D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F063-0248-403F-9A60-326E07D8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1753-3DE5-4FF0-8D7B-5068E208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96090-95BD-403C-9C39-89A29E90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0BC-28B6-4FB4-9969-82F47C5C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31DC-251D-452E-AFFD-79A1AB50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AD5C-49D4-4FBF-B7AC-448BD83A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D0C5-1F34-4463-BDBD-3A54B375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F5F6-0A93-420A-96CE-1F5DD877E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16D31-0958-40C0-9A8D-4CBAE2CE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A1E9-3CBC-4DC5-9DB0-320E6264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FAEFA-1A38-415D-BD28-9CFFD750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6EE0-733E-4F71-8E1D-1B2B6930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1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F3B7-F5A6-4EEA-B882-18F254B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0DAC-C71C-4EDD-92FB-ABA99836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27B62-174A-4DAC-AD8E-9A4FEFE4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CC241-9708-4BF1-A43A-901A2A7AB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593FD-6C5D-47E1-9C23-2B0AEDC23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CA2F9-8447-47E1-BDDB-70BB960B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E3D0E-2517-4B7B-858B-0E1D2CE5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4D4B3-81CC-47FE-A7B1-3FD01D99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7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E517-E47D-455A-8957-47D22B9C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2E2F3-F5BE-4C8B-B9E2-8CFC9703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37E49-E7D7-4744-8C46-4F9DFE99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A555B-739C-40EA-B42A-BF47F14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B71BA-1C29-4831-ADE4-B50859C5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855CC-AA0C-4F57-A998-EE6FB34B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F8DC-EF44-43EC-A1A0-9D98BAD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27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4CFF-E5D2-420F-8F72-BB6EE780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01BD6-6E1C-4F9C-AE6E-549BD782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0E3E-53A1-4C30-B119-AE7BC897E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DAF70-50EE-47E8-BFC1-640C6BF3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3D1D-A146-4894-BDC7-67543DA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57CF1-DEE2-44CC-A4A2-D6DB608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5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CF37-68EE-4E1C-B40D-26F7161A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53EEF-30BD-48FA-A4C8-B86999F32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2D83E-4236-4532-B11D-8787757B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267E-D8F9-4887-A548-AED7BA5B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17E5-67CE-4B99-8450-D391BEFD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13C3-8C1C-4128-8214-A7072F8A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6C0CD-E514-46BF-B7AF-E59FAD3C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35103-2E07-4776-B93D-7317E924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B128-B201-4700-B8C4-041F4EAC7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5DEA-8579-426A-8DCA-743AD7937653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2374-9D1C-498C-B04C-60750A010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56A9-D9DE-4318-8217-E1313F74D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4405-D5C3-493A-BB6E-685990D80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38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microsoft.com/office/2017/06/relationships/model3d" Target="../media/model3d2.glb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7/06/relationships/model3d" Target="../media/model3d2.glb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microsoft.com/office/2017/06/relationships/model3d" Target="../media/model3d2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DEF7C02-E714-463C-9452-EF9296071161}"/>
              </a:ext>
            </a:extLst>
          </p:cNvPr>
          <p:cNvGrpSpPr/>
          <p:nvPr/>
        </p:nvGrpSpPr>
        <p:grpSpPr>
          <a:xfrm rot="2700000">
            <a:off x="4789361" y="2917304"/>
            <a:ext cx="1436400" cy="2214226"/>
            <a:chOff x="3936000" y="729000"/>
            <a:chExt cx="4320000" cy="540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63A3C2-0AC5-4D4B-9CEA-66DFAF0287A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666000" y="99900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3025C6-B621-40D0-B355-426DC3364E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986000" y="99900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F52C4BA-78CD-4129-8CC0-F94233E1A2F3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D3505A-1E74-4FAB-9471-3DB649CABF10}"/>
              </a:ext>
            </a:extLst>
          </p:cNvPr>
          <p:cNvSpPr/>
          <p:nvPr/>
        </p:nvSpPr>
        <p:spPr>
          <a:xfrm>
            <a:off x="5375993" y="2715698"/>
            <a:ext cx="1440000" cy="14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32D4-FBC6-46A1-B417-5A62D3A9F5A8}"/>
              </a:ext>
            </a:extLst>
          </p:cNvPr>
          <p:cNvSpPr/>
          <p:nvPr/>
        </p:nvSpPr>
        <p:spPr>
          <a:xfrm>
            <a:off x="5916000" y="2142319"/>
            <a:ext cx="360000" cy="360000"/>
          </a:xfrm>
          <a:prstGeom prst="ellipse">
            <a:avLst/>
          </a:prstGeom>
          <a:solidFill>
            <a:srgbClr val="8FAA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0F24BA-290F-4852-9929-F96416DC13F6}"/>
              </a:ext>
            </a:extLst>
          </p:cNvPr>
          <p:cNvSpPr/>
          <p:nvPr/>
        </p:nvSpPr>
        <p:spPr>
          <a:xfrm rot="10800000">
            <a:off x="5916000" y="4355681"/>
            <a:ext cx="360000" cy="360000"/>
          </a:xfrm>
          <a:prstGeom prst="ellipse">
            <a:avLst/>
          </a:prstGeom>
          <a:solidFill>
            <a:srgbClr val="8FAA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59E88C-69C0-464D-9B7A-7AA3CFBDFCAB}"/>
              </a:ext>
            </a:extLst>
          </p:cNvPr>
          <p:cNvSpPr/>
          <p:nvPr/>
        </p:nvSpPr>
        <p:spPr>
          <a:xfrm rot="5400000">
            <a:off x="7022681" y="3249612"/>
            <a:ext cx="360000" cy="360000"/>
          </a:xfrm>
          <a:prstGeom prst="ellipse">
            <a:avLst/>
          </a:prstGeom>
          <a:solidFill>
            <a:srgbClr val="8FAA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3A0894-6D27-433C-A8C8-65E344CD1586}"/>
              </a:ext>
            </a:extLst>
          </p:cNvPr>
          <p:cNvSpPr/>
          <p:nvPr/>
        </p:nvSpPr>
        <p:spPr>
          <a:xfrm rot="16200000">
            <a:off x="4809319" y="3249612"/>
            <a:ext cx="360000" cy="360000"/>
          </a:xfrm>
          <a:prstGeom prst="ellipse">
            <a:avLst/>
          </a:prstGeom>
          <a:solidFill>
            <a:srgbClr val="8FAA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CC38DF-00B6-4DC6-9F0E-0A47F2391CB7}"/>
              </a:ext>
            </a:extLst>
          </p:cNvPr>
          <p:cNvSpPr/>
          <p:nvPr/>
        </p:nvSpPr>
        <p:spPr>
          <a:xfrm rot="2700000">
            <a:off x="6695471" y="2469529"/>
            <a:ext cx="360000" cy="360000"/>
          </a:xfrm>
          <a:prstGeom prst="ellipse">
            <a:avLst/>
          </a:prstGeom>
          <a:solidFill>
            <a:srgbClr val="20386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436D05-3A4C-46F3-A09B-CAD0618E5E9E}"/>
              </a:ext>
            </a:extLst>
          </p:cNvPr>
          <p:cNvSpPr/>
          <p:nvPr/>
        </p:nvSpPr>
        <p:spPr>
          <a:xfrm rot="13500000">
            <a:off x="5136529" y="4028471"/>
            <a:ext cx="360000" cy="360000"/>
          </a:xfrm>
          <a:prstGeom prst="ellipse">
            <a:avLst/>
          </a:prstGeom>
          <a:solidFill>
            <a:srgbClr val="20386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5616F5-1E19-44EC-85B3-76421581BCC7}"/>
              </a:ext>
            </a:extLst>
          </p:cNvPr>
          <p:cNvSpPr/>
          <p:nvPr/>
        </p:nvSpPr>
        <p:spPr>
          <a:xfrm rot="8100000">
            <a:off x="6695038" y="4028904"/>
            <a:ext cx="360000" cy="360000"/>
          </a:xfrm>
          <a:prstGeom prst="ellipse">
            <a:avLst/>
          </a:prstGeom>
          <a:solidFill>
            <a:srgbClr val="20386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8B1C5A-6410-4E87-B854-5A8AF0AF3DC1}"/>
              </a:ext>
            </a:extLst>
          </p:cNvPr>
          <p:cNvSpPr/>
          <p:nvPr/>
        </p:nvSpPr>
        <p:spPr>
          <a:xfrm rot="18900000">
            <a:off x="5136096" y="2469962"/>
            <a:ext cx="360000" cy="360000"/>
          </a:xfrm>
          <a:prstGeom prst="ellipse">
            <a:avLst/>
          </a:prstGeom>
          <a:solidFill>
            <a:srgbClr val="20386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B5BAFE82-2326-4417-9AF3-22F30889EB50}"/>
              </a:ext>
            </a:extLst>
          </p:cNvPr>
          <p:cNvSpPr/>
          <p:nvPr/>
        </p:nvSpPr>
        <p:spPr>
          <a:xfrm>
            <a:off x="3983135" y="5163011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E0223F3C-4978-4F5B-B2C6-7C3D3388E121}"/>
              </a:ext>
            </a:extLst>
          </p:cNvPr>
          <p:cNvSpPr/>
          <p:nvPr/>
        </p:nvSpPr>
        <p:spPr>
          <a:xfrm rot="5400000">
            <a:off x="3983135" y="1325562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A237D35C-0374-44A5-876D-677E592AC1A0}"/>
              </a:ext>
            </a:extLst>
          </p:cNvPr>
          <p:cNvSpPr/>
          <p:nvPr/>
        </p:nvSpPr>
        <p:spPr>
          <a:xfrm rot="10800000">
            <a:off x="7848867" y="1325562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48FD4DD-BD29-4A01-9634-E210DC1887EB}"/>
              </a:ext>
            </a:extLst>
          </p:cNvPr>
          <p:cNvSpPr/>
          <p:nvPr/>
        </p:nvSpPr>
        <p:spPr>
          <a:xfrm rot="16200000">
            <a:off x="7848867" y="5163011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EBCCA0-DDFA-4499-B499-0F2885B0F096}"/>
              </a:ext>
            </a:extLst>
          </p:cNvPr>
          <p:cNvSpPr/>
          <p:nvPr/>
        </p:nvSpPr>
        <p:spPr>
          <a:xfrm rot="2700000">
            <a:off x="5916000" y="3249000"/>
            <a:ext cx="360000" cy="360000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E20E00-6480-4DE3-9FA1-A58923401FAC}"/>
              </a:ext>
            </a:extLst>
          </p:cNvPr>
          <p:cNvSpPr/>
          <p:nvPr/>
        </p:nvSpPr>
        <p:spPr>
          <a:xfrm>
            <a:off x="8508014" y="1273666"/>
            <a:ext cx="360000" cy="360000"/>
          </a:xfrm>
          <a:prstGeom prst="ellipse">
            <a:avLst/>
          </a:prstGeom>
          <a:solidFill>
            <a:srgbClr val="8FAA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A37CD-16ED-48C0-9160-8E08740CF4D8}"/>
              </a:ext>
            </a:extLst>
          </p:cNvPr>
          <p:cNvSpPr/>
          <p:nvPr/>
        </p:nvSpPr>
        <p:spPr>
          <a:xfrm>
            <a:off x="8508014" y="1700579"/>
            <a:ext cx="360000" cy="360000"/>
          </a:xfrm>
          <a:prstGeom prst="ellipse">
            <a:avLst/>
          </a:prstGeom>
          <a:solidFill>
            <a:srgbClr val="20386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368BB-933A-4B06-A1D7-175B113B5C87}"/>
              </a:ext>
            </a:extLst>
          </p:cNvPr>
          <p:cNvSpPr txBox="1"/>
          <p:nvPr/>
        </p:nvSpPr>
        <p:spPr>
          <a:xfrm>
            <a:off x="8984384" y="1269000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PHYSICAL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4ED91F-6BB6-4556-A403-CCAF2ED403C1}"/>
              </a:ext>
            </a:extLst>
          </p:cNvPr>
          <p:cNvSpPr txBox="1"/>
          <p:nvPr/>
        </p:nvSpPr>
        <p:spPr>
          <a:xfrm>
            <a:off x="8984384" y="1695913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VIRTUAL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4525FD-86AD-4F6B-A6C7-4115C4C76828}"/>
              </a:ext>
            </a:extLst>
          </p:cNvPr>
          <p:cNvGrpSpPr/>
          <p:nvPr/>
        </p:nvGrpSpPr>
        <p:grpSpPr>
          <a:xfrm>
            <a:off x="3396000" y="1269000"/>
            <a:ext cx="540000" cy="4320000"/>
            <a:chOff x="3396000" y="1269000"/>
            <a:chExt cx="540000" cy="432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398F70-AE43-48C7-9B9F-6E2FEF2A3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6000" y="126900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7C17AC-27A3-4B5D-AB5D-6967DB2B5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6000" y="558900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816632-BCDE-409C-B0EE-BA5450670EB1}"/>
              </a:ext>
            </a:extLst>
          </p:cNvPr>
          <p:cNvGrpSpPr/>
          <p:nvPr/>
        </p:nvGrpSpPr>
        <p:grpSpPr>
          <a:xfrm>
            <a:off x="3936000" y="729000"/>
            <a:ext cx="4320000" cy="540000"/>
            <a:chOff x="3936000" y="729000"/>
            <a:chExt cx="4320000" cy="540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CD68BF-5AFD-40EF-8453-ED8154F63A6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666000" y="99900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1E0E0B-AA92-4CCC-9241-413AE1B1821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986000" y="99900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6E01CB-92E6-4BFB-A6FC-202A7DE4FBBC}"/>
              </a:ext>
            </a:extLst>
          </p:cNvPr>
          <p:cNvCxnSpPr>
            <a:cxnSpLocks/>
          </p:cNvCxnSpPr>
          <p:nvPr/>
        </p:nvCxnSpPr>
        <p:spPr>
          <a:xfrm flipV="1">
            <a:off x="3399836" y="1269000"/>
            <a:ext cx="0" cy="432000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5FA871-741F-4C26-9D0C-FFE78597D1B6}"/>
              </a:ext>
            </a:extLst>
          </p:cNvPr>
          <p:cNvCxnSpPr>
            <a:cxnSpLocks/>
          </p:cNvCxnSpPr>
          <p:nvPr/>
        </p:nvCxnSpPr>
        <p:spPr>
          <a:xfrm rot="5400000" flipV="1">
            <a:off x="6096000" y="-1431000"/>
            <a:ext cx="0" cy="432000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277289-92B5-4AF8-8594-9CDC2D7AA385}"/>
              </a:ext>
            </a:extLst>
          </p:cNvPr>
          <p:cNvSpPr txBox="1"/>
          <p:nvPr/>
        </p:nvSpPr>
        <p:spPr>
          <a:xfrm>
            <a:off x="3935998" y="730479"/>
            <a:ext cx="43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600 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F3F146-0F92-43C1-AF20-CA6FB423A8B0}"/>
              </a:ext>
            </a:extLst>
          </p:cNvPr>
          <p:cNvSpPr txBox="1"/>
          <p:nvPr/>
        </p:nvSpPr>
        <p:spPr>
          <a:xfrm rot="16200000">
            <a:off x="1427810" y="324433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600 cm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F22635-4869-478C-8D4A-5EFB0E758880}"/>
              </a:ext>
            </a:extLst>
          </p:cNvPr>
          <p:cNvCxnSpPr>
            <a:cxnSpLocks/>
          </p:cNvCxnSpPr>
          <p:nvPr/>
        </p:nvCxnSpPr>
        <p:spPr>
          <a:xfrm rot="8100000" flipV="1">
            <a:off x="4724638" y="4087265"/>
            <a:ext cx="0" cy="144000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4FE39B-0499-4676-8E27-09BE5AE26BF5}"/>
              </a:ext>
            </a:extLst>
          </p:cNvPr>
          <p:cNvSpPr txBox="1"/>
          <p:nvPr/>
        </p:nvSpPr>
        <p:spPr>
          <a:xfrm rot="13500000">
            <a:off x="3873546" y="4754241"/>
            <a:ext cx="14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200 cm</a:t>
            </a:r>
          </a:p>
        </p:txBody>
      </p:sp>
    </p:spTree>
    <p:extLst>
      <p:ext uri="{BB962C8B-B14F-4D97-AF65-F5344CB8AC3E}">
        <p14:creationId xmlns:p14="http://schemas.microsoft.com/office/powerpoint/2010/main" val="308487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5FDB0C06-68DE-4D73-8214-B85E0C46A6C2}"/>
              </a:ext>
            </a:extLst>
          </p:cNvPr>
          <p:cNvGrpSpPr/>
          <p:nvPr/>
        </p:nvGrpSpPr>
        <p:grpSpPr>
          <a:xfrm>
            <a:off x="-560830" y="-2510798"/>
            <a:ext cx="9749468" cy="8228172"/>
            <a:chOff x="-560830" y="-2510798"/>
            <a:chExt cx="9749468" cy="82281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EB0ED33-9D24-43EF-90F2-BD4A0A27F70E}"/>
                </a:ext>
              </a:extLst>
            </p:cNvPr>
            <p:cNvGrpSpPr/>
            <p:nvPr/>
          </p:nvGrpSpPr>
          <p:grpSpPr>
            <a:xfrm>
              <a:off x="4589258" y="1312315"/>
              <a:ext cx="2927549" cy="1113081"/>
              <a:chOff x="4665458" y="1439315"/>
              <a:chExt cx="3470452" cy="111308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E90CBC8-8D95-4C97-A673-60711A8B0424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 flipV="1">
                <a:off x="4811386" y="1439315"/>
                <a:ext cx="3324524" cy="531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083FAFC-8E9B-4866-96F9-9D7F47E9F6EE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 flipH="1">
                <a:off x="4811386" y="2018278"/>
                <a:ext cx="3324524" cy="53411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8508352-6D49-407D-A354-B7226C5E2CC8}"/>
                  </a:ext>
                </a:extLst>
              </p:cNvPr>
              <p:cNvSpPr/>
              <p:nvPr/>
            </p:nvSpPr>
            <p:spPr>
              <a:xfrm>
                <a:off x="4665458" y="1439315"/>
                <a:ext cx="291856" cy="111308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FA8EB1A-1C90-4237-B7B6-B5A9BA3B0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7317" y="1866352"/>
              <a:ext cx="337250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060956C-7DC1-40A4-8462-02421BD2D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1670" y="3802178"/>
              <a:ext cx="14248" cy="1915196"/>
            </a:xfrm>
            <a:prstGeom prst="line">
              <a:avLst/>
            </a:prstGeom>
            <a:ln w="19050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F8DA769-168A-471E-963A-C3133C8BAFE0}"/>
                </a:ext>
              </a:extLst>
            </p:cNvPr>
            <p:cNvSpPr/>
            <p:nvPr/>
          </p:nvSpPr>
          <p:spPr>
            <a:xfrm>
              <a:off x="2396105" y="3095619"/>
              <a:ext cx="4787992" cy="94654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4F790D-FBC4-492F-B287-7E9E5A97F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6558" y="3233374"/>
              <a:ext cx="14248" cy="2484000"/>
            </a:xfrm>
            <a:prstGeom prst="line">
              <a:avLst/>
            </a:prstGeom>
            <a:ln w="19050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187116-E52F-406B-BBA0-5EE8432C8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8685" y="4385374"/>
              <a:ext cx="14248" cy="1332000"/>
            </a:xfrm>
            <a:prstGeom prst="line">
              <a:avLst/>
            </a:prstGeom>
            <a:ln w="19050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54EC8A-DF87-4CC0-94E1-CBDD5A44E19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087889" y="3914732"/>
              <a:ext cx="14248" cy="1116000"/>
            </a:xfrm>
            <a:prstGeom prst="line">
              <a:avLst/>
            </a:prstGeom>
            <a:ln w="19050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E9A12-F5F8-45FA-ADF3-65FB33A3365E}"/>
                </a:ext>
              </a:extLst>
            </p:cNvPr>
            <p:cNvGrpSpPr/>
            <p:nvPr/>
          </p:nvGrpSpPr>
          <p:grpSpPr>
            <a:xfrm>
              <a:off x="5921007" y="1663038"/>
              <a:ext cx="214077" cy="1708670"/>
              <a:chOff x="5765036" y="2908330"/>
              <a:chExt cx="214077" cy="170867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FFF5447-B8AF-4EFB-AA45-C8A80C06A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7828" y="3141000"/>
                <a:ext cx="14248" cy="147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CA6F687C-AB7A-4BAB-B1F0-ADF892E3B150}"/>
                  </a:ext>
                </a:extLst>
              </p:cNvPr>
              <p:cNvSpPr/>
              <p:nvPr/>
            </p:nvSpPr>
            <p:spPr>
              <a:xfrm rot="5400000">
                <a:off x="5712316" y="2961050"/>
                <a:ext cx="319518" cy="214077"/>
              </a:xfrm>
              <a:prstGeom prst="flowChartManualOperation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6413E8-24C7-49ED-AB87-555EA4AF68C4}"/>
                </a:ext>
              </a:extLst>
            </p:cNvPr>
            <p:cNvGrpSpPr/>
            <p:nvPr/>
          </p:nvGrpSpPr>
          <p:grpSpPr>
            <a:xfrm>
              <a:off x="5651885" y="2152190"/>
              <a:ext cx="214077" cy="1708670"/>
              <a:chOff x="5765036" y="2908330"/>
              <a:chExt cx="214077" cy="170867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455D5F9-02D3-413E-A657-4C5DB2A04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7828" y="3141000"/>
                <a:ext cx="14248" cy="147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lowchart: Manual Operation 20">
                <a:extLst>
                  <a:ext uri="{FF2B5EF4-FFF2-40B4-BE49-F238E27FC236}">
                    <a16:creationId xmlns:a16="http://schemas.microsoft.com/office/drawing/2014/main" id="{462A6276-5BFF-4AC8-959D-C391ED9E9A62}"/>
                  </a:ext>
                </a:extLst>
              </p:cNvPr>
              <p:cNvSpPr/>
              <p:nvPr/>
            </p:nvSpPr>
            <p:spPr>
              <a:xfrm rot="5400000">
                <a:off x="5712316" y="2961050"/>
                <a:ext cx="319518" cy="214077"/>
              </a:xfrm>
              <a:prstGeom prst="flowChartManualOperation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BC4441-74A6-4A49-BF63-2BE2848DC705}"/>
                </a:ext>
              </a:extLst>
            </p:cNvPr>
            <p:cNvCxnSpPr/>
            <p:nvPr/>
          </p:nvCxnSpPr>
          <p:spPr>
            <a:xfrm flipH="1" flipV="1">
              <a:off x="5246370" y="3583103"/>
              <a:ext cx="503050" cy="270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679B3D-20C0-4A49-A135-12C23042F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6370" y="3364677"/>
              <a:ext cx="767430" cy="21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AEAADFF7-F887-4A24-B904-769B202C7EAE}"/>
                </a:ext>
              </a:extLst>
            </p:cNvPr>
            <p:cNvSpPr/>
            <p:nvPr/>
          </p:nvSpPr>
          <p:spPr>
            <a:xfrm>
              <a:off x="4854433" y="3358247"/>
              <a:ext cx="563203" cy="360219"/>
            </a:xfrm>
            <a:prstGeom prst="cube">
              <a:avLst>
                <a:gd name="adj" fmla="val 37340"/>
              </a:avLst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AC7B10-3D31-431A-A207-5E38E2067852}"/>
                </a:ext>
              </a:extLst>
            </p:cNvPr>
            <p:cNvSpPr txBox="1"/>
            <p:nvPr/>
          </p:nvSpPr>
          <p:spPr>
            <a:xfrm>
              <a:off x="3457677" y="4585391"/>
              <a:ext cx="26047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CAMERA HUB</a:t>
              </a:r>
              <a:br>
                <a:rPr lang="en-GB" b="1" dirty="0"/>
              </a:br>
              <a:r>
                <a:rPr lang="en-GB" b="1" dirty="0"/>
                <a:t>WITH INCORPORATED UE</a:t>
              </a: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1" name="3D Model 40" descr="Sitting Male 2">
                  <a:extLst>
                    <a:ext uri="{FF2B5EF4-FFF2-40B4-BE49-F238E27FC236}">
                      <a16:creationId xmlns:a16="http://schemas.microsoft.com/office/drawing/2014/main" id="{2ED85954-7FE0-4EDE-B4FA-85BC0AB359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17408" y="1244677"/>
                <a:ext cx="2512323" cy="44726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2512323" cy="4472697"/>
                      </a:xfrm>
                      <a:prstGeom prst="rect">
                        <a:avLst/>
                      </a:prstGeom>
                    </am3d:spPr>
                    <am3d:camera>
                      <am3d:pos x="0" y="0" z="5889887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10782" d="1000000"/>
                      <am3d:preTrans dx="564419" dy="-19060719" dz="-3192277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232832" ay="-5086568" az="3226012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46239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1" name="3D Model 40" descr="Sitting Male 2">
                  <a:extLst>
                    <a:ext uri="{FF2B5EF4-FFF2-40B4-BE49-F238E27FC236}">
                      <a16:creationId xmlns:a16="http://schemas.microsoft.com/office/drawing/2014/main" id="{2ED85954-7FE0-4EDE-B4FA-85BC0AB359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7408" y="1244677"/>
                  <a:ext cx="2512323" cy="4472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9" name="3D Model 38" descr="Smiling Face With Sunglasses Emoji">
                  <a:extLst>
                    <a:ext uri="{FF2B5EF4-FFF2-40B4-BE49-F238E27FC236}">
                      <a16:creationId xmlns:a16="http://schemas.microsoft.com/office/drawing/2014/main" id="{C2093A6E-4C7D-4396-86B8-F4BA552FA70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93008" y="1340074"/>
                <a:ext cx="1595630" cy="1310695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1595630" cy="1310695"/>
                      </a:xfrm>
                      <a:prstGeom prst="rect">
                        <a:avLst/>
                      </a:prstGeom>
                    </am3d:spPr>
                    <am3d:camera>
                      <am3d:pos x="0" y="0" z="78334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88884" d="1000000"/>
                      <am3d:preTrans dx="1832" dy="-16799170" dz="-120081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797369" ay="-3155247" az="-637579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233645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9" name="3D Model 38" descr="Smiling Face With Sunglasses Emoji">
                  <a:extLst>
                    <a:ext uri="{FF2B5EF4-FFF2-40B4-BE49-F238E27FC236}">
                      <a16:creationId xmlns:a16="http://schemas.microsoft.com/office/drawing/2014/main" id="{C2093A6E-4C7D-4396-86B8-F4BA552FA70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93008" y="1340074"/>
                  <a:ext cx="1595630" cy="1310695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4DF577-99CB-4685-B4D7-01E772AB6B40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497895" y="1110131"/>
              <a:ext cx="459609" cy="474770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C56D45-B5DC-40B0-9684-3A5533C94842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497895" y="1110131"/>
              <a:ext cx="244693" cy="983274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64632ED-A8A6-4286-ADE1-3BD5A80F50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7800297" y="1110131"/>
              <a:ext cx="0" cy="405079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DF75A7-32C0-4560-BE82-8179648115D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4760053" y="3841754"/>
              <a:ext cx="251879" cy="743637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9DDA0D5-360C-4F1B-8D79-24C3D259FD81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3770116" y="1110131"/>
              <a:ext cx="534402" cy="623911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5018E7-F062-40DA-81C8-846DAD2F2345}"/>
                </a:ext>
              </a:extLst>
            </p:cNvPr>
            <p:cNvSpPr txBox="1"/>
            <p:nvPr/>
          </p:nvSpPr>
          <p:spPr>
            <a:xfrm>
              <a:off x="6564848" y="2436458"/>
              <a:ext cx="1116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HEAD</a:t>
              </a:r>
              <a:br>
                <a:rPr lang="en-GB" b="1" dirty="0"/>
              </a:br>
              <a:r>
                <a:rPr lang="en-GB" b="1" dirty="0"/>
                <a:t>POSITION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F1C0403-9918-4E7B-9266-B207634C5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019" y="2471708"/>
              <a:ext cx="254631" cy="193231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9E6C2087-B61A-4765-ABCC-8819E1085BC6}"/>
                </a:ext>
              </a:extLst>
            </p:cNvPr>
            <p:cNvSpPr/>
            <p:nvPr/>
          </p:nvSpPr>
          <p:spPr>
            <a:xfrm>
              <a:off x="2257007" y="2531927"/>
              <a:ext cx="1009511" cy="2063035"/>
            </a:xfrm>
            <a:prstGeom prst="star3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Wifi icon antenna icon isolated on white Vector Image">
              <a:extLst>
                <a:ext uri="{FF2B5EF4-FFF2-40B4-BE49-F238E27FC236}">
                  <a16:creationId xmlns:a16="http://schemas.microsoft.com/office/drawing/2014/main" id="{9E9CB9E5-6A90-4B2F-B8EC-2FB9BAC3C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13" t="16632" r="16787" b="24051"/>
            <a:stretch/>
          </p:blipFill>
          <p:spPr bwMode="auto">
            <a:xfrm rot="8100000">
              <a:off x="321572" y="-2510798"/>
              <a:ext cx="1219457" cy="118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5FB19B-1F31-419E-84A1-F0382E75D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9784" y="-1576687"/>
              <a:ext cx="6095602" cy="317608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87B752-ADEE-4F1F-BCAD-F42C171B956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184" y="-1500488"/>
              <a:ext cx="3498432" cy="485873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90B41F-295B-4081-B177-B4564366A5F5}"/>
                </a:ext>
              </a:extLst>
            </p:cNvPr>
            <p:cNvSpPr txBox="1"/>
            <p:nvPr/>
          </p:nvSpPr>
          <p:spPr>
            <a:xfrm>
              <a:off x="4630446" y="463800"/>
              <a:ext cx="173489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VIDEO CAPTURE</a:t>
              </a:r>
              <a:br>
                <a:rPr lang="en-GB" b="1" dirty="0"/>
              </a:br>
              <a:r>
                <a:rPr lang="en-GB" b="1" dirty="0"/>
                <a:t>DEVICES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23347C-77DF-4AE8-9040-033C917744E1}"/>
                </a:ext>
              </a:extLst>
            </p:cNvPr>
            <p:cNvSpPr txBox="1"/>
            <p:nvPr/>
          </p:nvSpPr>
          <p:spPr>
            <a:xfrm>
              <a:off x="6470863" y="463800"/>
              <a:ext cx="2658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HEAD-MOUNTED DISPLAY</a:t>
              </a:r>
              <a:br>
                <a:rPr lang="en-GB" b="1" dirty="0"/>
              </a:br>
              <a:r>
                <a:rPr lang="en-GB" b="1" dirty="0"/>
                <a:t>WITH INCORPORATED UE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8595AF9-2E87-45A3-9DCF-6A53995241D6}"/>
                </a:ext>
              </a:extLst>
            </p:cNvPr>
            <p:cNvSpPr txBox="1"/>
            <p:nvPr/>
          </p:nvSpPr>
          <p:spPr>
            <a:xfrm>
              <a:off x="3022603" y="463800"/>
              <a:ext cx="149502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HEAD</a:t>
              </a:r>
              <a:br>
                <a:rPr lang="en-GB" b="1" dirty="0"/>
              </a:br>
              <a:r>
                <a:rPr lang="en-GB" b="1" dirty="0"/>
                <a:t>ORIENTATION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85418D-2156-45D8-8904-AA66B3F79530}"/>
                </a:ext>
              </a:extLst>
            </p:cNvPr>
            <p:cNvCxnSpPr>
              <a:cxnSpLocks/>
            </p:cNvCxnSpPr>
            <p:nvPr/>
          </p:nvCxnSpPr>
          <p:spPr>
            <a:xfrm>
              <a:off x="-50658" y="-2326808"/>
              <a:ext cx="0" cy="455184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D40FFB-2B5E-42BF-BFB7-7D98EE7822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0658" y="-2317609"/>
              <a:ext cx="602157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B13DB18-371C-4527-B7C6-6576FB024CFA}"/>
                </a:ext>
              </a:extLst>
            </p:cNvPr>
            <p:cNvGrpSpPr/>
            <p:nvPr/>
          </p:nvGrpSpPr>
          <p:grpSpPr>
            <a:xfrm>
              <a:off x="-560830" y="-407938"/>
              <a:ext cx="1902109" cy="1923148"/>
              <a:chOff x="35179" y="513310"/>
              <a:chExt cx="1902109" cy="1923148"/>
            </a:xfrm>
          </p:grpSpPr>
          <p:sp>
            <p:nvSpPr>
              <p:cNvPr id="49" name="Thought Bubble: Cloud 48">
                <a:extLst>
                  <a:ext uri="{FF2B5EF4-FFF2-40B4-BE49-F238E27FC236}">
                    <a16:creationId xmlns:a16="http://schemas.microsoft.com/office/drawing/2014/main" id="{8BBED156-B802-4D78-BE0D-6CF723FE56C8}"/>
                  </a:ext>
                </a:extLst>
              </p:cNvPr>
              <p:cNvSpPr/>
              <p:nvPr/>
            </p:nvSpPr>
            <p:spPr>
              <a:xfrm flipV="1">
                <a:off x="35179" y="513310"/>
                <a:ext cx="1902109" cy="1923148"/>
              </a:xfrm>
              <a:prstGeom prst="cloudCallout">
                <a:avLst>
                  <a:gd name="adj1" fmla="val -4353"/>
                  <a:gd name="adj2" fmla="val 4286"/>
                </a:avLst>
              </a:prstGeom>
              <a:solidFill>
                <a:schemeClr val="bg1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33B1B27-12EF-401C-86CA-BA6431B58274}"/>
                  </a:ext>
                </a:extLst>
              </p:cNvPr>
              <p:cNvSpPr/>
              <p:nvPr/>
            </p:nvSpPr>
            <p:spPr>
              <a:xfrm>
                <a:off x="538731" y="1072719"/>
                <a:ext cx="534710" cy="534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01061B-2C42-4E24-9831-0E3C9B1CBC87}"/>
                  </a:ext>
                </a:extLst>
              </p:cNvPr>
              <p:cNvSpPr/>
              <p:nvPr/>
            </p:nvSpPr>
            <p:spPr>
              <a:xfrm>
                <a:off x="284144" y="757390"/>
                <a:ext cx="534710" cy="534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1AA977B-163B-4DB2-B18C-147630CCB904}"/>
                  </a:ext>
                </a:extLst>
              </p:cNvPr>
              <p:cNvSpPr/>
              <p:nvPr/>
            </p:nvSpPr>
            <p:spPr>
              <a:xfrm>
                <a:off x="1236644" y="1161250"/>
                <a:ext cx="534710" cy="534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FA9BB0-380F-40BA-83AD-6F45E06B2ED9}"/>
                </a:ext>
              </a:extLst>
            </p:cNvPr>
            <p:cNvSpPr txBox="1"/>
            <p:nvPr/>
          </p:nvSpPr>
          <p:spPr>
            <a:xfrm>
              <a:off x="-310609" y="91971"/>
              <a:ext cx="14016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MEDIA</a:t>
              </a:r>
              <a:br>
                <a:rPr lang="en-GB" b="1" dirty="0"/>
              </a:br>
              <a:r>
                <a:rPr lang="en-GB" b="1" dirty="0"/>
                <a:t>PROCESSING</a:t>
              </a:r>
              <a:br>
                <a:rPr lang="en-GB" b="1" dirty="0"/>
              </a:br>
              <a:r>
                <a:rPr lang="en-GB" b="1" dirty="0"/>
                <a:t>CLOUD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8D4D39-45A6-4FF0-BE12-0007FDBCA176}"/>
                </a:ext>
              </a:extLst>
            </p:cNvPr>
            <p:cNvSpPr txBox="1"/>
            <p:nvPr/>
          </p:nvSpPr>
          <p:spPr>
            <a:xfrm>
              <a:off x="-433826" y="2687267"/>
              <a:ext cx="241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VIRTUAL PARTICIPANTS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4900FC-DAF9-450E-9ED1-87243A00F172}"/>
                </a:ext>
              </a:extLst>
            </p:cNvPr>
            <p:cNvGrpSpPr/>
            <p:nvPr/>
          </p:nvGrpSpPr>
          <p:grpSpPr>
            <a:xfrm>
              <a:off x="-291238" y="2132183"/>
              <a:ext cx="2126191" cy="474143"/>
              <a:chOff x="-280083" y="2132183"/>
              <a:chExt cx="2126191" cy="474143"/>
            </a:xfrm>
          </p:grpSpPr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70" name="3D Model 69" descr="Smiling Face With Sunglasses Emoji">
                    <a:extLst>
                      <a:ext uri="{FF2B5EF4-FFF2-40B4-BE49-F238E27FC236}">
                        <a16:creationId xmlns:a16="http://schemas.microsoft.com/office/drawing/2014/main" id="{E21AC027-34C4-4BCD-AC35-96FCC980A23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07540" y="2132183"/>
                  <a:ext cx="494757" cy="474143"/>
                </p:xfrm>
                <a:graphic>
                  <a:graphicData uri="http://schemas.microsoft.com/office/drawing/2017/model3d">
                    <am3d:model3d r:embed="rId4">
                      <am3d:spPr>
                        <a:xfrm>
                          <a:off x="0" y="0"/>
                          <a:ext cx="494757" cy="47414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8334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88884" d="1000000"/>
                        <am3d:preTrans dx="1832" dy="-16799170" dz="-120081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84521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70" name="3D Model 69" descr="Smiling Face With Sunglasses Emoji">
                    <a:extLst>
                      <a:ext uri="{FF2B5EF4-FFF2-40B4-BE49-F238E27FC236}">
                        <a16:creationId xmlns:a16="http://schemas.microsoft.com/office/drawing/2014/main" id="{E21AC027-34C4-4BCD-AC35-96FCC980A23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96385" y="2132183"/>
                    <a:ext cx="494757" cy="4741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71" name="3D Model 70" descr="Smiling Face With Sunglasses Emoji">
                    <a:extLst>
                      <a:ext uri="{FF2B5EF4-FFF2-40B4-BE49-F238E27FC236}">
                        <a16:creationId xmlns:a16="http://schemas.microsoft.com/office/drawing/2014/main" id="{BFD0594E-17CA-46C2-9770-104BCD50171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63729" y="2132183"/>
                  <a:ext cx="494757" cy="474143"/>
                </p:xfrm>
                <a:graphic>
                  <a:graphicData uri="http://schemas.microsoft.com/office/drawing/2017/model3d">
                    <am3d:model3d r:embed="rId4">
                      <am3d:spPr>
                        <a:xfrm>
                          <a:off x="0" y="0"/>
                          <a:ext cx="494757" cy="47414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8334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88884" d="1000000"/>
                        <am3d:preTrans dx="1832" dy="-16799170" dz="-120081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84521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71" name="3D Model 70" descr="Smiling Face With Sunglasses Emoji">
                    <a:extLst>
                      <a:ext uri="{FF2B5EF4-FFF2-40B4-BE49-F238E27FC236}">
                        <a16:creationId xmlns:a16="http://schemas.microsoft.com/office/drawing/2014/main" id="{BFD0594E-17CA-46C2-9770-104BCD50171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52574" y="2132183"/>
                    <a:ext cx="494757" cy="4741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72" name="3D Model 71" descr="Smiling Face With Sunglasses Emoji">
                    <a:extLst>
                      <a:ext uri="{FF2B5EF4-FFF2-40B4-BE49-F238E27FC236}">
                        <a16:creationId xmlns:a16="http://schemas.microsoft.com/office/drawing/2014/main" id="{42AC189E-1003-4C98-8AD6-63F99DDC932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-280083" y="2132183"/>
                  <a:ext cx="494757" cy="474143"/>
                </p:xfrm>
                <a:graphic>
                  <a:graphicData uri="http://schemas.microsoft.com/office/drawing/2017/model3d">
                    <am3d:model3d r:embed="rId4">
                      <am3d:spPr>
                        <a:xfrm>
                          <a:off x="0" y="0"/>
                          <a:ext cx="494757" cy="47414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8334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88884" d="1000000"/>
                        <am3d:preTrans dx="1832" dy="-16799170" dz="-120081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84521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72" name="3D Model 71" descr="Smiling Face With Sunglasses Emoji">
                    <a:extLst>
                      <a:ext uri="{FF2B5EF4-FFF2-40B4-BE49-F238E27FC236}">
                        <a16:creationId xmlns:a16="http://schemas.microsoft.com/office/drawing/2014/main" id="{42AC189E-1003-4C98-8AD6-63F99DDC932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-291238" y="2132183"/>
                    <a:ext cx="494757" cy="4741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74" name="3D Model 73" descr="Smiling Face With Sunglasses Emoji">
                    <a:extLst>
                      <a:ext uri="{FF2B5EF4-FFF2-40B4-BE49-F238E27FC236}">
                        <a16:creationId xmlns:a16="http://schemas.microsoft.com/office/drawing/2014/main" id="{2D696FA0-75B6-4982-A13D-84EB6DB7CA0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51351" y="2132183"/>
                  <a:ext cx="494757" cy="474143"/>
                </p:xfrm>
                <a:graphic>
                  <a:graphicData uri="http://schemas.microsoft.com/office/drawing/2017/model3d">
                    <am3d:model3d r:embed="rId4">
                      <am3d:spPr>
                        <a:xfrm>
                          <a:off x="0" y="0"/>
                          <a:ext cx="494757" cy="47414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8334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88884" d="1000000"/>
                        <am3d:preTrans dx="1832" dy="-16799170" dz="-120081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84521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74" name="3D Model 73" descr="Smiling Face With Sunglasses Emoji">
                    <a:extLst>
                      <a:ext uri="{FF2B5EF4-FFF2-40B4-BE49-F238E27FC236}">
                        <a16:creationId xmlns:a16="http://schemas.microsoft.com/office/drawing/2014/main" id="{2D696FA0-75B6-4982-A13D-84EB6DB7CA0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40196" y="2132183"/>
                    <a:ext cx="494757" cy="47414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037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2C4BA-78CD-4129-8CC0-F94233E1A2F3}"/>
              </a:ext>
            </a:extLst>
          </p:cNvPr>
          <p:cNvSpPr/>
          <p:nvPr/>
        </p:nvSpPr>
        <p:spPr>
          <a:xfrm>
            <a:off x="-728479" y="-1063054"/>
            <a:ext cx="432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D3505A-1E74-4FAB-9471-3DB649CABF10}"/>
              </a:ext>
            </a:extLst>
          </p:cNvPr>
          <p:cNvSpPr/>
          <p:nvPr/>
        </p:nvSpPr>
        <p:spPr>
          <a:xfrm>
            <a:off x="711514" y="38364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32D4-FBC6-46A1-B417-5A62D3A9F5A8}"/>
              </a:ext>
            </a:extLst>
          </p:cNvPr>
          <p:cNvSpPr/>
          <p:nvPr/>
        </p:nvSpPr>
        <p:spPr>
          <a:xfrm>
            <a:off x="1251521" y="-18973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0F24BA-290F-4852-9929-F96416DC13F6}"/>
              </a:ext>
            </a:extLst>
          </p:cNvPr>
          <p:cNvSpPr/>
          <p:nvPr/>
        </p:nvSpPr>
        <p:spPr>
          <a:xfrm rot="10800000">
            <a:off x="1251521" y="202362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59E88C-69C0-464D-9B7A-7AA3CFBDFCAB}"/>
              </a:ext>
            </a:extLst>
          </p:cNvPr>
          <p:cNvSpPr/>
          <p:nvPr/>
        </p:nvSpPr>
        <p:spPr>
          <a:xfrm rot="5400000">
            <a:off x="2358202" y="91755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3A0894-6D27-433C-A8C8-65E344CD1586}"/>
              </a:ext>
            </a:extLst>
          </p:cNvPr>
          <p:cNvSpPr/>
          <p:nvPr/>
        </p:nvSpPr>
        <p:spPr>
          <a:xfrm rot="16200000">
            <a:off x="144840" y="91755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CC38DF-00B6-4DC6-9F0E-0A47F2391CB7}"/>
              </a:ext>
            </a:extLst>
          </p:cNvPr>
          <p:cNvSpPr/>
          <p:nvPr/>
        </p:nvSpPr>
        <p:spPr>
          <a:xfrm rot="2700000">
            <a:off x="2030992" y="13747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436D05-3A4C-46F3-A09B-CAD0618E5E9E}"/>
              </a:ext>
            </a:extLst>
          </p:cNvPr>
          <p:cNvSpPr/>
          <p:nvPr/>
        </p:nvSpPr>
        <p:spPr>
          <a:xfrm rot="13500000">
            <a:off x="472050" y="169641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5616F5-1E19-44EC-85B3-76421581BCC7}"/>
              </a:ext>
            </a:extLst>
          </p:cNvPr>
          <p:cNvSpPr/>
          <p:nvPr/>
        </p:nvSpPr>
        <p:spPr>
          <a:xfrm rot="8100000">
            <a:off x="2030559" y="169685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8B1C5A-6410-4E87-B854-5A8AF0AF3DC1}"/>
              </a:ext>
            </a:extLst>
          </p:cNvPr>
          <p:cNvSpPr/>
          <p:nvPr/>
        </p:nvSpPr>
        <p:spPr>
          <a:xfrm rot="18900000">
            <a:off x="471617" y="13790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EBCCA0-DDFA-4499-B499-0F2885B0F096}"/>
              </a:ext>
            </a:extLst>
          </p:cNvPr>
          <p:cNvSpPr/>
          <p:nvPr/>
        </p:nvSpPr>
        <p:spPr>
          <a:xfrm rot="2700000">
            <a:off x="1251521" y="916946"/>
            <a:ext cx="360000" cy="360000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330252-1950-42DA-B836-1CF95C2E3984}"/>
              </a:ext>
            </a:extLst>
          </p:cNvPr>
          <p:cNvSpPr/>
          <p:nvPr/>
        </p:nvSpPr>
        <p:spPr>
          <a:xfrm>
            <a:off x="3936000" y="-1063054"/>
            <a:ext cx="432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B25B69C-913A-44C7-9291-17C562C5F856}"/>
              </a:ext>
            </a:extLst>
          </p:cNvPr>
          <p:cNvSpPr/>
          <p:nvPr/>
        </p:nvSpPr>
        <p:spPr>
          <a:xfrm>
            <a:off x="5375993" y="38364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BC07A6-AAF0-4909-BF70-A42871D52836}"/>
              </a:ext>
            </a:extLst>
          </p:cNvPr>
          <p:cNvSpPr/>
          <p:nvPr/>
        </p:nvSpPr>
        <p:spPr>
          <a:xfrm>
            <a:off x="5916000" y="-18973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0BCF0B-A66D-4F2B-A49D-3F30702558E5}"/>
              </a:ext>
            </a:extLst>
          </p:cNvPr>
          <p:cNvSpPr/>
          <p:nvPr/>
        </p:nvSpPr>
        <p:spPr>
          <a:xfrm rot="10800000">
            <a:off x="5916000" y="202362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3EE809-B810-4BB5-B7DF-058CC5684D06}"/>
              </a:ext>
            </a:extLst>
          </p:cNvPr>
          <p:cNvSpPr/>
          <p:nvPr/>
        </p:nvSpPr>
        <p:spPr>
          <a:xfrm rot="5400000">
            <a:off x="7022681" y="91755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08158F-068F-4E8D-B5D8-990F571A2C10}"/>
              </a:ext>
            </a:extLst>
          </p:cNvPr>
          <p:cNvSpPr/>
          <p:nvPr/>
        </p:nvSpPr>
        <p:spPr>
          <a:xfrm rot="16200000">
            <a:off x="4809319" y="91755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3C4DB-EAF6-44BD-BC76-5CB5620D3DE6}"/>
              </a:ext>
            </a:extLst>
          </p:cNvPr>
          <p:cNvSpPr/>
          <p:nvPr/>
        </p:nvSpPr>
        <p:spPr>
          <a:xfrm rot="2700000">
            <a:off x="6695471" y="13747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A122757-534A-4720-A8E2-31BC4C0C3C8D}"/>
              </a:ext>
            </a:extLst>
          </p:cNvPr>
          <p:cNvSpPr/>
          <p:nvPr/>
        </p:nvSpPr>
        <p:spPr>
          <a:xfrm rot="13500000">
            <a:off x="5136529" y="169641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58076DC-989C-433E-BEEC-905FB89A9A27}"/>
              </a:ext>
            </a:extLst>
          </p:cNvPr>
          <p:cNvSpPr/>
          <p:nvPr/>
        </p:nvSpPr>
        <p:spPr>
          <a:xfrm rot="8100000">
            <a:off x="6695038" y="169685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CF691C-A4B0-47EB-96C1-0DB0E063C624}"/>
              </a:ext>
            </a:extLst>
          </p:cNvPr>
          <p:cNvSpPr/>
          <p:nvPr/>
        </p:nvSpPr>
        <p:spPr>
          <a:xfrm rot="18900000">
            <a:off x="5136096" y="13790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F96F0FD6-5DEA-4A67-827B-0F18DC4FF842}"/>
              </a:ext>
            </a:extLst>
          </p:cNvPr>
          <p:cNvSpPr/>
          <p:nvPr/>
        </p:nvSpPr>
        <p:spPr>
          <a:xfrm>
            <a:off x="3983135" y="2830957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07731712-7451-4EC1-B063-8FF315CC9963}"/>
              </a:ext>
            </a:extLst>
          </p:cNvPr>
          <p:cNvSpPr/>
          <p:nvPr/>
        </p:nvSpPr>
        <p:spPr>
          <a:xfrm rot="16200000">
            <a:off x="7848867" y="2830957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5851E4-288B-4E42-8B8E-3CC9D0E20A9D}"/>
              </a:ext>
            </a:extLst>
          </p:cNvPr>
          <p:cNvSpPr/>
          <p:nvPr/>
        </p:nvSpPr>
        <p:spPr>
          <a:xfrm>
            <a:off x="8600479" y="-1063054"/>
            <a:ext cx="432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48D0BDB-09E1-48E6-A02B-E4C0D1200791}"/>
              </a:ext>
            </a:extLst>
          </p:cNvPr>
          <p:cNvSpPr/>
          <p:nvPr/>
        </p:nvSpPr>
        <p:spPr>
          <a:xfrm>
            <a:off x="10040472" y="38364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280DE48-C7AD-4F72-9E08-9B6423A8D20D}"/>
              </a:ext>
            </a:extLst>
          </p:cNvPr>
          <p:cNvSpPr/>
          <p:nvPr/>
        </p:nvSpPr>
        <p:spPr>
          <a:xfrm>
            <a:off x="10580479" y="-18973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845254-B3CD-48DB-8BA7-CC1A7A4211A1}"/>
              </a:ext>
            </a:extLst>
          </p:cNvPr>
          <p:cNvSpPr/>
          <p:nvPr/>
        </p:nvSpPr>
        <p:spPr>
          <a:xfrm rot="10800000">
            <a:off x="10580479" y="202362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6543975-1540-4154-BB8A-2C9E5FFFAD08}"/>
              </a:ext>
            </a:extLst>
          </p:cNvPr>
          <p:cNvSpPr/>
          <p:nvPr/>
        </p:nvSpPr>
        <p:spPr>
          <a:xfrm rot="5400000">
            <a:off x="11687160" y="91755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4B96DDA-6FD0-4B5A-870A-50FE8B12D466}"/>
              </a:ext>
            </a:extLst>
          </p:cNvPr>
          <p:cNvSpPr/>
          <p:nvPr/>
        </p:nvSpPr>
        <p:spPr>
          <a:xfrm rot="16200000">
            <a:off x="9473798" y="91755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9F77FAA-59C2-4C3C-BDBC-56B218418907}"/>
              </a:ext>
            </a:extLst>
          </p:cNvPr>
          <p:cNvSpPr/>
          <p:nvPr/>
        </p:nvSpPr>
        <p:spPr>
          <a:xfrm rot="2700000">
            <a:off x="11359950" y="13747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E7EC7A0-F20E-4776-AF56-8F022A47DC6A}"/>
              </a:ext>
            </a:extLst>
          </p:cNvPr>
          <p:cNvSpPr/>
          <p:nvPr/>
        </p:nvSpPr>
        <p:spPr>
          <a:xfrm rot="13500000">
            <a:off x="9801008" y="169641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E2146E3-5003-4191-8980-B518560D90CD}"/>
              </a:ext>
            </a:extLst>
          </p:cNvPr>
          <p:cNvSpPr/>
          <p:nvPr/>
        </p:nvSpPr>
        <p:spPr>
          <a:xfrm rot="8100000">
            <a:off x="11359517" y="169685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3719A7-DAF1-4024-91A0-53A965B774B8}"/>
              </a:ext>
            </a:extLst>
          </p:cNvPr>
          <p:cNvSpPr/>
          <p:nvPr/>
        </p:nvSpPr>
        <p:spPr>
          <a:xfrm rot="18900000">
            <a:off x="9800575" y="13790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7BAA0ED7-799C-416B-A82A-9B44268A327F}"/>
              </a:ext>
            </a:extLst>
          </p:cNvPr>
          <p:cNvSpPr/>
          <p:nvPr/>
        </p:nvSpPr>
        <p:spPr>
          <a:xfrm>
            <a:off x="8647614" y="2830957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103C5637-E570-4596-912F-9FFEA17AA673}"/>
              </a:ext>
            </a:extLst>
          </p:cNvPr>
          <p:cNvSpPr/>
          <p:nvPr/>
        </p:nvSpPr>
        <p:spPr>
          <a:xfrm rot="10800000">
            <a:off x="12513346" y="-1006492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D17CB5-3481-4F7E-8805-19C1C5B40F83}"/>
              </a:ext>
            </a:extLst>
          </p:cNvPr>
          <p:cNvSpPr/>
          <p:nvPr/>
        </p:nvSpPr>
        <p:spPr>
          <a:xfrm>
            <a:off x="1603761" y="3601055"/>
            <a:ext cx="432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92169C-FD4C-415D-88D6-BA9690EC2037}"/>
              </a:ext>
            </a:extLst>
          </p:cNvPr>
          <p:cNvSpPr/>
          <p:nvPr/>
        </p:nvSpPr>
        <p:spPr>
          <a:xfrm>
            <a:off x="3043754" y="5047753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3A57860-113C-43FE-9B1C-9FE485A7B06A}"/>
              </a:ext>
            </a:extLst>
          </p:cNvPr>
          <p:cNvSpPr/>
          <p:nvPr/>
        </p:nvSpPr>
        <p:spPr>
          <a:xfrm>
            <a:off x="3583761" y="447437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C7BC698-B8E3-4DDD-B1C4-45AC2C418C42}"/>
              </a:ext>
            </a:extLst>
          </p:cNvPr>
          <p:cNvSpPr/>
          <p:nvPr/>
        </p:nvSpPr>
        <p:spPr>
          <a:xfrm rot="10800000">
            <a:off x="3583761" y="668773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A9B046-9DCC-468E-90FF-C8DD3F5D4A03}"/>
              </a:ext>
            </a:extLst>
          </p:cNvPr>
          <p:cNvSpPr/>
          <p:nvPr/>
        </p:nvSpPr>
        <p:spPr>
          <a:xfrm rot="5400000">
            <a:off x="4690442" y="558166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1819C7-B0B1-4F5A-BFA1-C3A949B183F4}"/>
              </a:ext>
            </a:extLst>
          </p:cNvPr>
          <p:cNvSpPr/>
          <p:nvPr/>
        </p:nvSpPr>
        <p:spPr>
          <a:xfrm rot="16200000">
            <a:off x="2477080" y="558166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B3AB98-432B-4422-A684-28CCD3AD8259}"/>
              </a:ext>
            </a:extLst>
          </p:cNvPr>
          <p:cNvSpPr/>
          <p:nvPr/>
        </p:nvSpPr>
        <p:spPr>
          <a:xfrm rot="2700000">
            <a:off x="4363232" y="480158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C3EE702-66F0-48E9-92DD-DD6E14809141}"/>
              </a:ext>
            </a:extLst>
          </p:cNvPr>
          <p:cNvSpPr/>
          <p:nvPr/>
        </p:nvSpPr>
        <p:spPr>
          <a:xfrm rot="13500000">
            <a:off x="2804290" y="636052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BF4538A-E32F-446B-9C05-C3416181AF42}"/>
              </a:ext>
            </a:extLst>
          </p:cNvPr>
          <p:cNvSpPr/>
          <p:nvPr/>
        </p:nvSpPr>
        <p:spPr>
          <a:xfrm rot="8100000">
            <a:off x="4362799" y="636095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72F4D55-101F-4F0D-A19E-53AFDCF7682B}"/>
              </a:ext>
            </a:extLst>
          </p:cNvPr>
          <p:cNvSpPr/>
          <p:nvPr/>
        </p:nvSpPr>
        <p:spPr>
          <a:xfrm rot="18900000">
            <a:off x="2803857" y="480201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3" name="Right Triangle 102">
            <a:extLst>
              <a:ext uri="{FF2B5EF4-FFF2-40B4-BE49-F238E27FC236}">
                <a16:creationId xmlns:a16="http://schemas.microsoft.com/office/drawing/2014/main" id="{44C1E2A2-E871-4999-A047-E8B44602A2BA}"/>
              </a:ext>
            </a:extLst>
          </p:cNvPr>
          <p:cNvSpPr/>
          <p:nvPr/>
        </p:nvSpPr>
        <p:spPr>
          <a:xfrm>
            <a:off x="1650896" y="7495066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ADC71C07-FC7E-4A04-9FEB-E634997E547E}"/>
              </a:ext>
            </a:extLst>
          </p:cNvPr>
          <p:cNvSpPr/>
          <p:nvPr/>
        </p:nvSpPr>
        <p:spPr>
          <a:xfrm rot="5400000">
            <a:off x="1650896" y="3657617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ight Triangle 104">
            <a:extLst>
              <a:ext uri="{FF2B5EF4-FFF2-40B4-BE49-F238E27FC236}">
                <a16:creationId xmlns:a16="http://schemas.microsoft.com/office/drawing/2014/main" id="{EE955E99-97B1-4F91-AA6D-D55BA4D4521C}"/>
              </a:ext>
            </a:extLst>
          </p:cNvPr>
          <p:cNvSpPr/>
          <p:nvPr/>
        </p:nvSpPr>
        <p:spPr>
          <a:xfrm rot="10800000">
            <a:off x="5516628" y="3657617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ight Triangle 105">
            <a:extLst>
              <a:ext uri="{FF2B5EF4-FFF2-40B4-BE49-F238E27FC236}">
                <a16:creationId xmlns:a16="http://schemas.microsoft.com/office/drawing/2014/main" id="{B6E12D12-F312-46FA-A37C-92840F805F9F}"/>
              </a:ext>
            </a:extLst>
          </p:cNvPr>
          <p:cNvSpPr/>
          <p:nvPr/>
        </p:nvSpPr>
        <p:spPr>
          <a:xfrm rot="16200000">
            <a:off x="5516628" y="7495066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9381476-664A-45CA-84DF-4EF0A7D211F9}"/>
              </a:ext>
            </a:extLst>
          </p:cNvPr>
          <p:cNvSpPr/>
          <p:nvPr/>
        </p:nvSpPr>
        <p:spPr>
          <a:xfrm>
            <a:off x="6268240" y="3601055"/>
            <a:ext cx="432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F992783-BF97-4525-AF71-C13C70EF4129}"/>
              </a:ext>
            </a:extLst>
          </p:cNvPr>
          <p:cNvSpPr/>
          <p:nvPr/>
        </p:nvSpPr>
        <p:spPr>
          <a:xfrm>
            <a:off x="7708233" y="5047753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40DA96-79D6-46C8-A6BC-B99BCA18B0AD}"/>
              </a:ext>
            </a:extLst>
          </p:cNvPr>
          <p:cNvSpPr/>
          <p:nvPr/>
        </p:nvSpPr>
        <p:spPr>
          <a:xfrm>
            <a:off x="8248240" y="447437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BBC714A-72E0-491E-9EA7-D6CD3BF60E2C}"/>
              </a:ext>
            </a:extLst>
          </p:cNvPr>
          <p:cNvSpPr/>
          <p:nvPr/>
        </p:nvSpPr>
        <p:spPr>
          <a:xfrm rot="10800000">
            <a:off x="8248240" y="668773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6D4F220-0CDD-478A-A00F-DA149F28AAAB}"/>
              </a:ext>
            </a:extLst>
          </p:cNvPr>
          <p:cNvSpPr/>
          <p:nvPr/>
        </p:nvSpPr>
        <p:spPr>
          <a:xfrm rot="5400000">
            <a:off x="9354921" y="558166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BD0031C-0103-4DD4-B623-A26854E33857}"/>
              </a:ext>
            </a:extLst>
          </p:cNvPr>
          <p:cNvSpPr/>
          <p:nvPr/>
        </p:nvSpPr>
        <p:spPr>
          <a:xfrm rot="16200000">
            <a:off x="7141559" y="558166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C0C6469-0964-4B0B-AFA4-A4E087B155C3}"/>
              </a:ext>
            </a:extLst>
          </p:cNvPr>
          <p:cNvSpPr/>
          <p:nvPr/>
        </p:nvSpPr>
        <p:spPr>
          <a:xfrm rot="2700000">
            <a:off x="9027711" y="480158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E71F996-1D2E-4FE5-8161-D3DDE3A68064}"/>
              </a:ext>
            </a:extLst>
          </p:cNvPr>
          <p:cNvSpPr/>
          <p:nvPr/>
        </p:nvSpPr>
        <p:spPr>
          <a:xfrm rot="13500000">
            <a:off x="7468769" y="636052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1E672D7-C220-4D0F-8AA0-6A8BB4BD4A81}"/>
              </a:ext>
            </a:extLst>
          </p:cNvPr>
          <p:cNvSpPr/>
          <p:nvPr/>
        </p:nvSpPr>
        <p:spPr>
          <a:xfrm rot="8100000">
            <a:off x="9027278" y="636095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44F2DDA-3E05-48DF-9661-65F6CA344305}"/>
              </a:ext>
            </a:extLst>
          </p:cNvPr>
          <p:cNvSpPr/>
          <p:nvPr/>
        </p:nvSpPr>
        <p:spPr>
          <a:xfrm rot="18900000">
            <a:off x="7468336" y="480201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EC67717-C790-4D9A-A2C7-3A65A30291CC}"/>
              </a:ext>
            </a:extLst>
          </p:cNvPr>
          <p:cNvSpPr/>
          <p:nvPr/>
        </p:nvSpPr>
        <p:spPr>
          <a:xfrm>
            <a:off x="6315375" y="7495066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E679C39F-E529-4490-AB5E-535D8E88F792}"/>
              </a:ext>
            </a:extLst>
          </p:cNvPr>
          <p:cNvSpPr/>
          <p:nvPr/>
        </p:nvSpPr>
        <p:spPr>
          <a:xfrm rot="5400000">
            <a:off x="6315375" y="3657617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78E734CF-6BCA-4E69-8187-C37AE5C378C9}"/>
              </a:ext>
            </a:extLst>
          </p:cNvPr>
          <p:cNvSpPr/>
          <p:nvPr/>
        </p:nvSpPr>
        <p:spPr>
          <a:xfrm rot="10800000">
            <a:off x="10181107" y="3657617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1B043EE3-D914-41BD-980C-962EA508CF6E}"/>
              </a:ext>
            </a:extLst>
          </p:cNvPr>
          <p:cNvSpPr/>
          <p:nvPr/>
        </p:nvSpPr>
        <p:spPr>
          <a:xfrm rot="16200000">
            <a:off x="10181107" y="7495066"/>
            <a:ext cx="360000" cy="360000"/>
          </a:xfrm>
          <a:prstGeom prst="rtTriangl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FA4F63-2209-486F-912A-6A9ADB64D4C1}"/>
              </a:ext>
            </a:extLst>
          </p:cNvPr>
          <p:cNvSpPr/>
          <p:nvPr/>
        </p:nvSpPr>
        <p:spPr>
          <a:xfrm rot="2700000">
            <a:off x="8248240" y="5581055"/>
            <a:ext cx="360000" cy="360000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D934345-15B9-462F-A0C9-DE8F13A9FF9F}"/>
              </a:ext>
            </a:extLst>
          </p:cNvPr>
          <p:cNvGrpSpPr/>
          <p:nvPr/>
        </p:nvGrpSpPr>
        <p:grpSpPr>
          <a:xfrm>
            <a:off x="2276899" y="4963895"/>
            <a:ext cx="4243516" cy="1012362"/>
            <a:chOff x="7726354" y="2691749"/>
            <a:chExt cx="4243516" cy="10123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059EF76-E6BC-442F-ACE0-2B85E2A132AC}"/>
                </a:ext>
              </a:extLst>
            </p:cNvPr>
            <p:cNvSpPr/>
            <p:nvPr/>
          </p:nvSpPr>
          <p:spPr bwMode="auto">
            <a:xfrm>
              <a:off x="8157805" y="2691749"/>
              <a:ext cx="360000" cy="360000"/>
            </a:xfrm>
            <a:prstGeom prst="rect">
              <a:avLst/>
            </a:prstGeom>
            <a:solidFill>
              <a:srgbClr val="20386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D</a:t>
              </a:r>
              <a:endPara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2241C0-B6D5-4CD7-BD96-52556E895B50}"/>
                </a:ext>
              </a:extLst>
            </p:cNvPr>
            <p:cNvSpPr/>
            <p:nvPr/>
          </p:nvSpPr>
          <p:spPr bwMode="auto">
            <a:xfrm>
              <a:off x="8517805" y="2691749"/>
              <a:ext cx="360000" cy="360000"/>
            </a:xfrm>
            <a:prstGeom prst="rect">
              <a:avLst/>
            </a:prstGeom>
            <a:solidFill>
              <a:srgbClr val="20386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D</a:t>
              </a:r>
              <a:endPara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9F9A71-8589-4C6D-80BD-7F07B997ACD3}"/>
                </a:ext>
              </a:extLst>
            </p:cNvPr>
            <p:cNvSpPr/>
            <p:nvPr/>
          </p:nvSpPr>
          <p:spPr bwMode="auto">
            <a:xfrm>
              <a:off x="8877805" y="2691749"/>
              <a:ext cx="360000" cy="360000"/>
            </a:xfrm>
            <a:prstGeom prst="rect">
              <a:avLst/>
            </a:prstGeom>
            <a:solidFill>
              <a:srgbClr val="20386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D</a:t>
              </a:r>
              <a:endPara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3AF842C-9488-40A7-AB31-EF2578EDF38C}"/>
                </a:ext>
              </a:extLst>
            </p:cNvPr>
            <p:cNvSpPr/>
            <p:nvPr/>
          </p:nvSpPr>
          <p:spPr bwMode="auto">
            <a:xfrm>
              <a:off x="9237805" y="2691749"/>
              <a:ext cx="360000" cy="360000"/>
            </a:xfrm>
            <a:prstGeom prst="rect">
              <a:avLst/>
            </a:prstGeom>
            <a:solidFill>
              <a:srgbClr val="20386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D</a:t>
              </a:r>
              <a:endPara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B8F7DD-FAC0-4A1B-9E57-ABB35EBCB357}"/>
                </a:ext>
              </a:extLst>
            </p:cNvPr>
            <p:cNvSpPr/>
            <p:nvPr/>
          </p:nvSpPr>
          <p:spPr bwMode="auto">
            <a:xfrm>
              <a:off x="11677808" y="3044567"/>
              <a:ext cx="292062" cy="286305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b="1" dirty="0">
                  <a:latin typeface="+mn-lt"/>
                  <a:ea typeface="ＭＳ Ｐゴシック" pitchFamily="1" charset="-128"/>
                </a:rPr>
                <a:t>T</a:t>
              </a:r>
              <a:endParaRPr kumimoji="0" lang="en-GB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F4252CD7-C3CF-4702-AB5F-1A122979AC71}"/>
                </a:ext>
              </a:extLst>
            </p:cNvPr>
            <p:cNvSpPr/>
            <p:nvPr/>
          </p:nvSpPr>
          <p:spPr bwMode="auto">
            <a:xfrm rot="16200000">
              <a:off x="9549877" y="1381556"/>
              <a:ext cx="95857" cy="3600001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22922FE-F5F3-4827-9CDF-505A731EFECA}"/>
                </a:ext>
              </a:extLst>
            </p:cNvPr>
            <p:cNvSpPr/>
            <p:nvPr/>
          </p:nvSpPr>
          <p:spPr bwMode="auto">
            <a:xfrm>
              <a:off x="7797805" y="3276810"/>
              <a:ext cx="3599999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b="1" dirty="0">
                  <a:latin typeface="+mn-lt"/>
                  <a:ea typeface="ＭＳ Ｐゴシック" pitchFamily="1" charset="-128"/>
                </a:rPr>
                <a:t>TDD FRAME SIZE OF 10 TIME SLOTS</a:t>
              </a:r>
              <a:endParaRPr kumimoji="0" lang="en-GB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8DFE7DD-6F31-46A1-8BC5-0F3777932152}"/>
                </a:ext>
              </a:extLst>
            </p:cNvPr>
            <p:cNvSpPr/>
            <p:nvPr/>
          </p:nvSpPr>
          <p:spPr bwMode="auto">
            <a:xfrm>
              <a:off x="7797805" y="2691749"/>
              <a:ext cx="360000" cy="360000"/>
            </a:xfrm>
            <a:prstGeom prst="rect">
              <a:avLst/>
            </a:prstGeom>
            <a:solidFill>
              <a:srgbClr val="20386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D</a:t>
              </a:r>
              <a:endPara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E1A603-3012-4723-A110-EE5917375F82}"/>
                </a:ext>
              </a:extLst>
            </p:cNvPr>
            <p:cNvSpPr/>
            <p:nvPr/>
          </p:nvSpPr>
          <p:spPr bwMode="auto">
            <a:xfrm>
              <a:off x="9957805" y="2691749"/>
              <a:ext cx="360000" cy="360000"/>
            </a:xfrm>
            <a:prstGeom prst="rect">
              <a:avLst/>
            </a:prstGeom>
            <a:solidFill>
              <a:srgbClr val="20386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D</a:t>
              </a:r>
              <a:endPara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E3614F-7641-4F67-882C-2229883A2B8E}"/>
                </a:ext>
              </a:extLst>
            </p:cNvPr>
            <p:cNvSpPr/>
            <p:nvPr/>
          </p:nvSpPr>
          <p:spPr bwMode="auto">
            <a:xfrm>
              <a:off x="10317805" y="2691749"/>
              <a:ext cx="360000" cy="360000"/>
            </a:xfrm>
            <a:prstGeom prst="rect">
              <a:avLst/>
            </a:prstGeom>
            <a:solidFill>
              <a:srgbClr val="DAE3F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effectLst/>
                  <a:latin typeface="+mn-lt"/>
                  <a:ea typeface="ＭＳ Ｐゴシック" pitchFamily="1" charset="-128"/>
                </a:rPr>
                <a:t>S</a:t>
              </a:r>
              <a:endParaRPr kumimoji="0" lang="en-GB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B13F518-3D82-4D6B-B6A8-820B9F9783C6}"/>
                </a:ext>
              </a:extLst>
            </p:cNvPr>
            <p:cNvSpPr/>
            <p:nvPr/>
          </p:nvSpPr>
          <p:spPr bwMode="auto">
            <a:xfrm>
              <a:off x="10677805" y="2691749"/>
              <a:ext cx="360000" cy="360000"/>
            </a:xfrm>
            <a:prstGeom prst="rect">
              <a:avLst/>
            </a:prstGeom>
            <a:solidFill>
              <a:srgbClr val="8FAADC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effectLst/>
                  <a:latin typeface="+mn-lt"/>
                  <a:ea typeface="ＭＳ Ｐゴシック" pitchFamily="1" charset="-128"/>
                </a:rPr>
                <a:t>U</a:t>
              </a:r>
              <a:endParaRPr kumimoji="0" lang="en-GB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CADC68A-CEBC-48F7-A902-BEAA5DA32602}"/>
                </a:ext>
              </a:extLst>
            </p:cNvPr>
            <p:cNvSpPr/>
            <p:nvPr/>
          </p:nvSpPr>
          <p:spPr bwMode="auto">
            <a:xfrm>
              <a:off x="11037805" y="2691749"/>
              <a:ext cx="360000" cy="360000"/>
            </a:xfrm>
            <a:prstGeom prst="rect">
              <a:avLst/>
            </a:prstGeom>
            <a:solidFill>
              <a:srgbClr val="8FAADC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effectLst/>
                  <a:latin typeface="+mn-lt"/>
                  <a:ea typeface="ＭＳ Ｐゴシック" pitchFamily="1" charset="-128"/>
                </a:rPr>
                <a:t>U</a:t>
              </a:r>
              <a:endParaRPr kumimoji="0" lang="en-GB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5D1C10-8617-42A9-AE4F-C28AD5CBCEC7}"/>
                </a:ext>
              </a:extLst>
            </p:cNvPr>
            <p:cNvSpPr/>
            <p:nvPr/>
          </p:nvSpPr>
          <p:spPr bwMode="auto">
            <a:xfrm>
              <a:off x="9597805" y="2691749"/>
              <a:ext cx="360000" cy="360000"/>
            </a:xfrm>
            <a:prstGeom prst="rect">
              <a:avLst/>
            </a:prstGeom>
            <a:solidFill>
              <a:srgbClr val="20386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D</a:t>
              </a:r>
              <a:endPara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A6468E5-CD66-48F8-ACC7-09E111D064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26354" y="3051749"/>
              <a:ext cx="3984625" cy="0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842146-F047-4CB0-94DF-E552A26C3220}"/>
              </a:ext>
            </a:extLst>
          </p:cNvPr>
          <p:cNvGrpSpPr/>
          <p:nvPr/>
        </p:nvGrpSpPr>
        <p:grpSpPr>
          <a:xfrm>
            <a:off x="533400" y="1408532"/>
            <a:ext cx="7125920" cy="3017831"/>
            <a:chOff x="533400" y="1408532"/>
            <a:chExt cx="7125920" cy="30178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A3DA0F-D1FA-4662-862F-3EB164D32878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" y="2036609"/>
              <a:ext cx="0" cy="1800000"/>
            </a:xfrm>
            <a:prstGeom prst="straightConnector1">
              <a:avLst/>
            </a:prstGeom>
            <a:ln w="76200">
              <a:solidFill>
                <a:srgbClr val="20386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6E84CB-6E77-4756-8523-24C58153C308}"/>
                </a:ext>
              </a:extLst>
            </p:cNvPr>
            <p:cNvGrpSpPr/>
            <p:nvPr/>
          </p:nvGrpSpPr>
          <p:grpSpPr>
            <a:xfrm>
              <a:off x="1073149" y="3477403"/>
              <a:ext cx="2006600" cy="360000"/>
              <a:chOff x="1073150" y="1252542"/>
              <a:chExt cx="2006600" cy="180000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9E935BF-01DC-42D3-9EE2-B28D1E824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15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1F1D53-3D90-4D7E-B4C7-D34C9443A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480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50D173D-90AF-439D-85DF-9CFDC1202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45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50E7E30-C24D-4231-A43F-FAFC3A7C8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0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77AF1C9-EC4D-444C-9DA5-30D6B0798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975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CE5E96-36D8-47CE-B775-2F794EA8BD97}"/>
                </a:ext>
              </a:extLst>
            </p:cNvPr>
            <p:cNvSpPr txBox="1"/>
            <p:nvPr/>
          </p:nvSpPr>
          <p:spPr>
            <a:xfrm>
              <a:off x="953199" y="1408532"/>
              <a:ext cx="1483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S</a:t>
              </a:r>
              <a:r>
                <a:rPr lang="en-GB" b="1" baseline="-25000" dirty="0"/>
                <a:t>I</a:t>
              </a:r>
              <a:r>
                <a:rPr lang="en-GB" b="1" dirty="0"/>
                <a:t> = 1250 kB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6DCC2-C841-43CD-B2EB-278AF4996F09}"/>
                </a:ext>
              </a:extLst>
            </p:cNvPr>
            <p:cNvSpPr txBox="1"/>
            <p:nvPr/>
          </p:nvSpPr>
          <p:spPr>
            <a:xfrm>
              <a:off x="1557847" y="2601390"/>
              <a:ext cx="1037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M</a:t>
              </a:r>
              <a:r>
                <a:rPr lang="en-GB" b="1" baseline="-25000" dirty="0"/>
                <a:t>P</a:t>
              </a:r>
              <a:r>
                <a:rPr lang="en-GB" b="1" dirty="0"/>
                <a:t> = 5</a:t>
              </a:r>
              <a:br>
                <a:rPr lang="en-GB" b="1" dirty="0"/>
              </a:br>
              <a:r>
                <a:rPr lang="en-GB" b="1" dirty="0"/>
                <a:t>P-frames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FAC73A00-DB8B-41BA-8869-C3A0070F092E}"/>
                </a:ext>
              </a:extLst>
            </p:cNvPr>
            <p:cNvSpPr/>
            <p:nvPr/>
          </p:nvSpPr>
          <p:spPr>
            <a:xfrm rot="16200000">
              <a:off x="2020784" y="2297642"/>
              <a:ext cx="111333" cy="2006603"/>
            </a:xfrm>
            <a:prstGeom prst="rightBrace">
              <a:avLst>
                <a:gd name="adj1" fmla="val 31860"/>
                <a:gd name="adj2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38B03C6-5A55-42B9-9BC2-E66184E559E6}"/>
                </a:ext>
              </a:extLst>
            </p:cNvPr>
            <p:cNvCxnSpPr>
              <a:cxnSpLocks/>
            </p:cNvCxnSpPr>
            <p:nvPr/>
          </p:nvCxnSpPr>
          <p:spPr>
            <a:xfrm>
              <a:off x="3581397" y="2035816"/>
              <a:ext cx="0" cy="1800000"/>
            </a:xfrm>
            <a:prstGeom prst="straightConnector1">
              <a:avLst/>
            </a:prstGeom>
            <a:ln w="76200">
              <a:solidFill>
                <a:srgbClr val="20386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135537-6D8F-49CE-9A2F-4CCB373A5D03}"/>
                </a:ext>
              </a:extLst>
            </p:cNvPr>
            <p:cNvGrpSpPr/>
            <p:nvPr/>
          </p:nvGrpSpPr>
          <p:grpSpPr>
            <a:xfrm>
              <a:off x="4083046" y="3476610"/>
              <a:ext cx="2006600" cy="360000"/>
              <a:chOff x="1073150" y="1252542"/>
              <a:chExt cx="2006600" cy="180000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1A928C-E99D-46ED-8721-FEC0C7699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15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0D03815-4D10-4C4F-BFA2-55D1E006E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480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5FD8053-7D44-485F-89EE-AE9064B8B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45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6E8B012-4E2E-45C6-8956-EF851B181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0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C237927-733F-432E-931A-E98762B8B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975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97B847-6544-4CCD-B488-96E48D7526D7}"/>
                </a:ext>
              </a:extLst>
            </p:cNvPr>
            <p:cNvGrpSpPr/>
            <p:nvPr/>
          </p:nvGrpSpPr>
          <p:grpSpPr>
            <a:xfrm>
              <a:off x="1574798" y="3476609"/>
              <a:ext cx="1504950" cy="360000"/>
              <a:chOff x="1073150" y="1252542"/>
              <a:chExt cx="1504950" cy="180000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2E3598-B6AF-4485-9054-764EF0460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15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D06A158-017E-4CAE-84B1-BBBC1DF87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480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E7CD599-9FE3-4226-BE3E-1708A741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45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2157FC8-FCBD-439A-8AD7-F0802AF81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00" y="1252542"/>
                <a:ext cx="0" cy="1800000"/>
              </a:xfrm>
              <a:prstGeom prst="straightConnector1">
                <a:avLst/>
              </a:prstGeom>
              <a:ln w="76200">
                <a:solidFill>
                  <a:srgbClr val="8FAAD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30FE73-1C60-4EDB-83B4-3318D3D3ED5E}"/>
                </a:ext>
              </a:extLst>
            </p:cNvPr>
            <p:cNvSpPr txBox="1"/>
            <p:nvPr/>
          </p:nvSpPr>
          <p:spPr>
            <a:xfrm>
              <a:off x="6363099" y="2754730"/>
              <a:ext cx="716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…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4D1D6A-1C3C-4799-84EF-28EC8FEAF888}"/>
                </a:ext>
              </a:extLst>
            </p:cNvPr>
            <p:cNvSpPr/>
            <p:nvPr/>
          </p:nvSpPr>
          <p:spPr bwMode="auto">
            <a:xfrm>
              <a:off x="7367258" y="3831015"/>
              <a:ext cx="292062" cy="286305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b="1" dirty="0">
                  <a:latin typeface="+mn-lt"/>
                  <a:ea typeface="ＭＳ Ｐゴシック" pitchFamily="1" charset="-128"/>
                </a:rPr>
                <a:t>T</a:t>
              </a:r>
              <a:endParaRPr kumimoji="0" lang="en-GB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5D6AA6F-F371-4709-AC6B-3B35E01369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3837402"/>
              <a:ext cx="6866641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BACF931D-5847-4C94-A9F1-84FC06F2CA8A}"/>
                </a:ext>
              </a:extLst>
            </p:cNvPr>
            <p:cNvSpPr/>
            <p:nvPr/>
          </p:nvSpPr>
          <p:spPr>
            <a:xfrm rot="5400000" flipV="1">
              <a:off x="1268309" y="3750540"/>
              <a:ext cx="111333" cy="501649"/>
            </a:xfrm>
            <a:prstGeom prst="rightBrace">
              <a:avLst>
                <a:gd name="adj1" fmla="val 31860"/>
                <a:gd name="adj2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F05D2E-720F-4039-AFC8-905AAD5A175E}"/>
                </a:ext>
              </a:extLst>
            </p:cNvPr>
            <p:cNvSpPr txBox="1"/>
            <p:nvPr/>
          </p:nvSpPr>
          <p:spPr>
            <a:xfrm>
              <a:off x="1023251" y="405703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1/R</a:t>
              </a:r>
              <a:r>
                <a:rPr lang="en-GB" b="1" baseline="-25000" dirty="0"/>
                <a:t>F</a:t>
              </a:r>
              <a:endParaRPr lang="en-GB" b="1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B0F6278-197D-4688-B6A8-F74C8837EB8C}"/>
                </a:ext>
              </a:extLst>
            </p:cNvPr>
            <p:cNvCxnSpPr/>
            <p:nvPr/>
          </p:nvCxnSpPr>
          <p:spPr>
            <a:xfrm rot="10800000" flipV="1">
              <a:off x="569120" y="1594451"/>
              <a:ext cx="384079" cy="293999"/>
            </a:xfrm>
            <a:prstGeom prst="bentConnector3">
              <a:avLst>
                <a:gd name="adj1" fmla="val 100219"/>
              </a:avLst>
            </a:prstGeom>
            <a:ln w="31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9A7D46-30E4-4EE0-8968-F9D0D5F24AD2}"/>
                </a:ext>
              </a:extLst>
            </p:cNvPr>
            <p:cNvSpPr txBox="1"/>
            <p:nvPr/>
          </p:nvSpPr>
          <p:spPr>
            <a:xfrm>
              <a:off x="4967472" y="2853285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S</a:t>
              </a:r>
              <a:r>
                <a:rPr lang="en-GB" b="1" baseline="-25000" dirty="0"/>
                <a:t>P</a:t>
              </a:r>
              <a:r>
                <a:rPr lang="en-GB" b="1" dirty="0"/>
                <a:t> = 250 kB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D5B8C4D-F905-4C6D-9625-89B5DFD442FE}"/>
                </a:ext>
              </a:extLst>
            </p:cNvPr>
            <p:cNvCxnSpPr/>
            <p:nvPr/>
          </p:nvCxnSpPr>
          <p:spPr>
            <a:xfrm rot="10800000" flipV="1">
              <a:off x="4583440" y="3035742"/>
              <a:ext cx="384079" cy="293999"/>
            </a:xfrm>
            <a:prstGeom prst="bentConnector3">
              <a:avLst>
                <a:gd name="adj1" fmla="val 100219"/>
              </a:avLst>
            </a:prstGeom>
            <a:ln w="31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AAA28B5-BDF4-4118-9745-F5AE0F16904B}"/>
              </a:ext>
            </a:extLst>
          </p:cNvPr>
          <p:cNvGrpSpPr/>
          <p:nvPr/>
        </p:nvGrpSpPr>
        <p:grpSpPr>
          <a:xfrm rot="16200000">
            <a:off x="20421626" y="2084043"/>
            <a:ext cx="942593" cy="9385605"/>
            <a:chOff x="11320623" y="5410447"/>
            <a:chExt cx="910897" cy="1321596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0218FB6-F832-49D4-933F-BDBF20CA7202}"/>
                </a:ext>
              </a:extLst>
            </p:cNvPr>
            <p:cNvCxnSpPr>
              <a:cxnSpLocks/>
            </p:cNvCxnSpPr>
            <p:nvPr/>
          </p:nvCxnSpPr>
          <p:spPr>
            <a:xfrm>
              <a:off x="11320623" y="54104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4870178-7959-4C32-BE32-29B00A51EB6C}"/>
                </a:ext>
              </a:extLst>
            </p:cNvPr>
            <p:cNvCxnSpPr>
              <a:cxnSpLocks/>
            </p:cNvCxnSpPr>
            <p:nvPr/>
          </p:nvCxnSpPr>
          <p:spPr>
            <a:xfrm>
              <a:off x="12231520" y="54104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4809F12-7929-4148-A2C8-D62E530AA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0623" y="6732043"/>
              <a:ext cx="90717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1ED5594-F31D-4B3E-8DAA-084326347C2A}"/>
              </a:ext>
            </a:extLst>
          </p:cNvPr>
          <p:cNvSpPr/>
          <p:nvPr/>
        </p:nvSpPr>
        <p:spPr>
          <a:xfrm>
            <a:off x="17016761" y="5280082"/>
            <a:ext cx="7200739" cy="2340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78941F-8684-40B7-8EA7-77E2E048F0F7}"/>
              </a:ext>
            </a:extLst>
          </p:cNvPr>
          <p:cNvGrpSpPr/>
          <p:nvPr/>
        </p:nvGrpSpPr>
        <p:grpSpPr>
          <a:xfrm>
            <a:off x="13027226" y="4097197"/>
            <a:ext cx="3468903" cy="3467112"/>
            <a:chOff x="13027226" y="4097197"/>
            <a:chExt cx="3468903" cy="3467112"/>
          </a:xfrm>
        </p:grpSpPr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939B2C56-40C7-44B3-ADEA-09FC16C95C98}"/>
                </a:ext>
              </a:extLst>
            </p:cNvPr>
            <p:cNvCxnSpPr/>
            <p:nvPr/>
          </p:nvCxnSpPr>
          <p:spPr>
            <a:xfrm>
              <a:off x="13027226" y="4097197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21C8023-0B27-4393-A789-CBFB810B9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27226" y="4097197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BEBB30E-331E-4108-A1FD-29361569790D}"/>
                </a:ext>
              </a:extLst>
            </p:cNvPr>
            <p:cNvCxnSpPr/>
            <p:nvPr/>
          </p:nvCxnSpPr>
          <p:spPr>
            <a:xfrm>
              <a:off x="13027226" y="5045909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19CDC74-7BA2-4923-AF9D-727A281F8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27226" y="5045909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BCA949A1-B024-48CD-9527-37879E8253A9}"/>
                </a:ext>
              </a:extLst>
            </p:cNvPr>
            <p:cNvCxnSpPr/>
            <p:nvPr/>
          </p:nvCxnSpPr>
          <p:spPr>
            <a:xfrm>
              <a:off x="13027226" y="5994620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D00C3977-A719-4A40-B02A-0F1A928AE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27226" y="5994620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A22F847-DDBD-4B09-9E1A-F2D30E5182A0}"/>
                </a:ext>
              </a:extLst>
            </p:cNvPr>
            <p:cNvCxnSpPr/>
            <p:nvPr/>
          </p:nvCxnSpPr>
          <p:spPr>
            <a:xfrm>
              <a:off x="13027226" y="6943334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857840F-D732-429B-88E1-B22837AD9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27226" y="6943334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B39B317-19C1-40A8-89DE-5BD4E99FDF2E}"/>
                </a:ext>
              </a:extLst>
            </p:cNvPr>
            <p:cNvCxnSpPr/>
            <p:nvPr/>
          </p:nvCxnSpPr>
          <p:spPr>
            <a:xfrm>
              <a:off x="13976428" y="4097197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4F198EA-E031-44D9-977A-7123EA34B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76428" y="4097197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9DACE011-AFAB-4CC8-A715-F9E5E57C5AC2}"/>
                </a:ext>
              </a:extLst>
            </p:cNvPr>
            <p:cNvCxnSpPr/>
            <p:nvPr/>
          </p:nvCxnSpPr>
          <p:spPr>
            <a:xfrm>
              <a:off x="13976428" y="5045909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056FD73-1A7E-4313-8BDE-0DEBF509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76428" y="5045909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83580FA5-7BFF-4AF3-B727-E399F1CE811D}"/>
                </a:ext>
              </a:extLst>
            </p:cNvPr>
            <p:cNvCxnSpPr/>
            <p:nvPr/>
          </p:nvCxnSpPr>
          <p:spPr>
            <a:xfrm>
              <a:off x="13976428" y="5994620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36F8F41-C130-4B16-9F3D-962D88927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76428" y="5994620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2D1BEBF-D402-45B3-B15B-1BFD9D03294A}"/>
                </a:ext>
              </a:extLst>
            </p:cNvPr>
            <p:cNvCxnSpPr/>
            <p:nvPr/>
          </p:nvCxnSpPr>
          <p:spPr>
            <a:xfrm>
              <a:off x="13976428" y="6943334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07FC460-BF3C-464D-A09B-B5930CACE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76428" y="6943334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919B9204-A48E-45A6-88D2-5E49B87AE87E}"/>
                </a:ext>
              </a:extLst>
            </p:cNvPr>
            <p:cNvCxnSpPr/>
            <p:nvPr/>
          </p:nvCxnSpPr>
          <p:spPr>
            <a:xfrm>
              <a:off x="14925629" y="4097197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32A8046-99A8-4A07-A006-E65DCE3FA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25629" y="4097197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8A8348-1808-4769-918C-E06FF809A528}"/>
                </a:ext>
              </a:extLst>
            </p:cNvPr>
            <p:cNvCxnSpPr/>
            <p:nvPr/>
          </p:nvCxnSpPr>
          <p:spPr>
            <a:xfrm>
              <a:off x="14925629" y="5045909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B172A73B-BBD7-4A6F-84C3-BA27918C4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25629" y="5045909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177AB89F-8BAF-4973-AF51-8A4DDFB1B4AE}"/>
                </a:ext>
              </a:extLst>
            </p:cNvPr>
            <p:cNvCxnSpPr/>
            <p:nvPr/>
          </p:nvCxnSpPr>
          <p:spPr>
            <a:xfrm>
              <a:off x="14925629" y="5994620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0C6900D-A34C-4AA9-A6A8-B7B582FF0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25629" y="5994620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D6C5BB65-4A37-491A-B83B-40045E908F95}"/>
                </a:ext>
              </a:extLst>
            </p:cNvPr>
            <p:cNvCxnSpPr/>
            <p:nvPr/>
          </p:nvCxnSpPr>
          <p:spPr>
            <a:xfrm>
              <a:off x="14925629" y="6943334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22E1654-4B16-48EF-BF0C-2620E90DE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25629" y="6943334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D157A64-44F6-427E-AA13-8E19B8833508}"/>
                </a:ext>
              </a:extLst>
            </p:cNvPr>
            <p:cNvCxnSpPr/>
            <p:nvPr/>
          </p:nvCxnSpPr>
          <p:spPr>
            <a:xfrm>
              <a:off x="15874832" y="4097197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1BF47D2-2260-4961-A238-FE9EE6C75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4832" y="4097197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3607B87-8378-4120-9349-818EFE45071F}"/>
                </a:ext>
              </a:extLst>
            </p:cNvPr>
            <p:cNvCxnSpPr/>
            <p:nvPr/>
          </p:nvCxnSpPr>
          <p:spPr>
            <a:xfrm>
              <a:off x="15874832" y="5045909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918BF3A-CC25-4091-B54F-E3FE6905E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4832" y="5045909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96D066E-3E9C-44B4-BE49-588B949D5363}"/>
                </a:ext>
              </a:extLst>
            </p:cNvPr>
            <p:cNvCxnSpPr/>
            <p:nvPr/>
          </p:nvCxnSpPr>
          <p:spPr>
            <a:xfrm>
              <a:off x="15874832" y="5994620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4CBF54A-598F-4B9A-B423-0CC33EE2D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4832" y="5994620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07CE5CD-756F-4CCF-B4E4-BA23B102921A}"/>
                </a:ext>
              </a:extLst>
            </p:cNvPr>
            <p:cNvCxnSpPr/>
            <p:nvPr/>
          </p:nvCxnSpPr>
          <p:spPr>
            <a:xfrm>
              <a:off x="15874832" y="6943334"/>
              <a:ext cx="621297" cy="62097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01F50D5-6289-4AF5-A6FA-D51F91E4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4832" y="6943334"/>
              <a:ext cx="621297" cy="6209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9" name="Group 2008">
            <a:extLst>
              <a:ext uri="{FF2B5EF4-FFF2-40B4-BE49-F238E27FC236}">
                <a16:creationId xmlns:a16="http://schemas.microsoft.com/office/drawing/2014/main" id="{C69BF31A-913B-4A6C-B2DD-A69BD6FD34F0}"/>
              </a:ext>
            </a:extLst>
          </p:cNvPr>
          <p:cNvGrpSpPr/>
          <p:nvPr/>
        </p:nvGrpSpPr>
        <p:grpSpPr>
          <a:xfrm rot="16200000">
            <a:off x="4174160" y="838092"/>
            <a:ext cx="1859075" cy="9933074"/>
            <a:chOff x="11320623" y="5410447"/>
            <a:chExt cx="910897" cy="1321596"/>
          </a:xfrm>
        </p:grpSpPr>
        <p:cxnSp>
          <p:nvCxnSpPr>
            <p:cNvPr id="2006" name="Straight Connector 2005">
              <a:extLst>
                <a:ext uri="{FF2B5EF4-FFF2-40B4-BE49-F238E27FC236}">
                  <a16:creationId xmlns:a16="http://schemas.microsoft.com/office/drawing/2014/main" id="{DD6D852B-A218-462E-BB30-FD56E1B4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1320623" y="54104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Straight Connector 2006">
              <a:extLst>
                <a:ext uri="{FF2B5EF4-FFF2-40B4-BE49-F238E27FC236}">
                  <a16:creationId xmlns:a16="http://schemas.microsoft.com/office/drawing/2014/main" id="{77E0FDF5-61DB-47EA-BCEB-D8E0826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12231520" y="54104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8" name="Straight Connector 2007">
              <a:extLst>
                <a:ext uri="{FF2B5EF4-FFF2-40B4-BE49-F238E27FC236}">
                  <a16:creationId xmlns:a16="http://schemas.microsoft.com/office/drawing/2014/main" id="{7F062019-61E8-4CEB-BEA0-094E83933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0623" y="6732043"/>
              <a:ext cx="90717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E5984C4-0BEB-46C4-9AFF-DAEBFDFFD7FD}"/>
              </a:ext>
            </a:extLst>
          </p:cNvPr>
          <p:cNvSpPr/>
          <p:nvPr/>
        </p:nvSpPr>
        <p:spPr>
          <a:xfrm>
            <a:off x="1492212" y="4602480"/>
            <a:ext cx="6675704" cy="2340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025B532-0C64-4206-AE1D-11367FBF68C3}"/>
              </a:ext>
            </a:extLst>
          </p:cNvPr>
          <p:cNvGrpSpPr/>
          <p:nvPr/>
        </p:nvGrpSpPr>
        <p:grpSpPr>
          <a:xfrm>
            <a:off x="17571722" y="7248143"/>
            <a:ext cx="948689" cy="1395477"/>
            <a:chOff x="11168223" y="5258047"/>
            <a:chExt cx="910897" cy="1321596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080C073-C395-4AC9-821D-964AA51DC16F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223" y="52580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E05391A-2969-4248-BBBB-D7303D170A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9120" y="52580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8DFF1A1-4CAD-43AC-93E1-C6A0791B7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8223" y="6579643"/>
              <a:ext cx="90717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7F71CA9-396E-4820-8E80-D3FCF3AD7C3F}"/>
              </a:ext>
            </a:extLst>
          </p:cNvPr>
          <p:cNvSpPr/>
          <p:nvPr/>
        </p:nvSpPr>
        <p:spPr>
          <a:xfrm>
            <a:off x="17140387" y="194167"/>
            <a:ext cx="7480031" cy="74760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CB05C1E7-F918-4F66-B077-256AB4B88386}"/>
              </a:ext>
            </a:extLst>
          </p:cNvPr>
          <p:cNvCxnSpPr/>
          <p:nvPr/>
        </p:nvCxnSpPr>
        <p:spPr>
          <a:xfrm>
            <a:off x="21055645" y="4097197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EB82DFDF-CD05-4636-9283-E56DC54F8D3B}"/>
              </a:ext>
            </a:extLst>
          </p:cNvPr>
          <p:cNvCxnSpPr>
            <a:cxnSpLocks/>
          </p:cNvCxnSpPr>
          <p:nvPr/>
        </p:nvCxnSpPr>
        <p:spPr>
          <a:xfrm flipH="1">
            <a:off x="21055645" y="4097197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D5C41E22-86C6-4A8C-8B62-0F7C6A2F103B}"/>
              </a:ext>
            </a:extLst>
          </p:cNvPr>
          <p:cNvCxnSpPr/>
          <p:nvPr/>
        </p:nvCxnSpPr>
        <p:spPr>
          <a:xfrm>
            <a:off x="21055645" y="504590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D6CEB845-D3BC-4D76-9CD5-2B980594B54B}"/>
              </a:ext>
            </a:extLst>
          </p:cNvPr>
          <p:cNvCxnSpPr>
            <a:cxnSpLocks/>
          </p:cNvCxnSpPr>
          <p:nvPr/>
        </p:nvCxnSpPr>
        <p:spPr>
          <a:xfrm flipH="1">
            <a:off x="21055645" y="504590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60E16FE4-04E2-48A8-9AB1-3C66697CC6AA}"/>
              </a:ext>
            </a:extLst>
          </p:cNvPr>
          <p:cNvCxnSpPr/>
          <p:nvPr/>
        </p:nvCxnSpPr>
        <p:spPr>
          <a:xfrm>
            <a:off x="21055645" y="599462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78238996-46AD-42B0-8852-8379348E4D51}"/>
              </a:ext>
            </a:extLst>
          </p:cNvPr>
          <p:cNvCxnSpPr>
            <a:cxnSpLocks/>
          </p:cNvCxnSpPr>
          <p:nvPr/>
        </p:nvCxnSpPr>
        <p:spPr>
          <a:xfrm flipH="1">
            <a:off x="21055645" y="599462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B214DCC-3C3D-4E80-A5E1-89A96D5C7653}"/>
              </a:ext>
            </a:extLst>
          </p:cNvPr>
          <p:cNvCxnSpPr/>
          <p:nvPr/>
        </p:nvCxnSpPr>
        <p:spPr>
          <a:xfrm>
            <a:off x="21055645" y="6943334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6AE15439-0028-40D8-B1EF-047293FEF2AB}"/>
              </a:ext>
            </a:extLst>
          </p:cNvPr>
          <p:cNvCxnSpPr>
            <a:cxnSpLocks/>
          </p:cNvCxnSpPr>
          <p:nvPr/>
        </p:nvCxnSpPr>
        <p:spPr>
          <a:xfrm flipH="1">
            <a:off x="21055645" y="6943334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7111DE88-C2AE-4CEB-A140-0CE0706752B9}"/>
              </a:ext>
            </a:extLst>
          </p:cNvPr>
          <p:cNvCxnSpPr/>
          <p:nvPr/>
        </p:nvCxnSpPr>
        <p:spPr>
          <a:xfrm>
            <a:off x="22004847" y="4097197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DF75034D-ED35-4014-AEC3-08845FBE9FFD}"/>
              </a:ext>
            </a:extLst>
          </p:cNvPr>
          <p:cNvCxnSpPr>
            <a:cxnSpLocks/>
          </p:cNvCxnSpPr>
          <p:nvPr/>
        </p:nvCxnSpPr>
        <p:spPr>
          <a:xfrm flipH="1">
            <a:off x="22004847" y="4097197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860A92A4-2B86-49F7-BFC8-490575FA0EAA}"/>
              </a:ext>
            </a:extLst>
          </p:cNvPr>
          <p:cNvCxnSpPr/>
          <p:nvPr/>
        </p:nvCxnSpPr>
        <p:spPr>
          <a:xfrm>
            <a:off x="22004847" y="504590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ABA2CD13-8E69-48CB-98EC-9A3BA137073A}"/>
              </a:ext>
            </a:extLst>
          </p:cNvPr>
          <p:cNvCxnSpPr>
            <a:cxnSpLocks/>
          </p:cNvCxnSpPr>
          <p:nvPr/>
        </p:nvCxnSpPr>
        <p:spPr>
          <a:xfrm flipH="1">
            <a:off x="22004847" y="504590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977D3468-6453-4CC6-BDD1-F2E0C5F5232D}"/>
              </a:ext>
            </a:extLst>
          </p:cNvPr>
          <p:cNvCxnSpPr/>
          <p:nvPr/>
        </p:nvCxnSpPr>
        <p:spPr>
          <a:xfrm>
            <a:off x="22004847" y="599462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857BFC21-CEC8-4F10-B195-4438ABD456BE}"/>
              </a:ext>
            </a:extLst>
          </p:cNvPr>
          <p:cNvCxnSpPr>
            <a:cxnSpLocks/>
          </p:cNvCxnSpPr>
          <p:nvPr/>
        </p:nvCxnSpPr>
        <p:spPr>
          <a:xfrm flipH="1">
            <a:off x="22004847" y="599462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CDDDC77-DC2D-421A-A137-EDA668D03BE6}"/>
              </a:ext>
            </a:extLst>
          </p:cNvPr>
          <p:cNvCxnSpPr/>
          <p:nvPr/>
        </p:nvCxnSpPr>
        <p:spPr>
          <a:xfrm>
            <a:off x="22004847" y="6943334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E9027B0E-95F0-43F6-BAED-54C2DBF84A26}"/>
              </a:ext>
            </a:extLst>
          </p:cNvPr>
          <p:cNvCxnSpPr>
            <a:cxnSpLocks/>
          </p:cNvCxnSpPr>
          <p:nvPr/>
        </p:nvCxnSpPr>
        <p:spPr>
          <a:xfrm flipH="1">
            <a:off x="22004847" y="6943334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8E7CF1C3-D0ED-4634-84DA-442277537E7F}"/>
              </a:ext>
            </a:extLst>
          </p:cNvPr>
          <p:cNvCxnSpPr/>
          <p:nvPr/>
        </p:nvCxnSpPr>
        <p:spPr>
          <a:xfrm>
            <a:off x="22954048" y="4097197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DA2DF43D-9484-4534-856F-50D738042C79}"/>
              </a:ext>
            </a:extLst>
          </p:cNvPr>
          <p:cNvCxnSpPr>
            <a:cxnSpLocks/>
          </p:cNvCxnSpPr>
          <p:nvPr/>
        </p:nvCxnSpPr>
        <p:spPr>
          <a:xfrm flipH="1">
            <a:off x="22954048" y="4097197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07762983-C5D4-4C77-A206-5F007ED349CF}"/>
              </a:ext>
            </a:extLst>
          </p:cNvPr>
          <p:cNvCxnSpPr/>
          <p:nvPr/>
        </p:nvCxnSpPr>
        <p:spPr>
          <a:xfrm>
            <a:off x="22954048" y="504590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05A2B20D-D660-4220-8763-BA8888280AC1}"/>
              </a:ext>
            </a:extLst>
          </p:cNvPr>
          <p:cNvCxnSpPr>
            <a:cxnSpLocks/>
          </p:cNvCxnSpPr>
          <p:nvPr/>
        </p:nvCxnSpPr>
        <p:spPr>
          <a:xfrm flipH="1">
            <a:off x="22954048" y="504590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0621F44C-B795-4321-AE76-905825A9A9D0}"/>
              </a:ext>
            </a:extLst>
          </p:cNvPr>
          <p:cNvCxnSpPr/>
          <p:nvPr/>
        </p:nvCxnSpPr>
        <p:spPr>
          <a:xfrm>
            <a:off x="22954048" y="599462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AD113876-FFF7-4D61-919F-1072C54E0B08}"/>
              </a:ext>
            </a:extLst>
          </p:cNvPr>
          <p:cNvCxnSpPr>
            <a:cxnSpLocks/>
          </p:cNvCxnSpPr>
          <p:nvPr/>
        </p:nvCxnSpPr>
        <p:spPr>
          <a:xfrm flipH="1">
            <a:off x="22954048" y="599462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5B240A55-1C85-48F1-B2C7-1944D5F6AD91}"/>
              </a:ext>
            </a:extLst>
          </p:cNvPr>
          <p:cNvCxnSpPr/>
          <p:nvPr/>
        </p:nvCxnSpPr>
        <p:spPr>
          <a:xfrm>
            <a:off x="22954048" y="6943334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C864B759-734E-4C86-BA78-7254B94C3FD8}"/>
              </a:ext>
            </a:extLst>
          </p:cNvPr>
          <p:cNvCxnSpPr>
            <a:cxnSpLocks/>
          </p:cNvCxnSpPr>
          <p:nvPr/>
        </p:nvCxnSpPr>
        <p:spPr>
          <a:xfrm flipH="1">
            <a:off x="22954048" y="6943334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E037B201-33DF-40D2-ADD4-A486926F5A3B}"/>
              </a:ext>
            </a:extLst>
          </p:cNvPr>
          <p:cNvCxnSpPr/>
          <p:nvPr/>
        </p:nvCxnSpPr>
        <p:spPr>
          <a:xfrm>
            <a:off x="23903251" y="4097197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3BC35752-D0F8-4005-9223-C0C49D53AD5D}"/>
              </a:ext>
            </a:extLst>
          </p:cNvPr>
          <p:cNvCxnSpPr>
            <a:cxnSpLocks/>
          </p:cNvCxnSpPr>
          <p:nvPr/>
        </p:nvCxnSpPr>
        <p:spPr>
          <a:xfrm flipH="1">
            <a:off x="23903251" y="4097197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FCAC51D1-0D22-43B6-AC49-8441A01C3A3F}"/>
              </a:ext>
            </a:extLst>
          </p:cNvPr>
          <p:cNvCxnSpPr/>
          <p:nvPr/>
        </p:nvCxnSpPr>
        <p:spPr>
          <a:xfrm>
            <a:off x="23903251" y="504590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C6B64C56-5169-4046-A102-FCF678BF6D82}"/>
              </a:ext>
            </a:extLst>
          </p:cNvPr>
          <p:cNvCxnSpPr>
            <a:cxnSpLocks/>
          </p:cNvCxnSpPr>
          <p:nvPr/>
        </p:nvCxnSpPr>
        <p:spPr>
          <a:xfrm flipH="1">
            <a:off x="23903251" y="504590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2F42143-13AE-4C28-9535-BF45C0B79A31}"/>
              </a:ext>
            </a:extLst>
          </p:cNvPr>
          <p:cNvCxnSpPr/>
          <p:nvPr/>
        </p:nvCxnSpPr>
        <p:spPr>
          <a:xfrm>
            <a:off x="23903251" y="599462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D8070E0-F29E-4940-B55A-6FFC88CD8219}"/>
              </a:ext>
            </a:extLst>
          </p:cNvPr>
          <p:cNvCxnSpPr>
            <a:cxnSpLocks/>
          </p:cNvCxnSpPr>
          <p:nvPr/>
        </p:nvCxnSpPr>
        <p:spPr>
          <a:xfrm flipH="1">
            <a:off x="23903251" y="599462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84F569C-DFAF-48D0-B1B1-B07FE913F48B}"/>
              </a:ext>
            </a:extLst>
          </p:cNvPr>
          <p:cNvCxnSpPr/>
          <p:nvPr/>
        </p:nvCxnSpPr>
        <p:spPr>
          <a:xfrm>
            <a:off x="23903251" y="6943334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51EFE557-7425-4D8B-B635-D975E68C415A}"/>
              </a:ext>
            </a:extLst>
          </p:cNvPr>
          <p:cNvCxnSpPr>
            <a:cxnSpLocks/>
          </p:cNvCxnSpPr>
          <p:nvPr/>
        </p:nvCxnSpPr>
        <p:spPr>
          <a:xfrm flipH="1">
            <a:off x="23903251" y="6943334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746AC22F-6AB0-4B5B-9EE4-77A3C20BA855}"/>
              </a:ext>
            </a:extLst>
          </p:cNvPr>
          <p:cNvCxnSpPr/>
          <p:nvPr/>
        </p:nvCxnSpPr>
        <p:spPr>
          <a:xfrm>
            <a:off x="17261583" y="4097197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D0564690-B7AF-46C7-A0A8-98B25854FAEB}"/>
              </a:ext>
            </a:extLst>
          </p:cNvPr>
          <p:cNvCxnSpPr>
            <a:cxnSpLocks/>
          </p:cNvCxnSpPr>
          <p:nvPr/>
        </p:nvCxnSpPr>
        <p:spPr>
          <a:xfrm flipH="1">
            <a:off x="17261583" y="4097197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7FCC60F-7E41-48AF-9BFD-8FA857EB62C0}"/>
              </a:ext>
            </a:extLst>
          </p:cNvPr>
          <p:cNvCxnSpPr/>
          <p:nvPr/>
        </p:nvCxnSpPr>
        <p:spPr>
          <a:xfrm>
            <a:off x="17261583" y="504590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5691FEC-97AC-400D-A5F7-A947EC1E2A83}"/>
              </a:ext>
            </a:extLst>
          </p:cNvPr>
          <p:cNvCxnSpPr>
            <a:cxnSpLocks/>
          </p:cNvCxnSpPr>
          <p:nvPr/>
        </p:nvCxnSpPr>
        <p:spPr>
          <a:xfrm flipH="1">
            <a:off x="17261583" y="504590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8798DC24-6E32-4144-AF5A-91FF848096B9}"/>
              </a:ext>
            </a:extLst>
          </p:cNvPr>
          <p:cNvCxnSpPr/>
          <p:nvPr/>
        </p:nvCxnSpPr>
        <p:spPr>
          <a:xfrm>
            <a:off x="17261583" y="599462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1C26D421-B8B8-4C26-B52A-ECC64457EE4F}"/>
              </a:ext>
            </a:extLst>
          </p:cNvPr>
          <p:cNvCxnSpPr>
            <a:cxnSpLocks/>
          </p:cNvCxnSpPr>
          <p:nvPr/>
        </p:nvCxnSpPr>
        <p:spPr>
          <a:xfrm flipH="1">
            <a:off x="17261583" y="599462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1A481640-F8CA-40C6-896D-C74F4AA38CC3}"/>
              </a:ext>
            </a:extLst>
          </p:cNvPr>
          <p:cNvCxnSpPr/>
          <p:nvPr/>
        </p:nvCxnSpPr>
        <p:spPr>
          <a:xfrm>
            <a:off x="17261583" y="6943334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5E6D408C-89AF-4DC6-A832-E25B8FAB00EE}"/>
              </a:ext>
            </a:extLst>
          </p:cNvPr>
          <p:cNvCxnSpPr>
            <a:cxnSpLocks/>
          </p:cNvCxnSpPr>
          <p:nvPr/>
        </p:nvCxnSpPr>
        <p:spPr>
          <a:xfrm flipH="1">
            <a:off x="17261583" y="6943334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BB321CB6-336F-4897-B3ED-C03CB485187D}"/>
              </a:ext>
            </a:extLst>
          </p:cNvPr>
          <p:cNvCxnSpPr/>
          <p:nvPr/>
        </p:nvCxnSpPr>
        <p:spPr>
          <a:xfrm>
            <a:off x="18210785" y="4097197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FE1603A-E356-4305-B2D1-8B2B9896EE87}"/>
              </a:ext>
            </a:extLst>
          </p:cNvPr>
          <p:cNvCxnSpPr>
            <a:cxnSpLocks/>
          </p:cNvCxnSpPr>
          <p:nvPr/>
        </p:nvCxnSpPr>
        <p:spPr>
          <a:xfrm flipH="1">
            <a:off x="18210785" y="4097197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D81C09E7-C26F-4076-97F8-DE68EE5EDEA8}"/>
              </a:ext>
            </a:extLst>
          </p:cNvPr>
          <p:cNvCxnSpPr/>
          <p:nvPr/>
        </p:nvCxnSpPr>
        <p:spPr>
          <a:xfrm>
            <a:off x="18210785" y="504590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ACCCB9C5-5011-4F52-90D4-338526DBDAB1}"/>
              </a:ext>
            </a:extLst>
          </p:cNvPr>
          <p:cNvCxnSpPr>
            <a:cxnSpLocks/>
          </p:cNvCxnSpPr>
          <p:nvPr/>
        </p:nvCxnSpPr>
        <p:spPr>
          <a:xfrm flipH="1">
            <a:off x="18210785" y="504590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D73499D4-AE15-4A43-BE81-A0014702088B}"/>
              </a:ext>
            </a:extLst>
          </p:cNvPr>
          <p:cNvCxnSpPr/>
          <p:nvPr/>
        </p:nvCxnSpPr>
        <p:spPr>
          <a:xfrm>
            <a:off x="18210785" y="599462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F4E46D0D-CA41-41A5-8432-AA3E938E2BCC}"/>
              </a:ext>
            </a:extLst>
          </p:cNvPr>
          <p:cNvCxnSpPr>
            <a:cxnSpLocks/>
          </p:cNvCxnSpPr>
          <p:nvPr/>
        </p:nvCxnSpPr>
        <p:spPr>
          <a:xfrm flipH="1">
            <a:off x="18210785" y="599462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FBECE349-EC34-49D0-9414-6835F21D5685}"/>
              </a:ext>
            </a:extLst>
          </p:cNvPr>
          <p:cNvCxnSpPr/>
          <p:nvPr/>
        </p:nvCxnSpPr>
        <p:spPr>
          <a:xfrm>
            <a:off x="18210785" y="6943334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BA27C3A4-479E-472F-9828-4FBA39321F2E}"/>
              </a:ext>
            </a:extLst>
          </p:cNvPr>
          <p:cNvCxnSpPr>
            <a:cxnSpLocks/>
          </p:cNvCxnSpPr>
          <p:nvPr/>
        </p:nvCxnSpPr>
        <p:spPr>
          <a:xfrm flipH="1">
            <a:off x="18210785" y="6943334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C3B0EEBB-2CC2-4DBE-B560-ED7668727932}"/>
              </a:ext>
            </a:extLst>
          </p:cNvPr>
          <p:cNvCxnSpPr/>
          <p:nvPr/>
        </p:nvCxnSpPr>
        <p:spPr>
          <a:xfrm>
            <a:off x="19159986" y="4097197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CC9FF85E-17E0-48EB-A686-5B8EFADC04DE}"/>
              </a:ext>
            </a:extLst>
          </p:cNvPr>
          <p:cNvCxnSpPr>
            <a:cxnSpLocks/>
          </p:cNvCxnSpPr>
          <p:nvPr/>
        </p:nvCxnSpPr>
        <p:spPr>
          <a:xfrm flipH="1">
            <a:off x="19159986" y="4097197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84B269D-ECAF-4B02-B995-2BBB198E7A05}"/>
              </a:ext>
            </a:extLst>
          </p:cNvPr>
          <p:cNvCxnSpPr/>
          <p:nvPr/>
        </p:nvCxnSpPr>
        <p:spPr>
          <a:xfrm>
            <a:off x="19159986" y="504590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34B6D60-92E3-490C-8059-71DCF1A61347}"/>
              </a:ext>
            </a:extLst>
          </p:cNvPr>
          <p:cNvCxnSpPr>
            <a:cxnSpLocks/>
          </p:cNvCxnSpPr>
          <p:nvPr/>
        </p:nvCxnSpPr>
        <p:spPr>
          <a:xfrm flipH="1">
            <a:off x="19159986" y="504590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62E64907-FE92-41E2-B5F5-FA3B1BA1D70F}"/>
              </a:ext>
            </a:extLst>
          </p:cNvPr>
          <p:cNvCxnSpPr/>
          <p:nvPr/>
        </p:nvCxnSpPr>
        <p:spPr>
          <a:xfrm>
            <a:off x="19159986" y="599462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722704A9-E998-43C3-B6A9-AE8BBBE8E91A}"/>
              </a:ext>
            </a:extLst>
          </p:cNvPr>
          <p:cNvCxnSpPr>
            <a:cxnSpLocks/>
          </p:cNvCxnSpPr>
          <p:nvPr/>
        </p:nvCxnSpPr>
        <p:spPr>
          <a:xfrm flipH="1">
            <a:off x="19159986" y="599462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BA37DBA0-8537-4707-BDB8-3E84E59EB82B}"/>
              </a:ext>
            </a:extLst>
          </p:cNvPr>
          <p:cNvCxnSpPr/>
          <p:nvPr/>
        </p:nvCxnSpPr>
        <p:spPr>
          <a:xfrm>
            <a:off x="19159986" y="6943334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C01C72E6-2B77-424F-A426-FC3A80BD4F5E}"/>
              </a:ext>
            </a:extLst>
          </p:cNvPr>
          <p:cNvCxnSpPr>
            <a:cxnSpLocks/>
          </p:cNvCxnSpPr>
          <p:nvPr/>
        </p:nvCxnSpPr>
        <p:spPr>
          <a:xfrm flipH="1">
            <a:off x="19159986" y="6943334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6B4F220C-0ABF-4510-80FB-A66371FCE1A7}"/>
              </a:ext>
            </a:extLst>
          </p:cNvPr>
          <p:cNvCxnSpPr/>
          <p:nvPr/>
        </p:nvCxnSpPr>
        <p:spPr>
          <a:xfrm>
            <a:off x="20109189" y="4097197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B2DDE0B3-83AB-4291-A4F0-E72471E550E7}"/>
              </a:ext>
            </a:extLst>
          </p:cNvPr>
          <p:cNvCxnSpPr>
            <a:cxnSpLocks/>
          </p:cNvCxnSpPr>
          <p:nvPr/>
        </p:nvCxnSpPr>
        <p:spPr>
          <a:xfrm flipH="1">
            <a:off x="20109189" y="4097197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C2E7805-C76A-420F-BC86-5BF2A7214FC7}"/>
              </a:ext>
            </a:extLst>
          </p:cNvPr>
          <p:cNvCxnSpPr/>
          <p:nvPr/>
        </p:nvCxnSpPr>
        <p:spPr>
          <a:xfrm>
            <a:off x="20109189" y="504590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4764F050-CF28-4333-8A21-3BDDBF5B370D}"/>
              </a:ext>
            </a:extLst>
          </p:cNvPr>
          <p:cNvCxnSpPr>
            <a:cxnSpLocks/>
          </p:cNvCxnSpPr>
          <p:nvPr/>
        </p:nvCxnSpPr>
        <p:spPr>
          <a:xfrm flipH="1">
            <a:off x="20109189" y="504590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AE404F81-2DBE-4B21-A35C-B429C8D9B839}"/>
              </a:ext>
            </a:extLst>
          </p:cNvPr>
          <p:cNvCxnSpPr/>
          <p:nvPr/>
        </p:nvCxnSpPr>
        <p:spPr>
          <a:xfrm>
            <a:off x="20109189" y="599462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1C1A1C7D-5451-440E-A562-67190E090011}"/>
              </a:ext>
            </a:extLst>
          </p:cNvPr>
          <p:cNvCxnSpPr>
            <a:cxnSpLocks/>
          </p:cNvCxnSpPr>
          <p:nvPr/>
        </p:nvCxnSpPr>
        <p:spPr>
          <a:xfrm flipH="1">
            <a:off x="20109189" y="599462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F38E6447-9F33-405D-92D3-FBE216E71E4B}"/>
              </a:ext>
            </a:extLst>
          </p:cNvPr>
          <p:cNvCxnSpPr/>
          <p:nvPr/>
        </p:nvCxnSpPr>
        <p:spPr>
          <a:xfrm>
            <a:off x="20109189" y="6943334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871FFFEA-4F63-496B-8FBF-05C986661451}"/>
              </a:ext>
            </a:extLst>
          </p:cNvPr>
          <p:cNvCxnSpPr>
            <a:cxnSpLocks/>
          </p:cNvCxnSpPr>
          <p:nvPr/>
        </p:nvCxnSpPr>
        <p:spPr>
          <a:xfrm flipH="1">
            <a:off x="20109189" y="6943334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830A93DC-45DA-4159-8FE6-3CB8E4F16C77}"/>
              </a:ext>
            </a:extLst>
          </p:cNvPr>
          <p:cNvCxnSpPr/>
          <p:nvPr/>
        </p:nvCxnSpPr>
        <p:spPr>
          <a:xfrm>
            <a:off x="21055645" y="30905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9EFDC55-AF45-4DC6-972C-CFA6D553AFA0}"/>
              </a:ext>
            </a:extLst>
          </p:cNvPr>
          <p:cNvCxnSpPr>
            <a:cxnSpLocks/>
          </p:cNvCxnSpPr>
          <p:nvPr/>
        </p:nvCxnSpPr>
        <p:spPr>
          <a:xfrm flipH="1">
            <a:off x="21055645" y="30905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6C3B0FD-0536-42D8-BB22-A67C2F1E4628}"/>
              </a:ext>
            </a:extLst>
          </p:cNvPr>
          <p:cNvCxnSpPr/>
          <p:nvPr/>
        </p:nvCxnSpPr>
        <p:spPr>
          <a:xfrm>
            <a:off x="21055645" y="125777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E12D889-3886-4C79-ACF9-821AD8E9F87A}"/>
              </a:ext>
            </a:extLst>
          </p:cNvPr>
          <p:cNvCxnSpPr>
            <a:cxnSpLocks/>
          </p:cNvCxnSpPr>
          <p:nvPr/>
        </p:nvCxnSpPr>
        <p:spPr>
          <a:xfrm flipH="1">
            <a:off x="21055645" y="125777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468B2EB2-C635-48AC-81CB-3D074E5C4268}"/>
              </a:ext>
            </a:extLst>
          </p:cNvPr>
          <p:cNvCxnSpPr/>
          <p:nvPr/>
        </p:nvCxnSpPr>
        <p:spPr>
          <a:xfrm>
            <a:off x="21055645" y="2206482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7FB20FF-2DAE-4571-B593-D4EC541016FF}"/>
              </a:ext>
            </a:extLst>
          </p:cNvPr>
          <p:cNvCxnSpPr>
            <a:cxnSpLocks/>
          </p:cNvCxnSpPr>
          <p:nvPr/>
        </p:nvCxnSpPr>
        <p:spPr>
          <a:xfrm flipH="1">
            <a:off x="21055645" y="2206482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76F23F0A-B927-4DF3-91D9-1B9ECC490968}"/>
              </a:ext>
            </a:extLst>
          </p:cNvPr>
          <p:cNvCxnSpPr/>
          <p:nvPr/>
        </p:nvCxnSpPr>
        <p:spPr>
          <a:xfrm>
            <a:off x="21055645" y="3155196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1AC4A05D-3FE5-4CA0-BB0E-1831E5EC5678}"/>
              </a:ext>
            </a:extLst>
          </p:cNvPr>
          <p:cNvCxnSpPr>
            <a:cxnSpLocks/>
          </p:cNvCxnSpPr>
          <p:nvPr/>
        </p:nvCxnSpPr>
        <p:spPr>
          <a:xfrm flipH="1">
            <a:off x="21055645" y="3155196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C2BA994-4412-4185-9271-B6461CBCC6C1}"/>
              </a:ext>
            </a:extLst>
          </p:cNvPr>
          <p:cNvCxnSpPr/>
          <p:nvPr/>
        </p:nvCxnSpPr>
        <p:spPr>
          <a:xfrm>
            <a:off x="22004847" y="30905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1CB510CC-86DE-48E4-92A8-95B5769BDEEA}"/>
              </a:ext>
            </a:extLst>
          </p:cNvPr>
          <p:cNvCxnSpPr>
            <a:cxnSpLocks/>
          </p:cNvCxnSpPr>
          <p:nvPr/>
        </p:nvCxnSpPr>
        <p:spPr>
          <a:xfrm flipH="1">
            <a:off x="22004847" y="30905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94E1BC56-3B6C-4AAB-B4FA-E33C494D50DF}"/>
              </a:ext>
            </a:extLst>
          </p:cNvPr>
          <p:cNvCxnSpPr/>
          <p:nvPr/>
        </p:nvCxnSpPr>
        <p:spPr>
          <a:xfrm>
            <a:off x="22004847" y="125777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CAA16520-E7B4-41D3-9723-4654D9AB91CE}"/>
              </a:ext>
            </a:extLst>
          </p:cNvPr>
          <p:cNvCxnSpPr>
            <a:cxnSpLocks/>
          </p:cNvCxnSpPr>
          <p:nvPr/>
        </p:nvCxnSpPr>
        <p:spPr>
          <a:xfrm flipH="1">
            <a:off x="22004847" y="125777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148A4918-1D5C-4907-9917-AD7CCB362600}"/>
              </a:ext>
            </a:extLst>
          </p:cNvPr>
          <p:cNvCxnSpPr/>
          <p:nvPr/>
        </p:nvCxnSpPr>
        <p:spPr>
          <a:xfrm>
            <a:off x="22004847" y="2206482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2B18BD2F-7BCF-41F0-9790-2881C9CF7BF9}"/>
              </a:ext>
            </a:extLst>
          </p:cNvPr>
          <p:cNvCxnSpPr>
            <a:cxnSpLocks/>
          </p:cNvCxnSpPr>
          <p:nvPr/>
        </p:nvCxnSpPr>
        <p:spPr>
          <a:xfrm flipH="1">
            <a:off x="22004847" y="2206482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30373BA0-9A3E-4070-87F1-A9106C5B4452}"/>
              </a:ext>
            </a:extLst>
          </p:cNvPr>
          <p:cNvCxnSpPr/>
          <p:nvPr/>
        </p:nvCxnSpPr>
        <p:spPr>
          <a:xfrm>
            <a:off x="22004847" y="3155196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AFF398E-4BE7-4A70-90CE-481E3654E558}"/>
              </a:ext>
            </a:extLst>
          </p:cNvPr>
          <p:cNvCxnSpPr>
            <a:cxnSpLocks/>
          </p:cNvCxnSpPr>
          <p:nvPr/>
        </p:nvCxnSpPr>
        <p:spPr>
          <a:xfrm flipH="1">
            <a:off x="22004847" y="3155196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08A881BA-FBAA-49FE-8408-A58C1622A982}"/>
              </a:ext>
            </a:extLst>
          </p:cNvPr>
          <p:cNvCxnSpPr/>
          <p:nvPr/>
        </p:nvCxnSpPr>
        <p:spPr>
          <a:xfrm>
            <a:off x="22954048" y="30905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FA1BCA5E-2A85-4DAD-B012-38DBE0FBFDD0}"/>
              </a:ext>
            </a:extLst>
          </p:cNvPr>
          <p:cNvCxnSpPr>
            <a:cxnSpLocks/>
          </p:cNvCxnSpPr>
          <p:nvPr/>
        </p:nvCxnSpPr>
        <p:spPr>
          <a:xfrm flipH="1">
            <a:off x="22954048" y="30905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EDEFBF26-0FDB-417B-AB50-7EE79C21A2BF}"/>
              </a:ext>
            </a:extLst>
          </p:cNvPr>
          <p:cNvCxnSpPr/>
          <p:nvPr/>
        </p:nvCxnSpPr>
        <p:spPr>
          <a:xfrm>
            <a:off x="22954048" y="125777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DF47F3FA-DD59-498A-9323-2B33909C6F60}"/>
              </a:ext>
            </a:extLst>
          </p:cNvPr>
          <p:cNvCxnSpPr>
            <a:cxnSpLocks/>
          </p:cNvCxnSpPr>
          <p:nvPr/>
        </p:nvCxnSpPr>
        <p:spPr>
          <a:xfrm flipH="1">
            <a:off x="22954048" y="125777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40A7C8CE-814D-4F2A-A1AE-80C0786B4AA1}"/>
              </a:ext>
            </a:extLst>
          </p:cNvPr>
          <p:cNvCxnSpPr/>
          <p:nvPr/>
        </p:nvCxnSpPr>
        <p:spPr>
          <a:xfrm>
            <a:off x="22954048" y="2206482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5087EABE-9997-49C6-864A-310E8306DFBC}"/>
              </a:ext>
            </a:extLst>
          </p:cNvPr>
          <p:cNvCxnSpPr>
            <a:cxnSpLocks/>
          </p:cNvCxnSpPr>
          <p:nvPr/>
        </p:nvCxnSpPr>
        <p:spPr>
          <a:xfrm flipH="1">
            <a:off x="22954048" y="2206482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E7C9EA39-2CCA-4013-BA93-55A70C1A7CF2}"/>
              </a:ext>
            </a:extLst>
          </p:cNvPr>
          <p:cNvCxnSpPr/>
          <p:nvPr/>
        </p:nvCxnSpPr>
        <p:spPr>
          <a:xfrm>
            <a:off x="22954048" y="3155196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F9BCC406-DE6D-4E64-BCBA-07BAE6368E3B}"/>
              </a:ext>
            </a:extLst>
          </p:cNvPr>
          <p:cNvCxnSpPr>
            <a:cxnSpLocks/>
          </p:cNvCxnSpPr>
          <p:nvPr/>
        </p:nvCxnSpPr>
        <p:spPr>
          <a:xfrm flipH="1">
            <a:off x="22954048" y="3155196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A8FF1821-C2B8-488E-BD66-6EE6595A429D}"/>
              </a:ext>
            </a:extLst>
          </p:cNvPr>
          <p:cNvCxnSpPr/>
          <p:nvPr/>
        </p:nvCxnSpPr>
        <p:spPr>
          <a:xfrm>
            <a:off x="23903251" y="30905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4E8A81D3-9C11-4C5D-973D-900F0BBE8E9D}"/>
              </a:ext>
            </a:extLst>
          </p:cNvPr>
          <p:cNvCxnSpPr>
            <a:cxnSpLocks/>
          </p:cNvCxnSpPr>
          <p:nvPr/>
        </p:nvCxnSpPr>
        <p:spPr>
          <a:xfrm flipH="1">
            <a:off x="23903251" y="30905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AF0E5E7F-99F4-4392-BE9E-03736BABEA0F}"/>
              </a:ext>
            </a:extLst>
          </p:cNvPr>
          <p:cNvCxnSpPr/>
          <p:nvPr/>
        </p:nvCxnSpPr>
        <p:spPr>
          <a:xfrm>
            <a:off x="23903251" y="125777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3BB20488-F22A-46D7-BF57-58E54BF93165}"/>
              </a:ext>
            </a:extLst>
          </p:cNvPr>
          <p:cNvCxnSpPr>
            <a:cxnSpLocks/>
          </p:cNvCxnSpPr>
          <p:nvPr/>
        </p:nvCxnSpPr>
        <p:spPr>
          <a:xfrm flipH="1">
            <a:off x="23903251" y="125777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718A245B-51FA-4109-8B6F-9FE13D1C5A8A}"/>
              </a:ext>
            </a:extLst>
          </p:cNvPr>
          <p:cNvCxnSpPr/>
          <p:nvPr/>
        </p:nvCxnSpPr>
        <p:spPr>
          <a:xfrm>
            <a:off x="23903251" y="2206482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BF077B44-B156-4A70-88D7-12A832CB1BE5}"/>
              </a:ext>
            </a:extLst>
          </p:cNvPr>
          <p:cNvCxnSpPr>
            <a:cxnSpLocks/>
          </p:cNvCxnSpPr>
          <p:nvPr/>
        </p:nvCxnSpPr>
        <p:spPr>
          <a:xfrm flipH="1">
            <a:off x="23903251" y="2206482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5A42437-C3C2-4DBB-9CB3-C66847500BAB}"/>
              </a:ext>
            </a:extLst>
          </p:cNvPr>
          <p:cNvCxnSpPr/>
          <p:nvPr/>
        </p:nvCxnSpPr>
        <p:spPr>
          <a:xfrm>
            <a:off x="23903251" y="3155196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EC64C50F-0511-46A8-975D-88D4D7BCC76F}"/>
              </a:ext>
            </a:extLst>
          </p:cNvPr>
          <p:cNvCxnSpPr>
            <a:cxnSpLocks/>
          </p:cNvCxnSpPr>
          <p:nvPr/>
        </p:nvCxnSpPr>
        <p:spPr>
          <a:xfrm flipH="1">
            <a:off x="23903251" y="3155196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667FEB37-7C49-453B-9977-6DA61A93A556}"/>
              </a:ext>
            </a:extLst>
          </p:cNvPr>
          <p:cNvCxnSpPr/>
          <p:nvPr/>
        </p:nvCxnSpPr>
        <p:spPr>
          <a:xfrm>
            <a:off x="17261583" y="30905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DECFCDE8-68BB-4510-AFCD-EF875694F474}"/>
              </a:ext>
            </a:extLst>
          </p:cNvPr>
          <p:cNvCxnSpPr>
            <a:cxnSpLocks/>
          </p:cNvCxnSpPr>
          <p:nvPr/>
        </p:nvCxnSpPr>
        <p:spPr>
          <a:xfrm flipH="1">
            <a:off x="17261583" y="30905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FE7959C4-8FD7-49AD-B6AA-1DC64F4D855E}"/>
              </a:ext>
            </a:extLst>
          </p:cNvPr>
          <p:cNvCxnSpPr/>
          <p:nvPr/>
        </p:nvCxnSpPr>
        <p:spPr>
          <a:xfrm>
            <a:off x="17261583" y="125777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A6F809C0-318C-4124-8D00-8A9832CAC65E}"/>
              </a:ext>
            </a:extLst>
          </p:cNvPr>
          <p:cNvCxnSpPr>
            <a:cxnSpLocks/>
          </p:cNvCxnSpPr>
          <p:nvPr/>
        </p:nvCxnSpPr>
        <p:spPr>
          <a:xfrm flipH="1">
            <a:off x="17261583" y="125777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B0F4D083-CDF6-4104-BB76-D234D43D95B7}"/>
              </a:ext>
            </a:extLst>
          </p:cNvPr>
          <p:cNvCxnSpPr/>
          <p:nvPr/>
        </p:nvCxnSpPr>
        <p:spPr>
          <a:xfrm>
            <a:off x="17261583" y="2206482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4F5DFB27-EE58-45FC-9016-710DDCF4B429}"/>
              </a:ext>
            </a:extLst>
          </p:cNvPr>
          <p:cNvCxnSpPr>
            <a:cxnSpLocks/>
          </p:cNvCxnSpPr>
          <p:nvPr/>
        </p:nvCxnSpPr>
        <p:spPr>
          <a:xfrm flipH="1">
            <a:off x="17261583" y="2206482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BE25986A-B8AA-4A68-BB8A-0554FF207E3F}"/>
              </a:ext>
            </a:extLst>
          </p:cNvPr>
          <p:cNvCxnSpPr/>
          <p:nvPr/>
        </p:nvCxnSpPr>
        <p:spPr>
          <a:xfrm>
            <a:off x="17261583" y="3155196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D95B7756-A3D3-4F44-B65C-8120B8E9A9B4}"/>
              </a:ext>
            </a:extLst>
          </p:cNvPr>
          <p:cNvCxnSpPr>
            <a:cxnSpLocks/>
          </p:cNvCxnSpPr>
          <p:nvPr/>
        </p:nvCxnSpPr>
        <p:spPr>
          <a:xfrm flipH="1">
            <a:off x="17261583" y="3155196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F5F0F834-395C-4236-B657-8DBF2B9E49E2}"/>
              </a:ext>
            </a:extLst>
          </p:cNvPr>
          <p:cNvCxnSpPr/>
          <p:nvPr/>
        </p:nvCxnSpPr>
        <p:spPr>
          <a:xfrm>
            <a:off x="18210785" y="30905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04FADF5-BFCC-4080-BCF9-504978396DB6}"/>
              </a:ext>
            </a:extLst>
          </p:cNvPr>
          <p:cNvCxnSpPr>
            <a:cxnSpLocks/>
          </p:cNvCxnSpPr>
          <p:nvPr/>
        </p:nvCxnSpPr>
        <p:spPr>
          <a:xfrm flipH="1">
            <a:off x="18210785" y="30905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D16B4E42-7EC2-4422-BBDC-68ADAB56BF70}"/>
              </a:ext>
            </a:extLst>
          </p:cNvPr>
          <p:cNvCxnSpPr/>
          <p:nvPr/>
        </p:nvCxnSpPr>
        <p:spPr>
          <a:xfrm>
            <a:off x="18210785" y="125777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26D532C8-39F2-46E5-B002-5B36874A0D04}"/>
              </a:ext>
            </a:extLst>
          </p:cNvPr>
          <p:cNvCxnSpPr>
            <a:cxnSpLocks/>
          </p:cNvCxnSpPr>
          <p:nvPr/>
        </p:nvCxnSpPr>
        <p:spPr>
          <a:xfrm flipH="1">
            <a:off x="18210785" y="125777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6819967F-2C4F-4097-8958-48E7085FD67A}"/>
              </a:ext>
            </a:extLst>
          </p:cNvPr>
          <p:cNvCxnSpPr/>
          <p:nvPr/>
        </p:nvCxnSpPr>
        <p:spPr>
          <a:xfrm>
            <a:off x="18210785" y="2206482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C4439481-7F99-4033-89D4-2E93AA155754}"/>
              </a:ext>
            </a:extLst>
          </p:cNvPr>
          <p:cNvCxnSpPr>
            <a:cxnSpLocks/>
          </p:cNvCxnSpPr>
          <p:nvPr/>
        </p:nvCxnSpPr>
        <p:spPr>
          <a:xfrm flipH="1">
            <a:off x="18210785" y="2206482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83CA55D-7957-4DE7-9402-57B7670EB1BB}"/>
              </a:ext>
            </a:extLst>
          </p:cNvPr>
          <p:cNvCxnSpPr/>
          <p:nvPr/>
        </p:nvCxnSpPr>
        <p:spPr>
          <a:xfrm>
            <a:off x="18210785" y="3155196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8B2E58BD-F9E2-48FB-B38A-BDBBA4FC27DF}"/>
              </a:ext>
            </a:extLst>
          </p:cNvPr>
          <p:cNvCxnSpPr>
            <a:cxnSpLocks/>
          </p:cNvCxnSpPr>
          <p:nvPr/>
        </p:nvCxnSpPr>
        <p:spPr>
          <a:xfrm flipH="1">
            <a:off x="18210785" y="3155196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8897E1A-A3DC-4D83-9B18-4B374B020488}"/>
              </a:ext>
            </a:extLst>
          </p:cNvPr>
          <p:cNvCxnSpPr/>
          <p:nvPr/>
        </p:nvCxnSpPr>
        <p:spPr>
          <a:xfrm>
            <a:off x="19159986" y="30905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33C4E8FF-1939-4045-897D-153543529048}"/>
              </a:ext>
            </a:extLst>
          </p:cNvPr>
          <p:cNvCxnSpPr>
            <a:cxnSpLocks/>
          </p:cNvCxnSpPr>
          <p:nvPr/>
        </p:nvCxnSpPr>
        <p:spPr>
          <a:xfrm flipH="1">
            <a:off x="19159986" y="30905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22AE2B30-3AED-41F7-B5D2-5CD1EBD99226}"/>
              </a:ext>
            </a:extLst>
          </p:cNvPr>
          <p:cNvCxnSpPr/>
          <p:nvPr/>
        </p:nvCxnSpPr>
        <p:spPr>
          <a:xfrm>
            <a:off x="19159986" y="125777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92429302-6333-4A87-B58D-9B0182EAEB56}"/>
              </a:ext>
            </a:extLst>
          </p:cNvPr>
          <p:cNvCxnSpPr>
            <a:cxnSpLocks/>
          </p:cNvCxnSpPr>
          <p:nvPr/>
        </p:nvCxnSpPr>
        <p:spPr>
          <a:xfrm flipH="1">
            <a:off x="19159986" y="125777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228BA011-2D19-423C-86F9-575F0B759C9D}"/>
              </a:ext>
            </a:extLst>
          </p:cNvPr>
          <p:cNvCxnSpPr/>
          <p:nvPr/>
        </p:nvCxnSpPr>
        <p:spPr>
          <a:xfrm>
            <a:off x="19159986" y="2206482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2527F1FA-A9CE-44F4-9108-49A3BD67480B}"/>
              </a:ext>
            </a:extLst>
          </p:cNvPr>
          <p:cNvCxnSpPr>
            <a:cxnSpLocks/>
          </p:cNvCxnSpPr>
          <p:nvPr/>
        </p:nvCxnSpPr>
        <p:spPr>
          <a:xfrm flipH="1">
            <a:off x="19159986" y="2206482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93DC5593-0725-42FA-8CCC-EC0FBAAD9E41}"/>
              </a:ext>
            </a:extLst>
          </p:cNvPr>
          <p:cNvCxnSpPr/>
          <p:nvPr/>
        </p:nvCxnSpPr>
        <p:spPr>
          <a:xfrm>
            <a:off x="19159986" y="3155196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EED7DB7B-0066-461B-A49E-6867276B99D4}"/>
              </a:ext>
            </a:extLst>
          </p:cNvPr>
          <p:cNvCxnSpPr>
            <a:cxnSpLocks/>
          </p:cNvCxnSpPr>
          <p:nvPr/>
        </p:nvCxnSpPr>
        <p:spPr>
          <a:xfrm flipH="1">
            <a:off x="19159986" y="3155196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D780022B-4586-45C7-8990-349A199150A9}"/>
              </a:ext>
            </a:extLst>
          </p:cNvPr>
          <p:cNvCxnSpPr/>
          <p:nvPr/>
        </p:nvCxnSpPr>
        <p:spPr>
          <a:xfrm>
            <a:off x="20109189" y="309059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D746764-D763-472B-8BB5-88021AF1915E}"/>
              </a:ext>
            </a:extLst>
          </p:cNvPr>
          <p:cNvCxnSpPr>
            <a:cxnSpLocks/>
          </p:cNvCxnSpPr>
          <p:nvPr/>
        </p:nvCxnSpPr>
        <p:spPr>
          <a:xfrm flipH="1">
            <a:off x="20109189" y="309059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51644BCF-B6BC-4A04-85A5-9C448120428A}"/>
              </a:ext>
            </a:extLst>
          </p:cNvPr>
          <p:cNvCxnSpPr/>
          <p:nvPr/>
        </p:nvCxnSpPr>
        <p:spPr>
          <a:xfrm>
            <a:off x="20109189" y="1257770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8C954128-777D-4F4A-89F6-5ECD293D3F3A}"/>
              </a:ext>
            </a:extLst>
          </p:cNvPr>
          <p:cNvCxnSpPr>
            <a:cxnSpLocks/>
          </p:cNvCxnSpPr>
          <p:nvPr/>
        </p:nvCxnSpPr>
        <p:spPr>
          <a:xfrm flipH="1">
            <a:off x="20109189" y="1257770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81821A2E-B3EF-4A9B-8CE6-D34BA7EF587F}"/>
              </a:ext>
            </a:extLst>
          </p:cNvPr>
          <p:cNvCxnSpPr/>
          <p:nvPr/>
        </p:nvCxnSpPr>
        <p:spPr>
          <a:xfrm>
            <a:off x="20109189" y="2206482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AD08C5FA-5A92-4EEB-B344-36FC68E37E1D}"/>
              </a:ext>
            </a:extLst>
          </p:cNvPr>
          <p:cNvCxnSpPr>
            <a:cxnSpLocks/>
          </p:cNvCxnSpPr>
          <p:nvPr/>
        </p:nvCxnSpPr>
        <p:spPr>
          <a:xfrm flipH="1">
            <a:off x="20109189" y="2206482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4A8E8ED6-4292-4FC6-954C-4A098751E029}"/>
              </a:ext>
            </a:extLst>
          </p:cNvPr>
          <p:cNvCxnSpPr/>
          <p:nvPr/>
        </p:nvCxnSpPr>
        <p:spPr>
          <a:xfrm>
            <a:off x="20109189" y="3155196"/>
            <a:ext cx="621297" cy="6209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62E2007A-54D2-4774-B4ED-01750BA2D9E0}"/>
              </a:ext>
            </a:extLst>
          </p:cNvPr>
          <p:cNvCxnSpPr>
            <a:cxnSpLocks/>
          </p:cNvCxnSpPr>
          <p:nvPr/>
        </p:nvCxnSpPr>
        <p:spPr>
          <a:xfrm flipH="1">
            <a:off x="20109189" y="3155196"/>
            <a:ext cx="621297" cy="620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8E358C2C-AE4C-43F1-8D54-CFDA549B261F}"/>
              </a:ext>
            </a:extLst>
          </p:cNvPr>
          <p:cNvGrpSpPr/>
          <p:nvPr/>
        </p:nvGrpSpPr>
        <p:grpSpPr>
          <a:xfrm>
            <a:off x="2595570" y="6735622"/>
            <a:ext cx="1862110" cy="1908000"/>
            <a:chOff x="11168223" y="5258047"/>
            <a:chExt cx="910897" cy="1321596"/>
          </a:xfrm>
        </p:grpSpPr>
        <p:cxnSp>
          <p:nvCxnSpPr>
            <p:cNvPr id="2002" name="Straight Connector 2001">
              <a:extLst>
                <a:ext uri="{FF2B5EF4-FFF2-40B4-BE49-F238E27FC236}">
                  <a16:creationId xmlns:a16="http://schemas.microsoft.com/office/drawing/2014/main" id="{CFC6A691-DA81-4980-BCBF-F51739EA8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223" y="52580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3" name="Straight Connector 2002">
              <a:extLst>
                <a:ext uri="{FF2B5EF4-FFF2-40B4-BE49-F238E27FC236}">
                  <a16:creationId xmlns:a16="http://schemas.microsoft.com/office/drawing/2014/main" id="{39BCE8BD-BB5E-40EC-BF32-B753F998E490}"/>
                </a:ext>
              </a:extLst>
            </p:cNvPr>
            <p:cNvCxnSpPr>
              <a:cxnSpLocks/>
            </p:cNvCxnSpPr>
            <p:nvPr/>
          </p:nvCxnSpPr>
          <p:spPr>
            <a:xfrm>
              <a:off x="12079120" y="52580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4" name="Straight Connector 2003">
              <a:extLst>
                <a:ext uri="{FF2B5EF4-FFF2-40B4-BE49-F238E27FC236}">
                  <a16:creationId xmlns:a16="http://schemas.microsoft.com/office/drawing/2014/main" id="{5DAFC3B2-7B82-45FF-903C-F961D8F79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8223" y="6579643"/>
              <a:ext cx="90717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5" name="Rectangle 2024">
            <a:extLst>
              <a:ext uri="{FF2B5EF4-FFF2-40B4-BE49-F238E27FC236}">
                <a16:creationId xmlns:a16="http://schemas.microsoft.com/office/drawing/2014/main" id="{B32D0CDC-11E5-4EE1-90D5-96F5255B2846}"/>
              </a:ext>
            </a:extLst>
          </p:cNvPr>
          <p:cNvSpPr/>
          <p:nvPr/>
        </p:nvSpPr>
        <p:spPr bwMode="auto">
          <a:xfrm>
            <a:off x="2352686" y="8847893"/>
            <a:ext cx="2352654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4000" b="1" dirty="0">
                <a:latin typeface="+mn-lt"/>
                <a:ea typeface="ＭＳ Ｐゴシック" pitchFamily="1" charset="-128"/>
              </a:rPr>
              <a:t>4.283 cm</a:t>
            </a:r>
            <a:endParaRPr kumimoji="0" lang="en-GB" sz="4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CAAB921-53D4-4EF9-889A-95CE4F14610A}"/>
              </a:ext>
            </a:extLst>
          </p:cNvPr>
          <p:cNvGrpSpPr/>
          <p:nvPr/>
        </p:nvGrpSpPr>
        <p:grpSpPr>
          <a:xfrm>
            <a:off x="1995887" y="555614"/>
            <a:ext cx="6776136" cy="6781926"/>
            <a:chOff x="10811118" y="2180233"/>
            <a:chExt cx="1640404" cy="1640406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9856CF5-B43D-41AF-988A-2323FCF46258}"/>
                </a:ext>
              </a:extLst>
            </p:cNvPr>
            <p:cNvCxnSpPr/>
            <p:nvPr/>
          </p:nvCxnSpPr>
          <p:spPr>
            <a:xfrm>
              <a:off x="10811118" y="2180233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8830B79-BE8C-49D0-AF05-A7A089F79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1118" y="2180233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AC2F57-D0A2-4B9E-965E-381EF2C21508}"/>
                </a:ext>
              </a:extLst>
            </p:cNvPr>
            <p:cNvCxnSpPr/>
            <p:nvPr/>
          </p:nvCxnSpPr>
          <p:spPr>
            <a:xfrm>
              <a:off x="10811118" y="2629100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09BB467-F762-4BF0-9E1F-F4295FD31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1118" y="2629100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9D2EC20-404B-433E-B0FE-392B897EC506}"/>
                </a:ext>
              </a:extLst>
            </p:cNvPr>
            <p:cNvCxnSpPr/>
            <p:nvPr/>
          </p:nvCxnSpPr>
          <p:spPr>
            <a:xfrm>
              <a:off x="10811118" y="3077967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660B0E4-BDBE-4747-8D22-E1A44523D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1118" y="3077967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1122DF-EBB1-4DE4-82B6-48B53D807C82}"/>
                </a:ext>
              </a:extLst>
            </p:cNvPr>
            <p:cNvCxnSpPr/>
            <p:nvPr/>
          </p:nvCxnSpPr>
          <p:spPr>
            <a:xfrm>
              <a:off x="10811118" y="3526835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11AC0F5-3631-43E4-AAEC-43FDF8240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1118" y="3526835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117AC09-3279-4AE1-87A4-B6C163BB8AEA}"/>
                </a:ext>
              </a:extLst>
            </p:cNvPr>
            <p:cNvCxnSpPr/>
            <p:nvPr/>
          </p:nvCxnSpPr>
          <p:spPr>
            <a:xfrm>
              <a:off x="11259985" y="2180233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9FBB13-3835-42A0-A6F3-AE89E62DB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9985" y="2180233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C183C6C-6818-4F49-8E88-9398F7BCB095}"/>
                </a:ext>
              </a:extLst>
            </p:cNvPr>
            <p:cNvCxnSpPr/>
            <p:nvPr/>
          </p:nvCxnSpPr>
          <p:spPr>
            <a:xfrm>
              <a:off x="11259985" y="2629100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88204E6-69AE-40E0-B2D8-8698E61D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9985" y="2629100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56A0BC4-DD72-4136-9474-9415702BB1D4}"/>
                </a:ext>
              </a:extLst>
            </p:cNvPr>
            <p:cNvCxnSpPr/>
            <p:nvPr/>
          </p:nvCxnSpPr>
          <p:spPr>
            <a:xfrm>
              <a:off x="11259985" y="3077967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F843BCE-582B-4EB9-97FF-C2D5D879E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9985" y="3077967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31D4304-01E9-40FF-A4C8-32D6639E343E}"/>
                </a:ext>
              </a:extLst>
            </p:cNvPr>
            <p:cNvCxnSpPr/>
            <p:nvPr/>
          </p:nvCxnSpPr>
          <p:spPr>
            <a:xfrm>
              <a:off x="11259985" y="3526835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F4FA8C4-62D4-4BAE-856D-6E662EAD3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9985" y="3526835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9BE289D-AAF6-4D1E-82D0-FF7AC09C730D}"/>
                </a:ext>
              </a:extLst>
            </p:cNvPr>
            <p:cNvCxnSpPr/>
            <p:nvPr/>
          </p:nvCxnSpPr>
          <p:spPr>
            <a:xfrm>
              <a:off x="11708851" y="2180233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984CACB-43FD-48B7-B9D2-EFD1B4A54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8851" y="2180233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F1E9188-B14F-4566-A3EB-806D084C03A4}"/>
                </a:ext>
              </a:extLst>
            </p:cNvPr>
            <p:cNvCxnSpPr/>
            <p:nvPr/>
          </p:nvCxnSpPr>
          <p:spPr>
            <a:xfrm>
              <a:off x="11708851" y="2629100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B69B5EE-87BF-41AC-B397-B808C57E9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8851" y="2629100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5928EA2-1EB9-4593-B880-728EE1EF6E48}"/>
                </a:ext>
              </a:extLst>
            </p:cNvPr>
            <p:cNvCxnSpPr/>
            <p:nvPr/>
          </p:nvCxnSpPr>
          <p:spPr>
            <a:xfrm>
              <a:off x="11708851" y="3077967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79B613A-B0FB-49D0-B86D-2742A6876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8851" y="3077967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861CD63-1265-4511-8685-5BBF5A859FAA}"/>
                </a:ext>
              </a:extLst>
            </p:cNvPr>
            <p:cNvCxnSpPr/>
            <p:nvPr/>
          </p:nvCxnSpPr>
          <p:spPr>
            <a:xfrm>
              <a:off x="11708851" y="3526835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F1D5572-32C1-4ED9-9E7F-C7B05E4C1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8851" y="3526835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72A8EEF-1F03-4E10-92ED-063B9A890CF3}"/>
                </a:ext>
              </a:extLst>
            </p:cNvPr>
            <p:cNvCxnSpPr/>
            <p:nvPr/>
          </p:nvCxnSpPr>
          <p:spPr>
            <a:xfrm>
              <a:off x="12157718" y="2180233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2256584-9AFE-4C41-B8F2-1E0A9DF01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7718" y="2180233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37F72D6-77F4-4188-9A3E-D121F26CD06E}"/>
                </a:ext>
              </a:extLst>
            </p:cNvPr>
            <p:cNvCxnSpPr/>
            <p:nvPr/>
          </p:nvCxnSpPr>
          <p:spPr>
            <a:xfrm>
              <a:off x="12157718" y="2629100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3B70B1B-578C-48E6-97F7-C18BF83C5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7718" y="2629100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2F31C2C-496D-4B2F-9CCD-09162FE0E8A7}"/>
                </a:ext>
              </a:extLst>
            </p:cNvPr>
            <p:cNvCxnSpPr/>
            <p:nvPr/>
          </p:nvCxnSpPr>
          <p:spPr>
            <a:xfrm>
              <a:off x="12157718" y="3077967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E0BCCA9-D01B-494E-8AF9-F9C26A9F9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7718" y="3077967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C3F9D28-33F8-460B-A982-E88126AE5C32}"/>
                </a:ext>
              </a:extLst>
            </p:cNvPr>
            <p:cNvCxnSpPr/>
            <p:nvPr/>
          </p:nvCxnSpPr>
          <p:spPr>
            <a:xfrm>
              <a:off x="12157718" y="3526835"/>
              <a:ext cx="293804" cy="293804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5A1AD2B-7295-4D52-8C44-D9577BCB9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7718" y="3526835"/>
              <a:ext cx="293804" cy="2938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6" name="Rectangle 2025">
            <a:extLst>
              <a:ext uri="{FF2B5EF4-FFF2-40B4-BE49-F238E27FC236}">
                <a16:creationId xmlns:a16="http://schemas.microsoft.com/office/drawing/2014/main" id="{51F741FF-A52B-436B-BBE2-FC9F695C6B24}"/>
              </a:ext>
            </a:extLst>
          </p:cNvPr>
          <p:cNvSpPr/>
          <p:nvPr/>
        </p:nvSpPr>
        <p:spPr bwMode="auto">
          <a:xfrm rot="5400000">
            <a:off x="9409770" y="5594978"/>
            <a:ext cx="2152735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4000" b="1" dirty="0">
                <a:latin typeface="+mn-lt"/>
                <a:ea typeface="ＭＳ Ｐゴシック" pitchFamily="1" charset="-128"/>
              </a:rPr>
              <a:t>4.283 cm</a:t>
            </a:r>
            <a:endParaRPr kumimoji="0" lang="en-GB" sz="4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157" name="Rectangle 2156">
            <a:extLst>
              <a:ext uri="{FF2B5EF4-FFF2-40B4-BE49-F238E27FC236}">
                <a16:creationId xmlns:a16="http://schemas.microsoft.com/office/drawing/2014/main" id="{59026345-D400-4AA2-B266-0ACB159DE98C}"/>
              </a:ext>
            </a:extLst>
          </p:cNvPr>
          <p:cNvSpPr>
            <a:spLocks noChangeAspect="1"/>
          </p:cNvSpPr>
          <p:nvPr/>
        </p:nvSpPr>
        <p:spPr>
          <a:xfrm>
            <a:off x="1624894" y="194166"/>
            <a:ext cx="7480034" cy="74760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0A3EF91-9746-41EC-BD5A-BAEF23CBA5EA}"/>
              </a:ext>
            </a:extLst>
          </p:cNvPr>
          <p:cNvSpPr/>
          <p:nvPr/>
        </p:nvSpPr>
        <p:spPr bwMode="auto">
          <a:xfrm>
            <a:off x="16870612" y="8847892"/>
            <a:ext cx="2352654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4000" b="1" dirty="0">
                <a:ea typeface="ＭＳ Ｐゴシック" pitchFamily="1" charset="-128"/>
              </a:rPr>
              <a:t>0.577 cm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65BF614-38B6-4FB1-BBC2-6E0C0CA0995F}"/>
              </a:ext>
            </a:extLst>
          </p:cNvPr>
          <p:cNvSpPr/>
          <p:nvPr/>
        </p:nvSpPr>
        <p:spPr bwMode="auto">
          <a:xfrm rot="5400000">
            <a:off x="24925260" y="6558908"/>
            <a:ext cx="2152735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4000" b="1" dirty="0">
                <a:ea typeface="ＭＳ Ｐゴシック" pitchFamily="1" charset="-128"/>
              </a:rPr>
              <a:t>0.577 cm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6C00F4D-6986-4F1A-849F-9E051FF7A9FD}"/>
              </a:ext>
            </a:extLst>
          </p:cNvPr>
          <p:cNvCxnSpPr/>
          <p:nvPr/>
        </p:nvCxnSpPr>
        <p:spPr>
          <a:xfrm>
            <a:off x="-2322623" y="4267113"/>
            <a:ext cx="1213638" cy="1214673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85F3B0F-26E9-470F-8441-922CA176F1E9}"/>
              </a:ext>
            </a:extLst>
          </p:cNvPr>
          <p:cNvCxnSpPr>
            <a:cxnSpLocks/>
          </p:cNvCxnSpPr>
          <p:nvPr/>
        </p:nvCxnSpPr>
        <p:spPr>
          <a:xfrm flipH="1">
            <a:off x="-2322623" y="4267113"/>
            <a:ext cx="1213638" cy="1214673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B4FB22A1-9ADE-44BE-A1E7-06E67806F9EB}"/>
              </a:ext>
            </a:extLst>
          </p:cNvPr>
          <p:cNvCxnSpPr/>
          <p:nvPr/>
        </p:nvCxnSpPr>
        <p:spPr>
          <a:xfrm>
            <a:off x="-2322623" y="6122867"/>
            <a:ext cx="1213638" cy="1214673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5DE089F-0DB8-41AD-B337-46FDDC536F42}"/>
              </a:ext>
            </a:extLst>
          </p:cNvPr>
          <p:cNvCxnSpPr>
            <a:cxnSpLocks/>
          </p:cNvCxnSpPr>
          <p:nvPr/>
        </p:nvCxnSpPr>
        <p:spPr>
          <a:xfrm flipH="1">
            <a:off x="-2322623" y="6122867"/>
            <a:ext cx="1213638" cy="1214673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9EA5411-4E48-4DA6-B1D7-3DDDFD3B4147}"/>
              </a:ext>
            </a:extLst>
          </p:cNvPr>
          <p:cNvCxnSpPr/>
          <p:nvPr/>
        </p:nvCxnSpPr>
        <p:spPr>
          <a:xfrm>
            <a:off x="-468456" y="4267113"/>
            <a:ext cx="1213638" cy="1214673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B1313411-5172-4345-B452-C6CD92812438}"/>
              </a:ext>
            </a:extLst>
          </p:cNvPr>
          <p:cNvCxnSpPr>
            <a:cxnSpLocks/>
          </p:cNvCxnSpPr>
          <p:nvPr/>
        </p:nvCxnSpPr>
        <p:spPr>
          <a:xfrm flipH="1">
            <a:off x="-468456" y="4267113"/>
            <a:ext cx="1213638" cy="1214673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D3114E7-F3FA-48FD-9110-24263A5BBA24}"/>
              </a:ext>
            </a:extLst>
          </p:cNvPr>
          <p:cNvCxnSpPr/>
          <p:nvPr/>
        </p:nvCxnSpPr>
        <p:spPr>
          <a:xfrm>
            <a:off x="-468456" y="6122867"/>
            <a:ext cx="1213638" cy="1214673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4977A54-510C-4337-BD86-401D2798AD90}"/>
              </a:ext>
            </a:extLst>
          </p:cNvPr>
          <p:cNvCxnSpPr>
            <a:cxnSpLocks/>
          </p:cNvCxnSpPr>
          <p:nvPr/>
        </p:nvCxnSpPr>
        <p:spPr>
          <a:xfrm flipH="1">
            <a:off x="-468456" y="6122867"/>
            <a:ext cx="1213638" cy="1214673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882061A-9287-4F05-B3CF-FAE25384E0A6}"/>
              </a:ext>
            </a:extLst>
          </p:cNvPr>
          <p:cNvSpPr>
            <a:spLocks noChangeAspect="1"/>
          </p:cNvSpPr>
          <p:nvPr/>
        </p:nvSpPr>
        <p:spPr>
          <a:xfrm>
            <a:off x="-2694827" y="3905500"/>
            <a:ext cx="3772914" cy="37646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ED87C86-827B-4E74-AD27-8F440FC83B2D}"/>
              </a:ext>
            </a:extLst>
          </p:cNvPr>
          <p:cNvSpPr>
            <a:spLocks noChangeAspect="1"/>
          </p:cNvSpPr>
          <p:nvPr/>
        </p:nvSpPr>
        <p:spPr>
          <a:xfrm>
            <a:off x="12903421" y="3984434"/>
            <a:ext cx="3688577" cy="36857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6443CA8-8772-445E-8ECD-3B1C862160F3}"/>
              </a:ext>
            </a:extLst>
          </p:cNvPr>
          <p:cNvCxnSpPr>
            <a:cxnSpLocks/>
          </p:cNvCxnSpPr>
          <p:nvPr/>
        </p:nvCxnSpPr>
        <p:spPr>
          <a:xfrm>
            <a:off x="11840525" y="-1795528"/>
            <a:ext cx="0" cy="1107071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75C8F1B-C9A0-4887-B893-00BD9CEB2A36}"/>
              </a:ext>
            </a:extLst>
          </p:cNvPr>
          <p:cNvSpPr/>
          <p:nvPr/>
        </p:nvSpPr>
        <p:spPr bwMode="auto">
          <a:xfrm>
            <a:off x="-2694827" y="-1795528"/>
            <a:ext cx="14535343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0000" b="1" dirty="0">
                <a:latin typeface="+mn-lt"/>
                <a:ea typeface="ＭＳ Ｐゴシック" pitchFamily="1" charset="-128"/>
              </a:rPr>
              <a:t>3.5 GHz</a:t>
            </a:r>
            <a:endParaRPr kumimoji="0" lang="en-GB" sz="10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C051982-7C6A-43AE-9705-875440222C6F}"/>
              </a:ext>
            </a:extLst>
          </p:cNvPr>
          <p:cNvSpPr/>
          <p:nvPr/>
        </p:nvSpPr>
        <p:spPr bwMode="auto">
          <a:xfrm>
            <a:off x="11840516" y="-1795528"/>
            <a:ext cx="14374757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0000" b="1" dirty="0">
                <a:latin typeface="+mn-lt"/>
                <a:ea typeface="ＭＳ Ｐゴシック" pitchFamily="1" charset="-128"/>
              </a:rPr>
              <a:t>26 GHz</a:t>
            </a:r>
            <a:endParaRPr kumimoji="0" lang="en-GB" sz="10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B0D2DA5-E12B-46A3-A0DF-3EE51DE97C6E}"/>
              </a:ext>
            </a:extLst>
          </p:cNvPr>
          <p:cNvSpPr/>
          <p:nvPr/>
        </p:nvSpPr>
        <p:spPr bwMode="auto">
          <a:xfrm>
            <a:off x="-2694829" y="3403170"/>
            <a:ext cx="3772915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4000" b="1" dirty="0">
                <a:latin typeface="+mn-lt"/>
                <a:ea typeface="ＭＳ Ｐゴシック" pitchFamily="1" charset="-128"/>
              </a:rPr>
              <a:t>UE</a:t>
            </a:r>
            <a:endParaRPr kumimoji="0" lang="en-GB" sz="4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C05472F2-CAC5-42F9-8801-18636A5D0F4B}"/>
              </a:ext>
            </a:extLst>
          </p:cNvPr>
          <p:cNvSpPr/>
          <p:nvPr/>
        </p:nvSpPr>
        <p:spPr bwMode="auto">
          <a:xfrm>
            <a:off x="12903412" y="3481702"/>
            <a:ext cx="3688577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4000" b="1" dirty="0">
                <a:latin typeface="+mn-lt"/>
                <a:ea typeface="ＭＳ Ｐゴシック" pitchFamily="1" charset="-128"/>
              </a:rPr>
              <a:t>UE</a:t>
            </a:r>
            <a:endParaRPr kumimoji="0" lang="en-GB" sz="4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E163F1E-4816-443E-9B0E-D6461E4AF16B}"/>
              </a:ext>
            </a:extLst>
          </p:cNvPr>
          <p:cNvSpPr/>
          <p:nvPr/>
        </p:nvSpPr>
        <p:spPr bwMode="auto">
          <a:xfrm>
            <a:off x="1624889" y="-310060"/>
            <a:ext cx="7480034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4000" b="1" dirty="0">
                <a:latin typeface="+mn-lt"/>
                <a:ea typeface="ＭＳ Ｐゴシック" pitchFamily="1" charset="-128"/>
              </a:rPr>
              <a:t>BS</a:t>
            </a:r>
            <a:endParaRPr kumimoji="0" lang="en-GB" sz="4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91F58DB1-F85E-4BCB-B5D5-EEC5BC67E26B}"/>
              </a:ext>
            </a:extLst>
          </p:cNvPr>
          <p:cNvSpPr/>
          <p:nvPr/>
        </p:nvSpPr>
        <p:spPr bwMode="auto">
          <a:xfrm>
            <a:off x="17140385" y="-311538"/>
            <a:ext cx="7480032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4000" b="1" dirty="0">
                <a:latin typeface="+mn-lt"/>
                <a:ea typeface="ＭＳ Ｐゴシック" pitchFamily="1" charset="-128"/>
              </a:rPr>
              <a:t>BS</a:t>
            </a:r>
            <a:endParaRPr kumimoji="0" lang="en-GB" sz="4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10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FB22E09-79E6-48BA-9813-AACCAC08C3F6}"/>
              </a:ext>
            </a:extLst>
          </p:cNvPr>
          <p:cNvGrpSpPr/>
          <p:nvPr/>
        </p:nvGrpSpPr>
        <p:grpSpPr>
          <a:xfrm>
            <a:off x="13624" y="-1494528"/>
            <a:ext cx="15847791" cy="18762838"/>
            <a:chOff x="13624" y="-1494528"/>
            <a:chExt cx="15847791" cy="18762838"/>
          </a:xfrm>
        </p:grpSpPr>
        <p:grpSp>
          <p:nvGrpSpPr>
            <p:cNvPr id="2009" name="Group 2008">
              <a:extLst>
                <a:ext uri="{FF2B5EF4-FFF2-40B4-BE49-F238E27FC236}">
                  <a16:creationId xmlns:a16="http://schemas.microsoft.com/office/drawing/2014/main" id="{C69BF31A-913B-4A6C-B2DD-A69BD6FD34F0}"/>
                </a:ext>
              </a:extLst>
            </p:cNvPr>
            <p:cNvGrpSpPr/>
            <p:nvPr/>
          </p:nvGrpSpPr>
          <p:grpSpPr>
            <a:xfrm rot="16200000">
              <a:off x="8186697" y="4850629"/>
              <a:ext cx="1859075" cy="1908000"/>
              <a:chOff x="11320623" y="5410447"/>
              <a:chExt cx="910897" cy="1321596"/>
            </a:xfrm>
          </p:grpSpPr>
          <p:cxnSp>
            <p:nvCxnSpPr>
              <p:cNvPr id="2006" name="Straight Connector 2005">
                <a:extLst>
                  <a:ext uri="{FF2B5EF4-FFF2-40B4-BE49-F238E27FC236}">
                    <a16:creationId xmlns:a16="http://schemas.microsoft.com/office/drawing/2014/main" id="{DD6D852B-A218-462E-BB30-FD56E1B40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623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7" name="Straight Connector 2006">
                <a:extLst>
                  <a:ext uri="{FF2B5EF4-FFF2-40B4-BE49-F238E27FC236}">
                    <a16:creationId xmlns:a16="http://schemas.microsoft.com/office/drawing/2014/main" id="{77E0FDF5-61DB-47EA-BCEB-D8E0826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1520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8" name="Straight Connector 2007">
                <a:extLst>
                  <a:ext uri="{FF2B5EF4-FFF2-40B4-BE49-F238E27FC236}">
                    <a16:creationId xmlns:a16="http://schemas.microsoft.com/office/drawing/2014/main" id="{7F062019-61E8-4CEB-BEA0-094E83933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20623" y="67320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4" name="Group 2013">
              <a:extLst>
                <a:ext uri="{FF2B5EF4-FFF2-40B4-BE49-F238E27FC236}">
                  <a16:creationId xmlns:a16="http://schemas.microsoft.com/office/drawing/2014/main" id="{8E358C2C-AE4C-43F1-8D54-CFDA549B261F}"/>
                </a:ext>
              </a:extLst>
            </p:cNvPr>
            <p:cNvGrpSpPr/>
            <p:nvPr/>
          </p:nvGrpSpPr>
          <p:grpSpPr>
            <a:xfrm>
              <a:off x="2595570" y="6735622"/>
              <a:ext cx="1862110" cy="1908000"/>
              <a:chOff x="11168223" y="5258047"/>
              <a:chExt cx="910897" cy="1321596"/>
            </a:xfrm>
          </p:grpSpPr>
          <p:cxnSp>
            <p:nvCxnSpPr>
              <p:cNvPr id="2002" name="Straight Connector 2001">
                <a:extLst>
                  <a:ext uri="{FF2B5EF4-FFF2-40B4-BE49-F238E27FC236}">
                    <a16:creationId xmlns:a16="http://schemas.microsoft.com/office/drawing/2014/main" id="{CFC6A691-DA81-4980-BCBF-F51739EA8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8223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3" name="Straight Connector 2002">
                <a:extLst>
                  <a:ext uri="{FF2B5EF4-FFF2-40B4-BE49-F238E27FC236}">
                    <a16:creationId xmlns:a16="http://schemas.microsoft.com/office/drawing/2014/main" id="{39BCE8BD-BB5E-40EC-BF32-B753F998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79120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Straight Connector 2003">
                <a:extLst>
                  <a:ext uri="{FF2B5EF4-FFF2-40B4-BE49-F238E27FC236}">
                    <a16:creationId xmlns:a16="http://schemas.microsoft.com/office/drawing/2014/main" id="{5DAFC3B2-7B82-45FF-903C-F961D8F79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68223" y="65796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5" name="Rectangle 2024">
              <a:extLst>
                <a:ext uri="{FF2B5EF4-FFF2-40B4-BE49-F238E27FC236}">
                  <a16:creationId xmlns:a16="http://schemas.microsoft.com/office/drawing/2014/main" id="{B32D0CDC-11E5-4EE1-90D5-96F5255B2846}"/>
                </a:ext>
              </a:extLst>
            </p:cNvPr>
            <p:cNvSpPr/>
            <p:nvPr/>
          </p:nvSpPr>
          <p:spPr bwMode="auto">
            <a:xfrm>
              <a:off x="2352686" y="8847893"/>
              <a:ext cx="2352654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4000" b="1" dirty="0">
                  <a:latin typeface="+mn-lt"/>
                  <a:ea typeface="ＭＳ Ｐゴシック" pitchFamily="1" charset="-128"/>
                </a:rPr>
                <a:t>4.283 cm</a:t>
              </a:r>
              <a:endParaRPr kumimoji="0" lang="en-GB" sz="4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CAAB921-53D4-4EF9-889A-95CE4F14610A}"/>
                </a:ext>
              </a:extLst>
            </p:cNvPr>
            <p:cNvGrpSpPr/>
            <p:nvPr/>
          </p:nvGrpSpPr>
          <p:grpSpPr>
            <a:xfrm>
              <a:off x="1995887" y="555614"/>
              <a:ext cx="6776136" cy="6781926"/>
              <a:chOff x="10811118" y="2180233"/>
              <a:chExt cx="1640404" cy="1640406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9856CF5-B43D-41AF-988A-2323FCF46258}"/>
                  </a:ext>
                </a:extLst>
              </p:cNvPr>
              <p:cNvCxnSpPr/>
              <p:nvPr/>
            </p:nvCxnSpPr>
            <p:spPr>
              <a:xfrm>
                <a:off x="10811118" y="2180233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8830B79-BE8C-49D0-AF05-A7A089F79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1118" y="2180233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5AC2F57-D0A2-4B9E-965E-381EF2C21508}"/>
                  </a:ext>
                </a:extLst>
              </p:cNvPr>
              <p:cNvCxnSpPr/>
              <p:nvPr/>
            </p:nvCxnSpPr>
            <p:spPr>
              <a:xfrm>
                <a:off x="10811118" y="2629100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9BB467-F762-4BF0-9E1F-F4295FD311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1118" y="2629100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9D2EC20-404B-433E-B0FE-392B897EC506}"/>
                  </a:ext>
                </a:extLst>
              </p:cNvPr>
              <p:cNvCxnSpPr/>
              <p:nvPr/>
            </p:nvCxnSpPr>
            <p:spPr>
              <a:xfrm>
                <a:off x="10811118" y="3077967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660B0E4-BDBE-4747-8D22-E1A44523DA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1118" y="3077967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51122DF-EBB1-4DE4-82B6-48B53D807C82}"/>
                  </a:ext>
                </a:extLst>
              </p:cNvPr>
              <p:cNvCxnSpPr/>
              <p:nvPr/>
            </p:nvCxnSpPr>
            <p:spPr>
              <a:xfrm>
                <a:off x="10811118" y="3526835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11AC0F5-3631-43E4-AAEC-43FDF8240B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1118" y="3526835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117AC09-3279-4AE1-87A4-B6C163BB8AEA}"/>
                  </a:ext>
                </a:extLst>
              </p:cNvPr>
              <p:cNvCxnSpPr/>
              <p:nvPr/>
            </p:nvCxnSpPr>
            <p:spPr>
              <a:xfrm>
                <a:off x="11259985" y="2180233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9D9FBB13-3835-42A0-A6F3-AE89E62DB2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9985" y="2180233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C183C6C-6818-4F49-8E88-9398F7BCB095}"/>
                  </a:ext>
                </a:extLst>
              </p:cNvPr>
              <p:cNvCxnSpPr/>
              <p:nvPr/>
            </p:nvCxnSpPr>
            <p:spPr>
              <a:xfrm>
                <a:off x="11259985" y="2629100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88204E6-69AE-40E0-B2D8-8698E61DB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9985" y="2629100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56A0BC4-DD72-4136-9474-9415702BB1D4}"/>
                  </a:ext>
                </a:extLst>
              </p:cNvPr>
              <p:cNvCxnSpPr/>
              <p:nvPr/>
            </p:nvCxnSpPr>
            <p:spPr>
              <a:xfrm>
                <a:off x="11259985" y="3077967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F843BCE-582B-4EB9-97FF-C2D5D879E5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9985" y="3077967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31D4304-01E9-40FF-A4C8-32D6639E343E}"/>
                  </a:ext>
                </a:extLst>
              </p:cNvPr>
              <p:cNvCxnSpPr/>
              <p:nvPr/>
            </p:nvCxnSpPr>
            <p:spPr>
              <a:xfrm>
                <a:off x="11259985" y="3526835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F4FA8C4-62D4-4BAE-856D-6E662EAD3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9985" y="3526835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9BE289D-AAF6-4D1E-82D0-FF7AC09C730D}"/>
                  </a:ext>
                </a:extLst>
              </p:cNvPr>
              <p:cNvCxnSpPr/>
              <p:nvPr/>
            </p:nvCxnSpPr>
            <p:spPr>
              <a:xfrm>
                <a:off x="11708851" y="2180233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984CACB-43FD-48B7-B9D2-EFD1B4A54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8851" y="2180233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F1E9188-B14F-4566-A3EB-806D084C03A4}"/>
                  </a:ext>
                </a:extLst>
              </p:cNvPr>
              <p:cNvCxnSpPr/>
              <p:nvPr/>
            </p:nvCxnSpPr>
            <p:spPr>
              <a:xfrm>
                <a:off x="11708851" y="2629100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B69B5EE-87BF-41AC-B397-B808C57E9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8851" y="2629100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5928EA2-1EB9-4593-B880-728EE1EF6E48}"/>
                  </a:ext>
                </a:extLst>
              </p:cNvPr>
              <p:cNvCxnSpPr/>
              <p:nvPr/>
            </p:nvCxnSpPr>
            <p:spPr>
              <a:xfrm>
                <a:off x="11708851" y="3077967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79B613A-B0FB-49D0-B86D-2742A6876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8851" y="3077967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0861CD63-1265-4511-8685-5BBF5A859FAA}"/>
                  </a:ext>
                </a:extLst>
              </p:cNvPr>
              <p:cNvCxnSpPr/>
              <p:nvPr/>
            </p:nvCxnSpPr>
            <p:spPr>
              <a:xfrm>
                <a:off x="11708851" y="3526835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F1D5572-32C1-4ED9-9E7F-C7B05E4C17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8851" y="3526835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972A8EEF-1F03-4E10-92ED-063B9A890CF3}"/>
                  </a:ext>
                </a:extLst>
              </p:cNvPr>
              <p:cNvCxnSpPr/>
              <p:nvPr/>
            </p:nvCxnSpPr>
            <p:spPr>
              <a:xfrm>
                <a:off x="12157718" y="2180233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2256584-9AFE-4C41-B8F2-1E0A9DF01D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57718" y="2180233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37F72D6-77F4-4188-9A3E-D121F26CD06E}"/>
                  </a:ext>
                </a:extLst>
              </p:cNvPr>
              <p:cNvCxnSpPr/>
              <p:nvPr/>
            </p:nvCxnSpPr>
            <p:spPr>
              <a:xfrm>
                <a:off x="12157718" y="2629100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B70B1B-578C-48E6-97F7-C18BF83C5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57718" y="2629100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2F31C2C-496D-4B2F-9CCD-09162FE0E8A7}"/>
                  </a:ext>
                </a:extLst>
              </p:cNvPr>
              <p:cNvCxnSpPr/>
              <p:nvPr/>
            </p:nvCxnSpPr>
            <p:spPr>
              <a:xfrm>
                <a:off x="12157718" y="3077967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E0BCCA9-D01B-494E-8AF9-F9C26A9F9A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57718" y="3077967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C3F9D28-33F8-460B-A982-E88126AE5C32}"/>
                  </a:ext>
                </a:extLst>
              </p:cNvPr>
              <p:cNvCxnSpPr/>
              <p:nvPr/>
            </p:nvCxnSpPr>
            <p:spPr>
              <a:xfrm>
                <a:off x="12157718" y="3526835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65A1AD2B-7295-4D52-8C44-D9577BCB9D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57718" y="3526835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72662683-C983-4C26-81A7-969E9F98FA68}"/>
                </a:ext>
              </a:extLst>
            </p:cNvPr>
            <p:cNvGrpSpPr/>
            <p:nvPr/>
          </p:nvGrpSpPr>
          <p:grpSpPr>
            <a:xfrm rot="5400000" flipH="1">
              <a:off x="-2637825" y="3482171"/>
              <a:ext cx="7476009" cy="900000"/>
              <a:chOff x="11320623" y="5410447"/>
              <a:chExt cx="910897" cy="1321596"/>
            </a:xfrm>
          </p:grpSpPr>
          <p:cxnSp>
            <p:nvCxnSpPr>
              <p:cNvPr id="2016" name="Straight Connector 2015">
                <a:extLst>
                  <a:ext uri="{FF2B5EF4-FFF2-40B4-BE49-F238E27FC236}">
                    <a16:creationId xmlns:a16="http://schemas.microsoft.com/office/drawing/2014/main" id="{90531EC1-5EE9-481E-A7F9-AD43956B3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623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7" name="Straight Connector 2016">
                <a:extLst>
                  <a:ext uri="{FF2B5EF4-FFF2-40B4-BE49-F238E27FC236}">
                    <a16:creationId xmlns:a16="http://schemas.microsoft.com/office/drawing/2014/main" id="{3AB17715-FBFB-4394-9CDE-1F8B0AA41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1520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8" name="Straight Connector 2017">
                <a:extLst>
                  <a:ext uri="{FF2B5EF4-FFF2-40B4-BE49-F238E27FC236}">
                    <a16:creationId xmlns:a16="http://schemas.microsoft.com/office/drawing/2014/main" id="{2227DF15-9550-4F9C-B897-B7247B9E7E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20623" y="67320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9" name="Group 2018">
              <a:extLst>
                <a:ext uri="{FF2B5EF4-FFF2-40B4-BE49-F238E27FC236}">
                  <a16:creationId xmlns:a16="http://schemas.microsoft.com/office/drawing/2014/main" id="{6AEBEB37-84C6-481B-B336-ABF8FA51CD2C}"/>
                </a:ext>
              </a:extLst>
            </p:cNvPr>
            <p:cNvGrpSpPr/>
            <p:nvPr/>
          </p:nvGrpSpPr>
          <p:grpSpPr>
            <a:xfrm flipV="1">
              <a:off x="1624894" y="-866298"/>
              <a:ext cx="7480034" cy="900000"/>
              <a:chOff x="11168223" y="5258047"/>
              <a:chExt cx="910897" cy="1321596"/>
            </a:xfrm>
          </p:grpSpPr>
          <p:cxnSp>
            <p:nvCxnSpPr>
              <p:cNvPr id="2020" name="Straight Connector 2019">
                <a:extLst>
                  <a:ext uri="{FF2B5EF4-FFF2-40B4-BE49-F238E27FC236}">
                    <a16:creationId xmlns:a16="http://schemas.microsoft.com/office/drawing/2014/main" id="{13B0F9BA-F63D-4D46-BB80-C103436FF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8223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" name="Straight Connector 2020">
                <a:extLst>
                  <a:ext uri="{FF2B5EF4-FFF2-40B4-BE49-F238E27FC236}">
                    <a16:creationId xmlns:a16="http://schemas.microsoft.com/office/drawing/2014/main" id="{7EB482E7-B049-4072-AB4F-460CB37D1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79120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2" name="Straight Connector 2021">
                <a:extLst>
                  <a:ext uri="{FF2B5EF4-FFF2-40B4-BE49-F238E27FC236}">
                    <a16:creationId xmlns:a16="http://schemas.microsoft.com/office/drawing/2014/main" id="{F50B9716-CD5E-4450-9959-23F983405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68223" y="65796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3" name="Rectangle 2022">
              <a:extLst>
                <a:ext uri="{FF2B5EF4-FFF2-40B4-BE49-F238E27FC236}">
                  <a16:creationId xmlns:a16="http://schemas.microsoft.com/office/drawing/2014/main" id="{5884F50A-DF5D-43BA-A050-746F4C6E1226}"/>
                </a:ext>
              </a:extLst>
            </p:cNvPr>
            <p:cNvSpPr/>
            <p:nvPr/>
          </p:nvSpPr>
          <p:spPr bwMode="auto">
            <a:xfrm>
              <a:off x="1843934" y="-1494528"/>
              <a:ext cx="7127298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4000" b="1" dirty="0">
                  <a:latin typeface="+mn-lt"/>
                  <a:ea typeface="ＭＳ Ｐゴシック" pitchFamily="1" charset="-128"/>
                </a:rPr>
                <a:t>20 cm</a:t>
              </a:r>
              <a:endParaRPr kumimoji="0" lang="en-GB" sz="4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024" name="Rectangle 2023">
              <a:extLst>
                <a:ext uri="{FF2B5EF4-FFF2-40B4-BE49-F238E27FC236}">
                  <a16:creationId xmlns:a16="http://schemas.microsoft.com/office/drawing/2014/main" id="{1EB5D3AC-BD27-4D3D-976C-53C2DB460FC9}"/>
                </a:ext>
              </a:extLst>
            </p:cNvPr>
            <p:cNvSpPr/>
            <p:nvPr/>
          </p:nvSpPr>
          <p:spPr bwMode="auto">
            <a:xfrm rot="16200000">
              <a:off x="-3333784" y="3677357"/>
              <a:ext cx="7122122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4000" b="1" dirty="0">
                  <a:latin typeface="+mn-lt"/>
                  <a:ea typeface="ＭＳ Ｐゴシック" pitchFamily="1" charset="-128"/>
                </a:rPr>
                <a:t>20 cm</a:t>
              </a:r>
              <a:endParaRPr kumimoji="0" lang="en-GB" sz="4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026" name="Rectangle 2025">
              <a:extLst>
                <a:ext uri="{FF2B5EF4-FFF2-40B4-BE49-F238E27FC236}">
                  <a16:creationId xmlns:a16="http://schemas.microsoft.com/office/drawing/2014/main" id="{51F741FF-A52B-436B-BBE2-FC9F695C6B24}"/>
                </a:ext>
              </a:extLst>
            </p:cNvPr>
            <p:cNvSpPr/>
            <p:nvPr/>
          </p:nvSpPr>
          <p:spPr bwMode="auto">
            <a:xfrm rot="5400000">
              <a:off x="9409770" y="5594978"/>
              <a:ext cx="2152735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4000" b="1" dirty="0">
                  <a:latin typeface="+mn-lt"/>
                  <a:ea typeface="ＭＳ Ｐゴシック" pitchFamily="1" charset="-128"/>
                </a:rPr>
                <a:t>4.283 cm</a:t>
              </a:r>
              <a:endParaRPr kumimoji="0" lang="en-GB" sz="4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157" name="Rectangle 2156">
              <a:extLst>
                <a:ext uri="{FF2B5EF4-FFF2-40B4-BE49-F238E27FC236}">
                  <a16:creationId xmlns:a16="http://schemas.microsoft.com/office/drawing/2014/main" id="{59026345-D400-4AA2-B266-0ACB159DE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894" y="194166"/>
              <a:ext cx="7480034" cy="7476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7E5495A-C76D-40C2-B5D2-68AFD0114830}"/>
                </a:ext>
              </a:extLst>
            </p:cNvPr>
            <p:cNvGrpSpPr/>
            <p:nvPr/>
          </p:nvGrpSpPr>
          <p:grpSpPr>
            <a:xfrm rot="16200000">
              <a:off x="14439095" y="13823754"/>
              <a:ext cx="447199" cy="1131389"/>
              <a:chOff x="11320623" y="5410447"/>
              <a:chExt cx="910897" cy="1321596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BD19E189-5E86-4915-B60E-FA01CED7C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623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715DCA26-2982-491A-ABD4-E88E5FC37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1520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82654B33-D27F-4ADF-A678-A04A86BF2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20623" y="67320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C01D04CD-6B3B-4713-A0A1-CB2E3A744DE3}"/>
                </a:ext>
              </a:extLst>
            </p:cNvPr>
            <p:cNvGrpSpPr/>
            <p:nvPr/>
          </p:nvGrpSpPr>
          <p:grpSpPr>
            <a:xfrm>
              <a:off x="11406187" y="15063104"/>
              <a:ext cx="450000" cy="1114674"/>
              <a:chOff x="11168223" y="5258047"/>
              <a:chExt cx="910897" cy="1321596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F92D3E2-0FA7-4E10-9DBE-8C71B86AA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8223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599A21DC-C623-4D8D-B362-E48D1088D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79120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9F26149F-8BA5-4934-878A-1AF024B1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68223" y="65796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2457002-22D1-4A5A-A34E-A5FA2F75E6A1}"/>
                </a:ext>
              </a:extLst>
            </p:cNvPr>
            <p:cNvSpPr/>
            <p:nvPr/>
          </p:nvSpPr>
          <p:spPr>
            <a:xfrm>
              <a:off x="3581785" y="11749404"/>
              <a:ext cx="1743052" cy="1744853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06CABDD-4B9D-4117-A16F-9790EBFDD342}"/>
                </a:ext>
              </a:extLst>
            </p:cNvPr>
            <p:cNvSpPr/>
            <p:nvPr/>
          </p:nvSpPr>
          <p:spPr>
            <a:xfrm>
              <a:off x="1758589" y="11749404"/>
              <a:ext cx="1743052" cy="1744853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72457DA-5ED7-4DC7-B572-787E763B63EC}"/>
                </a:ext>
              </a:extLst>
            </p:cNvPr>
            <p:cNvSpPr/>
            <p:nvPr/>
          </p:nvSpPr>
          <p:spPr>
            <a:xfrm>
              <a:off x="3581785" y="9928082"/>
              <a:ext cx="1743052" cy="1744853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3C39E80C-6D0B-4DF3-B6CB-354A620AD24D}"/>
                </a:ext>
              </a:extLst>
            </p:cNvPr>
            <p:cNvSpPr/>
            <p:nvPr/>
          </p:nvSpPr>
          <p:spPr>
            <a:xfrm>
              <a:off x="1758589" y="9928082"/>
              <a:ext cx="1743052" cy="1744853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D2CED6-54B4-451E-BA67-3B15E1448690}"/>
                </a:ext>
              </a:extLst>
            </p:cNvPr>
            <p:cNvSpPr/>
            <p:nvPr/>
          </p:nvSpPr>
          <p:spPr>
            <a:xfrm>
              <a:off x="7228177" y="11749404"/>
              <a:ext cx="1743052" cy="1744853"/>
            </a:xfrm>
            <a:prstGeom prst="rect">
              <a:avLst/>
            </a:prstGeom>
            <a:solidFill>
              <a:srgbClr val="548235">
                <a:alpha val="50196"/>
              </a:srgb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03F0C972-BFE1-4BB5-8084-0E3E2393B974}"/>
                </a:ext>
              </a:extLst>
            </p:cNvPr>
            <p:cNvSpPr/>
            <p:nvPr/>
          </p:nvSpPr>
          <p:spPr>
            <a:xfrm>
              <a:off x="5404981" y="11749404"/>
              <a:ext cx="1743052" cy="1744853"/>
            </a:xfrm>
            <a:prstGeom prst="rect">
              <a:avLst/>
            </a:prstGeom>
            <a:solidFill>
              <a:srgbClr val="548235">
                <a:alpha val="50196"/>
              </a:srgb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5CD92A97-6040-4410-BE83-36A0393C4EC9}"/>
                </a:ext>
              </a:extLst>
            </p:cNvPr>
            <p:cNvSpPr/>
            <p:nvPr/>
          </p:nvSpPr>
          <p:spPr>
            <a:xfrm>
              <a:off x="5404981" y="9928082"/>
              <a:ext cx="1743052" cy="1744853"/>
            </a:xfrm>
            <a:prstGeom prst="rect">
              <a:avLst/>
            </a:prstGeom>
            <a:solidFill>
              <a:srgbClr val="548235">
                <a:alpha val="50196"/>
              </a:srgb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E247A89-C620-451E-B471-8B86FDAF0724}"/>
                </a:ext>
              </a:extLst>
            </p:cNvPr>
            <p:cNvSpPr/>
            <p:nvPr/>
          </p:nvSpPr>
          <p:spPr>
            <a:xfrm>
              <a:off x="3581785" y="15392435"/>
              <a:ext cx="1743052" cy="1744853"/>
            </a:xfrm>
            <a:prstGeom prst="rect">
              <a:avLst/>
            </a:prstGeom>
            <a:solidFill>
              <a:srgbClr val="2E75B6">
                <a:alpha val="50196"/>
              </a:srgb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CE9CE97D-43F1-4232-887A-00863830DAA3}"/>
                </a:ext>
              </a:extLst>
            </p:cNvPr>
            <p:cNvSpPr/>
            <p:nvPr/>
          </p:nvSpPr>
          <p:spPr>
            <a:xfrm>
              <a:off x="1758589" y="15392435"/>
              <a:ext cx="1743052" cy="1744853"/>
            </a:xfrm>
            <a:prstGeom prst="rect">
              <a:avLst/>
            </a:prstGeom>
            <a:solidFill>
              <a:srgbClr val="2E75B6">
                <a:alpha val="50196"/>
              </a:srgb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D06137D4-125F-4D73-A26D-6A8ED4CCA889}"/>
                </a:ext>
              </a:extLst>
            </p:cNvPr>
            <p:cNvSpPr/>
            <p:nvPr/>
          </p:nvSpPr>
          <p:spPr>
            <a:xfrm>
              <a:off x="3581785" y="13571113"/>
              <a:ext cx="1743052" cy="1744853"/>
            </a:xfrm>
            <a:prstGeom prst="rect">
              <a:avLst/>
            </a:prstGeom>
            <a:solidFill>
              <a:srgbClr val="2E75B6">
                <a:alpha val="50196"/>
              </a:srgb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919BC5E8-FDF4-4FC7-A1BB-D1BDA5851BF4}"/>
                </a:ext>
              </a:extLst>
            </p:cNvPr>
            <p:cNvSpPr/>
            <p:nvPr/>
          </p:nvSpPr>
          <p:spPr>
            <a:xfrm>
              <a:off x="1758589" y="13571113"/>
              <a:ext cx="1743052" cy="1744853"/>
            </a:xfrm>
            <a:prstGeom prst="rect">
              <a:avLst/>
            </a:prstGeom>
            <a:solidFill>
              <a:srgbClr val="2E75B6">
                <a:alpha val="50196"/>
              </a:srgb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427A0D8-5752-4F04-9F7F-AFDECEE3486B}"/>
                </a:ext>
              </a:extLst>
            </p:cNvPr>
            <p:cNvSpPr/>
            <p:nvPr/>
          </p:nvSpPr>
          <p:spPr>
            <a:xfrm>
              <a:off x="7228177" y="15392435"/>
              <a:ext cx="1743052" cy="1744853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4360775-D2FD-4770-BE5D-0CE65FD71854}"/>
                </a:ext>
              </a:extLst>
            </p:cNvPr>
            <p:cNvSpPr/>
            <p:nvPr/>
          </p:nvSpPr>
          <p:spPr>
            <a:xfrm>
              <a:off x="5404981" y="15392435"/>
              <a:ext cx="1743052" cy="1744853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1DBDCBFB-AE1E-4E11-BD05-93E64692690F}"/>
                </a:ext>
              </a:extLst>
            </p:cNvPr>
            <p:cNvSpPr/>
            <p:nvPr/>
          </p:nvSpPr>
          <p:spPr>
            <a:xfrm>
              <a:off x="7228177" y="13571113"/>
              <a:ext cx="1743052" cy="1744853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CE6E1BF-3661-447D-87AD-703D1DAC6F2C}"/>
                </a:ext>
              </a:extLst>
            </p:cNvPr>
            <p:cNvSpPr/>
            <p:nvPr/>
          </p:nvSpPr>
          <p:spPr>
            <a:xfrm>
              <a:off x="5404981" y="13571113"/>
              <a:ext cx="1743052" cy="1744853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1CC182E-0487-44D7-9BB6-A363B99A4992}"/>
                </a:ext>
              </a:extLst>
            </p:cNvPr>
            <p:cNvCxnSpPr>
              <a:cxnSpLocks/>
            </p:cNvCxnSpPr>
            <p:nvPr/>
          </p:nvCxnSpPr>
          <p:spPr>
            <a:xfrm>
              <a:off x="8971229" y="9928082"/>
              <a:ext cx="5319795" cy="179229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0139658-BC88-4CF5-BE5D-9A3D7C0D3837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77" y="11672935"/>
              <a:ext cx="3525627" cy="358232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C49D152-A6AA-400E-9243-C0A52634D31C}"/>
                </a:ext>
              </a:extLst>
            </p:cNvPr>
            <p:cNvSpPr/>
            <p:nvPr/>
          </p:nvSpPr>
          <p:spPr>
            <a:xfrm>
              <a:off x="7228177" y="9928082"/>
              <a:ext cx="1743052" cy="1744853"/>
            </a:xfrm>
            <a:prstGeom prst="rect">
              <a:avLst/>
            </a:prstGeom>
            <a:solidFill>
              <a:srgbClr val="548235">
                <a:alpha val="50196"/>
              </a:srgb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AFCBA7A6-C4A7-4431-AC5D-0229F31926F0}"/>
                </a:ext>
              </a:extLst>
            </p:cNvPr>
            <p:cNvGrpSpPr/>
            <p:nvPr/>
          </p:nvGrpSpPr>
          <p:grpSpPr>
            <a:xfrm rot="5400000" flipH="1">
              <a:off x="-2637827" y="13080306"/>
              <a:ext cx="7476009" cy="900000"/>
              <a:chOff x="11320623" y="5410447"/>
              <a:chExt cx="910897" cy="1321596"/>
            </a:xfrm>
          </p:grpSpPr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6CBBD497-49CE-4B49-B1B3-CFD5D7D88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623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34228D4-2AA6-4517-95E1-5C197FC4F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1520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D5334151-2112-4CBE-A9FE-2030E295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20623" y="67320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5B6351B2-ACD7-4619-A2E8-F3580B066FB5}"/>
                </a:ext>
              </a:extLst>
            </p:cNvPr>
            <p:cNvSpPr/>
            <p:nvPr/>
          </p:nvSpPr>
          <p:spPr bwMode="auto">
            <a:xfrm rot="16200000">
              <a:off x="-3333786" y="13275492"/>
              <a:ext cx="7122122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4000" b="1" dirty="0">
                  <a:latin typeface="+mn-lt"/>
                  <a:ea typeface="ＭＳ Ｐゴシック" pitchFamily="1" charset="-128"/>
                </a:rPr>
                <a:t>20 cm</a:t>
              </a:r>
              <a:endParaRPr kumimoji="0" lang="en-GB" sz="4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D498C85-F061-425B-BDB8-ADE416B11158}"/>
                </a:ext>
              </a:extLst>
            </p:cNvPr>
            <p:cNvSpPr/>
            <p:nvPr/>
          </p:nvSpPr>
          <p:spPr bwMode="auto">
            <a:xfrm>
              <a:off x="10521204" y="16529897"/>
              <a:ext cx="2236477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4000" b="1" dirty="0">
                  <a:latin typeface="+mn-lt"/>
                  <a:ea typeface="ＭＳ Ｐゴシック" pitchFamily="1" charset="-128"/>
                </a:rPr>
                <a:t>0.577 cm</a:t>
              </a:r>
              <a:endParaRPr kumimoji="0" lang="en-GB" sz="4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2D1CB9F-A563-42F8-B17A-C95FE04B1C8A}"/>
                </a:ext>
              </a:extLst>
            </p:cNvPr>
            <p:cNvSpPr/>
            <p:nvPr/>
          </p:nvSpPr>
          <p:spPr bwMode="auto">
            <a:xfrm rot="5400000">
              <a:off x="14602526" y="14179953"/>
              <a:ext cx="2090478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4000" b="1" dirty="0">
                  <a:latin typeface="+mn-lt"/>
                  <a:ea typeface="ＭＳ Ｐゴシック" pitchFamily="1" charset="-128"/>
                </a:rPr>
                <a:t>0.577 cm</a:t>
              </a:r>
              <a:endParaRPr kumimoji="0" lang="en-GB" sz="4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0219EBEE-138A-491A-B64D-6D1E09167A16}"/>
                </a:ext>
              </a:extLst>
            </p:cNvPr>
            <p:cNvGrpSpPr/>
            <p:nvPr/>
          </p:nvGrpSpPr>
          <p:grpSpPr>
            <a:xfrm>
              <a:off x="10753804" y="11724009"/>
              <a:ext cx="3537220" cy="3537147"/>
              <a:chOff x="4492706" y="774447"/>
              <a:chExt cx="3537220" cy="3537147"/>
            </a:xfrm>
          </p:grpSpPr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87F71CA9-396E-4820-8E80-D3FCF3AD7C3F}"/>
                  </a:ext>
                </a:extLst>
              </p:cNvPr>
              <p:cNvSpPr/>
              <p:nvPr/>
            </p:nvSpPr>
            <p:spPr>
              <a:xfrm>
                <a:off x="4492706" y="774447"/>
                <a:ext cx="3537220" cy="353714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sz="1600" dirty="0"/>
              </a:p>
            </p:txBody>
          </p: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CB05C1E7-F918-4F66-B077-256AB4B88386}"/>
                  </a:ext>
                </a:extLst>
              </p:cNvPr>
              <p:cNvCxnSpPr/>
              <p:nvPr/>
            </p:nvCxnSpPr>
            <p:spPr>
              <a:xfrm>
                <a:off x="6344186" y="262110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EB82DFDF-CD05-4636-9283-E56DC54F8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4186" y="262110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D5C41E22-86C6-4A8C-8B62-0F7C6A2F103B}"/>
                  </a:ext>
                </a:extLst>
              </p:cNvPr>
              <p:cNvCxnSpPr/>
              <p:nvPr/>
            </p:nvCxnSpPr>
            <p:spPr>
              <a:xfrm>
                <a:off x="6344186" y="306996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6CEB845-D3BC-4D76-9CD5-2B980594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4186" y="306996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0E16FE4-04E2-48A8-9AB1-3C66697CC6AA}"/>
                  </a:ext>
                </a:extLst>
              </p:cNvPr>
              <p:cNvCxnSpPr/>
              <p:nvPr/>
            </p:nvCxnSpPr>
            <p:spPr>
              <a:xfrm>
                <a:off x="6344186" y="351883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78238996-46AD-42B0-8852-8379348E4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4186" y="351883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2B214DCC-3C3D-4E80-A5E1-89A96D5C7653}"/>
                  </a:ext>
                </a:extLst>
              </p:cNvPr>
              <p:cNvCxnSpPr/>
              <p:nvPr/>
            </p:nvCxnSpPr>
            <p:spPr>
              <a:xfrm>
                <a:off x="6344186" y="396770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AE15439-0028-40D8-B1EF-047293FEF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4186" y="396770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7111DE88-C2AE-4CEB-A140-0CE0706752B9}"/>
                  </a:ext>
                </a:extLst>
              </p:cNvPr>
              <p:cNvCxnSpPr/>
              <p:nvPr/>
            </p:nvCxnSpPr>
            <p:spPr>
              <a:xfrm>
                <a:off x="6793053" y="262110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DF75034D-ED35-4014-AEC3-08845FBE9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3053" y="262110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60A92A4-2B86-49F7-BFC8-490575FA0EAA}"/>
                  </a:ext>
                </a:extLst>
              </p:cNvPr>
              <p:cNvCxnSpPr/>
              <p:nvPr/>
            </p:nvCxnSpPr>
            <p:spPr>
              <a:xfrm>
                <a:off x="6793053" y="306996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A2CD13-8E69-48CB-98EC-9A3BA13707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3053" y="306996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977D3468-6453-4CC6-BDD1-F2E0C5F5232D}"/>
                  </a:ext>
                </a:extLst>
              </p:cNvPr>
              <p:cNvCxnSpPr/>
              <p:nvPr/>
            </p:nvCxnSpPr>
            <p:spPr>
              <a:xfrm>
                <a:off x="6793053" y="351883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57BFC21-CEC8-4F10-B195-4438ABD45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3053" y="351883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5CDDDC77-DC2D-421A-A137-EDA668D03BE6}"/>
                  </a:ext>
                </a:extLst>
              </p:cNvPr>
              <p:cNvCxnSpPr/>
              <p:nvPr/>
            </p:nvCxnSpPr>
            <p:spPr>
              <a:xfrm>
                <a:off x="6793053" y="396770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E9027B0E-95F0-43F6-BAED-54C2DBF84A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3053" y="396770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E7CF1C3-D0ED-4634-84DA-442277537E7F}"/>
                  </a:ext>
                </a:extLst>
              </p:cNvPr>
              <p:cNvCxnSpPr/>
              <p:nvPr/>
            </p:nvCxnSpPr>
            <p:spPr>
              <a:xfrm>
                <a:off x="7241919" y="262110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DA2DF43D-9484-4534-856F-50D738042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919" y="262110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07762983-C5D4-4C77-A206-5F007ED349CF}"/>
                  </a:ext>
                </a:extLst>
              </p:cNvPr>
              <p:cNvCxnSpPr/>
              <p:nvPr/>
            </p:nvCxnSpPr>
            <p:spPr>
              <a:xfrm>
                <a:off x="7241919" y="306996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05A2B20D-D660-4220-8763-BA8888280A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919" y="306996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621F44C-B795-4321-AE76-905825A9A9D0}"/>
                  </a:ext>
                </a:extLst>
              </p:cNvPr>
              <p:cNvCxnSpPr/>
              <p:nvPr/>
            </p:nvCxnSpPr>
            <p:spPr>
              <a:xfrm>
                <a:off x="7241919" y="351883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AD113876-FFF7-4D61-919F-1072C54E0B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919" y="351883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5B240A55-1C85-48F1-B2C7-1944D5F6AD91}"/>
                  </a:ext>
                </a:extLst>
              </p:cNvPr>
              <p:cNvCxnSpPr/>
              <p:nvPr/>
            </p:nvCxnSpPr>
            <p:spPr>
              <a:xfrm>
                <a:off x="7241919" y="396770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C864B759-734E-4C86-BA78-7254B94C3F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919" y="396770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037B201-33DF-40D2-ADD4-A486926F5A3B}"/>
                  </a:ext>
                </a:extLst>
              </p:cNvPr>
              <p:cNvCxnSpPr/>
              <p:nvPr/>
            </p:nvCxnSpPr>
            <p:spPr>
              <a:xfrm>
                <a:off x="7690786" y="262110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3BC35752-D0F8-4005-9223-C0C49D53A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0786" y="262110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FCAC51D1-0D22-43B6-AC49-8441A01C3A3F}"/>
                  </a:ext>
                </a:extLst>
              </p:cNvPr>
              <p:cNvCxnSpPr/>
              <p:nvPr/>
            </p:nvCxnSpPr>
            <p:spPr>
              <a:xfrm>
                <a:off x="7690786" y="306996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C6B64C56-5169-4046-A102-FCF678BF6D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0786" y="306996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F2F42143-13AE-4C28-9535-BF45C0B79A31}"/>
                  </a:ext>
                </a:extLst>
              </p:cNvPr>
              <p:cNvCxnSpPr/>
              <p:nvPr/>
            </p:nvCxnSpPr>
            <p:spPr>
              <a:xfrm>
                <a:off x="7690786" y="351883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4D8070E0-F29E-4940-B55A-6FFC88CD82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0786" y="351883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84F569C-DFAF-48D0-B1B1-B07FE913F48B}"/>
                  </a:ext>
                </a:extLst>
              </p:cNvPr>
              <p:cNvCxnSpPr/>
              <p:nvPr/>
            </p:nvCxnSpPr>
            <p:spPr>
              <a:xfrm>
                <a:off x="7690786" y="396770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51EFE557-7425-4D8B-B635-D975E68C41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0786" y="396770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746AC22F-6AB0-4B5B-9EE4-77A3C20BA855}"/>
                  </a:ext>
                </a:extLst>
              </p:cNvPr>
              <p:cNvCxnSpPr/>
              <p:nvPr/>
            </p:nvCxnSpPr>
            <p:spPr>
              <a:xfrm>
                <a:off x="4550018" y="262110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D0564690-B7AF-46C7-A0A8-98B25854FA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0018" y="262110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7FCC60F-7E41-48AF-9BFD-8FA857EB62C0}"/>
                  </a:ext>
                </a:extLst>
              </p:cNvPr>
              <p:cNvCxnSpPr/>
              <p:nvPr/>
            </p:nvCxnSpPr>
            <p:spPr>
              <a:xfrm>
                <a:off x="4550018" y="306996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5691FEC-97AC-400D-A5F7-A947EC1E2A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0018" y="306996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798DC24-6E32-4144-AF5A-91FF848096B9}"/>
                  </a:ext>
                </a:extLst>
              </p:cNvPr>
              <p:cNvCxnSpPr/>
              <p:nvPr/>
            </p:nvCxnSpPr>
            <p:spPr>
              <a:xfrm>
                <a:off x="4550018" y="351883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1C26D421-B8B8-4C26-B52A-ECC64457E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0018" y="351883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1A481640-F8CA-40C6-896D-C74F4AA38CC3}"/>
                  </a:ext>
                </a:extLst>
              </p:cNvPr>
              <p:cNvCxnSpPr/>
              <p:nvPr/>
            </p:nvCxnSpPr>
            <p:spPr>
              <a:xfrm>
                <a:off x="4550018" y="396770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5E6D408C-89AF-4DC6-A832-E25B8FAB00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0018" y="396770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BB321CB6-336F-4897-B3ED-C03CB485187D}"/>
                  </a:ext>
                </a:extLst>
              </p:cNvPr>
              <p:cNvCxnSpPr/>
              <p:nvPr/>
            </p:nvCxnSpPr>
            <p:spPr>
              <a:xfrm>
                <a:off x="4998885" y="262110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FE1603A-E356-4305-B2D1-8B2B9896EE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885" y="262110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81C09E7-C26F-4076-97F8-DE68EE5EDEA8}"/>
                  </a:ext>
                </a:extLst>
              </p:cNvPr>
              <p:cNvCxnSpPr/>
              <p:nvPr/>
            </p:nvCxnSpPr>
            <p:spPr>
              <a:xfrm>
                <a:off x="4998885" y="306996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ACCCB9C5-5011-4F52-90D4-338526DBDA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885" y="306996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D73499D4-AE15-4A43-BE81-A0014702088B}"/>
                  </a:ext>
                </a:extLst>
              </p:cNvPr>
              <p:cNvCxnSpPr/>
              <p:nvPr/>
            </p:nvCxnSpPr>
            <p:spPr>
              <a:xfrm>
                <a:off x="4998885" y="351883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F4E46D0D-CA41-41A5-8432-AA3E938E2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885" y="351883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FBECE349-EC34-49D0-9414-6835F21D5685}"/>
                  </a:ext>
                </a:extLst>
              </p:cNvPr>
              <p:cNvCxnSpPr/>
              <p:nvPr/>
            </p:nvCxnSpPr>
            <p:spPr>
              <a:xfrm>
                <a:off x="4998885" y="396770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BA27C3A4-479E-472F-9828-4FBA39321F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885" y="396770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C3B0EEBB-2CC2-4DBE-B560-ED7668727932}"/>
                  </a:ext>
                </a:extLst>
              </p:cNvPr>
              <p:cNvCxnSpPr/>
              <p:nvPr/>
            </p:nvCxnSpPr>
            <p:spPr>
              <a:xfrm>
                <a:off x="5447751" y="262110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CC9FF85E-17E0-48EB-A686-5B8EFADC04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7751" y="262110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F84B269D-ECAF-4B02-B995-2BBB198E7A05}"/>
                  </a:ext>
                </a:extLst>
              </p:cNvPr>
              <p:cNvCxnSpPr/>
              <p:nvPr/>
            </p:nvCxnSpPr>
            <p:spPr>
              <a:xfrm>
                <a:off x="5447751" y="306996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834B6D60-92E3-490C-8059-71DCF1A61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7751" y="306996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62E64907-FE92-41E2-B5F5-FA3B1BA1D70F}"/>
                  </a:ext>
                </a:extLst>
              </p:cNvPr>
              <p:cNvCxnSpPr/>
              <p:nvPr/>
            </p:nvCxnSpPr>
            <p:spPr>
              <a:xfrm>
                <a:off x="5447751" y="351883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722704A9-E998-43C3-B6A9-AE8BBBE8E9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7751" y="351883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BA37DBA0-8537-4707-BDB8-3E84E59EB82B}"/>
                  </a:ext>
                </a:extLst>
              </p:cNvPr>
              <p:cNvCxnSpPr/>
              <p:nvPr/>
            </p:nvCxnSpPr>
            <p:spPr>
              <a:xfrm>
                <a:off x="5447751" y="396770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C01C72E6-2B77-424F-A426-FC3A80BD4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7751" y="396770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6B4F220C-0ABF-4510-80FB-A66371FCE1A7}"/>
                  </a:ext>
                </a:extLst>
              </p:cNvPr>
              <p:cNvCxnSpPr/>
              <p:nvPr/>
            </p:nvCxnSpPr>
            <p:spPr>
              <a:xfrm>
                <a:off x="5896618" y="262110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B2DDE0B3-83AB-4291-A4F0-E72471E55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6618" y="262110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EC2E7805-C76A-420F-BC86-5BF2A7214FC7}"/>
                  </a:ext>
                </a:extLst>
              </p:cNvPr>
              <p:cNvCxnSpPr/>
              <p:nvPr/>
            </p:nvCxnSpPr>
            <p:spPr>
              <a:xfrm>
                <a:off x="5896618" y="306996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4764F050-CF28-4333-8A21-3BDDBF5B3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6618" y="306996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AE404F81-2DBE-4B21-A35C-B429C8D9B839}"/>
                  </a:ext>
                </a:extLst>
              </p:cNvPr>
              <p:cNvCxnSpPr/>
              <p:nvPr/>
            </p:nvCxnSpPr>
            <p:spPr>
              <a:xfrm>
                <a:off x="5896618" y="351883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1C1A1C7D-5451-440E-A562-67190E0900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6618" y="351883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F38E6447-9F33-405D-92D3-FBE216E71E4B}"/>
                  </a:ext>
                </a:extLst>
              </p:cNvPr>
              <p:cNvCxnSpPr/>
              <p:nvPr/>
            </p:nvCxnSpPr>
            <p:spPr>
              <a:xfrm>
                <a:off x="5896618" y="396770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871FFFEA-4F63-496B-8FBF-05C986661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6618" y="396770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830A93DC-45DA-4159-8FE6-3CB8E4F16C77}"/>
                  </a:ext>
                </a:extLst>
              </p:cNvPr>
              <p:cNvCxnSpPr/>
              <p:nvPr/>
            </p:nvCxnSpPr>
            <p:spPr>
              <a:xfrm>
                <a:off x="6344186" y="82880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9EFDC55-AF45-4DC6-972C-CFA6D553AF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4186" y="82880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B6C3B0FD-0536-42D8-BB22-A67C2F1E4628}"/>
                  </a:ext>
                </a:extLst>
              </p:cNvPr>
              <p:cNvCxnSpPr/>
              <p:nvPr/>
            </p:nvCxnSpPr>
            <p:spPr>
              <a:xfrm>
                <a:off x="6344186" y="127767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E12D889-3886-4C79-ACF9-821AD8E9F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4186" y="127767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468B2EB2-C635-48AC-81CB-3D074E5C4268}"/>
                  </a:ext>
                </a:extLst>
              </p:cNvPr>
              <p:cNvCxnSpPr/>
              <p:nvPr/>
            </p:nvCxnSpPr>
            <p:spPr>
              <a:xfrm>
                <a:off x="6344186" y="172654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17FB20FF-2DAE-4571-B593-D4EC541016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4186" y="172654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76F23F0A-B927-4DF3-91D9-1B9ECC490968}"/>
                  </a:ext>
                </a:extLst>
              </p:cNvPr>
              <p:cNvCxnSpPr/>
              <p:nvPr/>
            </p:nvCxnSpPr>
            <p:spPr>
              <a:xfrm>
                <a:off x="6344186" y="217540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AC4A05D-3FE5-4CA0-BB0E-1831E5EC5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4186" y="217540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0C2BA994-4412-4185-9271-B6461CBCC6C1}"/>
                  </a:ext>
                </a:extLst>
              </p:cNvPr>
              <p:cNvCxnSpPr/>
              <p:nvPr/>
            </p:nvCxnSpPr>
            <p:spPr>
              <a:xfrm>
                <a:off x="6793053" y="82880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1CB510CC-86DE-48E4-92A8-95B5769BD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3053" y="82880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94E1BC56-3B6C-4AAB-B4FA-E33C494D50DF}"/>
                  </a:ext>
                </a:extLst>
              </p:cNvPr>
              <p:cNvCxnSpPr/>
              <p:nvPr/>
            </p:nvCxnSpPr>
            <p:spPr>
              <a:xfrm>
                <a:off x="6793053" y="127767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CAA16520-E7B4-41D3-9723-4654D9AB91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3053" y="127767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148A4918-1D5C-4907-9917-AD7CCB362600}"/>
                  </a:ext>
                </a:extLst>
              </p:cNvPr>
              <p:cNvCxnSpPr/>
              <p:nvPr/>
            </p:nvCxnSpPr>
            <p:spPr>
              <a:xfrm>
                <a:off x="6793053" y="172654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2B18BD2F-7BCF-41F0-9790-2881C9CF7B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3053" y="172654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30373BA0-9A3E-4070-87F1-A9106C5B4452}"/>
                  </a:ext>
                </a:extLst>
              </p:cNvPr>
              <p:cNvCxnSpPr/>
              <p:nvPr/>
            </p:nvCxnSpPr>
            <p:spPr>
              <a:xfrm>
                <a:off x="6793053" y="217540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3AFF398E-4BE7-4A70-90CE-481E3654E5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3053" y="217540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08A881BA-FBAA-49FE-8408-A58C1622A982}"/>
                  </a:ext>
                </a:extLst>
              </p:cNvPr>
              <p:cNvCxnSpPr/>
              <p:nvPr/>
            </p:nvCxnSpPr>
            <p:spPr>
              <a:xfrm>
                <a:off x="7241919" y="82880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FA1BCA5E-2A85-4DAD-B012-38DBE0FBFD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919" y="82880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EDEFBF26-0FDB-417B-AB50-7EE79C21A2BF}"/>
                  </a:ext>
                </a:extLst>
              </p:cNvPr>
              <p:cNvCxnSpPr/>
              <p:nvPr/>
            </p:nvCxnSpPr>
            <p:spPr>
              <a:xfrm>
                <a:off x="7241919" y="127767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DF47F3FA-DD59-498A-9323-2B33909C6F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919" y="127767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0A7C8CE-814D-4F2A-A1AE-80C0786B4AA1}"/>
                  </a:ext>
                </a:extLst>
              </p:cNvPr>
              <p:cNvCxnSpPr/>
              <p:nvPr/>
            </p:nvCxnSpPr>
            <p:spPr>
              <a:xfrm>
                <a:off x="7241919" y="172654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5087EABE-9997-49C6-864A-310E8306D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919" y="172654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E7C9EA39-2CCA-4013-BA93-55A70C1A7CF2}"/>
                  </a:ext>
                </a:extLst>
              </p:cNvPr>
              <p:cNvCxnSpPr/>
              <p:nvPr/>
            </p:nvCxnSpPr>
            <p:spPr>
              <a:xfrm>
                <a:off x="7241919" y="217540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F9BCC406-DE6D-4E64-BCBA-07BAE6368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919" y="217540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A8FF1821-C2B8-488E-BD66-6EE6595A429D}"/>
                  </a:ext>
                </a:extLst>
              </p:cNvPr>
              <p:cNvCxnSpPr/>
              <p:nvPr/>
            </p:nvCxnSpPr>
            <p:spPr>
              <a:xfrm>
                <a:off x="7690786" y="82880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4E8A81D3-9C11-4C5D-973D-900F0BBE8E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0786" y="82880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AF0E5E7F-99F4-4392-BE9E-03736BABEA0F}"/>
                  </a:ext>
                </a:extLst>
              </p:cNvPr>
              <p:cNvCxnSpPr/>
              <p:nvPr/>
            </p:nvCxnSpPr>
            <p:spPr>
              <a:xfrm>
                <a:off x="7690786" y="127767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3BB20488-F22A-46D7-BF57-58E54BF931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0786" y="127767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718A245B-51FA-4109-8B6F-9FE13D1C5A8A}"/>
                  </a:ext>
                </a:extLst>
              </p:cNvPr>
              <p:cNvCxnSpPr/>
              <p:nvPr/>
            </p:nvCxnSpPr>
            <p:spPr>
              <a:xfrm>
                <a:off x="7690786" y="172654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F077B44-B156-4A70-88D7-12A832CB1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0786" y="172654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B5A42437-C3C2-4DBB-9CB3-C66847500BAB}"/>
                  </a:ext>
                </a:extLst>
              </p:cNvPr>
              <p:cNvCxnSpPr/>
              <p:nvPr/>
            </p:nvCxnSpPr>
            <p:spPr>
              <a:xfrm>
                <a:off x="7690786" y="217540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EC64C50F-0511-46A8-975D-88D4D7BCC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0786" y="217540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667FEB37-7C49-453B-9977-6DA61A93A556}"/>
                  </a:ext>
                </a:extLst>
              </p:cNvPr>
              <p:cNvCxnSpPr/>
              <p:nvPr/>
            </p:nvCxnSpPr>
            <p:spPr>
              <a:xfrm>
                <a:off x="4550018" y="82880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ECFCDE8-68BB-4510-AFCD-EF875694F4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0018" y="82880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FE7959C4-8FD7-49AD-B6AA-1DC64F4D855E}"/>
                  </a:ext>
                </a:extLst>
              </p:cNvPr>
              <p:cNvCxnSpPr/>
              <p:nvPr/>
            </p:nvCxnSpPr>
            <p:spPr>
              <a:xfrm>
                <a:off x="4550018" y="127767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A6F809C0-318C-4124-8D00-8A9832CAC6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0018" y="127767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B0F4D083-CDF6-4104-BB76-D234D43D95B7}"/>
                  </a:ext>
                </a:extLst>
              </p:cNvPr>
              <p:cNvCxnSpPr/>
              <p:nvPr/>
            </p:nvCxnSpPr>
            <p:spPr>
              <a:xfrm>
                <a:off x="4550018" y="172654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4F5DFB27-EE58-45FC-9016-710DDCF4B4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0018" y="172654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BE25986A-B8AA-4A68-BB8A-0554FF207E3F}"/>
                  </a:ext>
                </a:extLst>
              </p:cNvPr>
              <p:cNvCxnSpPr/>
              <p:nvPr/>
            </p:nvCxnSpPr>
            <p:spPr>
              <a:xfrm>
                <a:off x="4550018" y="217540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D95B7756-A3D3-4F44-B65C-8120B8E9A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0018" y="217540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F5F0F834-395C-4236-B657-8DBF2B9E49E2}"/>
                  </a:ext>
                </a:extLst>
              </p:cNvPr>
              <p:cNvCxnSpPr/>
              <p:nvPr/>
            </p:nvCxnSpPr>
            <p:spPr>
              <a:xfrm>
                <a:off x="4998885" y="82880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104FADF5-BFCC-4080-BCF9-504978396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885" y="82880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D16B4E42-7EC2-4422-BBDC-68ADAB56BF70}"/>
                  </a:ext>
                </a:extLst>
              </p:cNvPr>
              <p:cNvCxnSpPr/>
              <p:nvPr/>
            </p:nvCxnSpPr>
            <p:spPr>
              <a:xfrm>
                <a:off x="4998885" y="127767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26D532C8-39F2-46E5-B002-5B36874A0D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885" y="127767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6819967F-2C4F-4097-8958-48E7085FD67A}"/>
                  </a:ext>
                </a:extLst>
              </p:cNvPr>
              <p:cNvCxnSpPr/>
              <p:nvPr/>
            </p:nvCxnSpPr>
            <p:spPr>
              <a:xfrm>
                <a:off x="4998885" y="172654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C4439481-7F99-4033-89D4-2E93AA1557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885" y="172654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683CA55D-7957-4DE7-9402-57B7670EB1BB}"/>
                  </a:ext>
                </a:extLst>
              </p:cNvPr>
              <p:cNvCxnSpPr/>
              <p:nvPr/>
            </p:nvCxnSpPr>
            <p:spPr>
              <a:xfrm>
                <a:off x="4998885" y="217540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B2E58BD-F9E2-48FB-B38A-BDBBA4FC2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885" y="217540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98897E1A-A3DC-4D83-9B18-4B374B020488}"/>
                  </a:ext>
                </a:extLst>
              </p:cNvPr>
              <p:cNvCxnSpPr/>
              <p:nvPr/>
            </p:nvCxnSpPr>
            <p:spPr>
              <a:xfrm>
                <a:off x="5447751" y="82880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33C4E8FF-1939-4045-897D-1535435290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7751" y="82880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22AE2B30-3AED-41F7-B5D2-5CD1EBD99226}"/>
                  </a:ext>
                </a:extLst>
              </p:cNvPr>
              <p:cNvCxnSpPr/>
              <p:nvPr/>
            </p:nvCxnSpPr>
            <p:spPr>
              <a:xfrm>
                <a:off x="5447751" y="127767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92429302-6333-4A87-B58D-9B0182EAEB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7751" y="127767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228BA011-2D19-423C-86F9-575F0B759C9D}"/>
                  </a:ext>
                </a:extLst>
              </p:cNvPr>
              <p:cNvCxnSpPr/>
              <p:nvPr/>
            </p:nvCxnSpPr>
            <p:spPr>
              <a:xfrm>
                <a:off x="5447751" y="172654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2527F1FA-A9CE-44F4-9108-49A3BD674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7751" y="172654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93DC5593-0725-42FA-8CCC-EC0FBAAD9E41}"/>
                  </a:ext>
                </a:extLst>
              </p:cNvPr>
              <p:cNvCxnSpPr/>
              <p:nvPr/>
            </p:nvCxnSpPr>
            <p:spPr>
              <a:xfrm>
                <a:off x="5447751" y="217540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EED7DB7B-0066-461B-A49E-6867276B99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7751" y="217540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D780022B-4586-45C7-8990-349A199150A9}"/>
                  </a:ext>
                </a:extLst>
              </p:cNvPr>
              <p:cNvCxnSpPr/>
              <p:nvPr/>
            </p:nvCxnSpPr>
            <p:spPr>
              <a:xfrm>
                <a:off x="5896618" y="82880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9D746764-D763-472B-8BB5-88021AF191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6618" y="82880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51644BCF-B6BC-4A04-85A5-9C448120428A}"/>
                  </a:ext>
                </a:extLst>
              </p:cNvPr>
              <p:cNvCxnSpPr/>
              <p:nvPr/>
            </p:nvCxnSpPr>
            <p:spPr>
              <a:xfrm>
                <a:off x="5896618" y="127767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8C954128-777D-4F4A-89F6-5ECD293D3F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6618" y="127767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81821A2E-B3EF-4A9B-8CE6-D34BA7EF587F}"/>
                  </a:ext>
                </a:extLst>
              </p:cNvPr>
              <p:cNvCxnSpPr/>
              <p:nvPr/>
            </p:nvCxnSpPr>
            <p:spPr>
              <a:xfrm>
                <a:off x="5896618" y="172654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AD08C5FA-5A92-4EEB-B344-36FC68E37E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6618" y="172654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4A8E8ED6-4292-4FC6-954C-4A098751E029}"/>
                  </a:ext>
                </a:extLst>
              </p:cNvPr>
              <p:cNvCxnSpPr/>
              <p:nvPr/>
            </p:nvCxnSpPr>
            <p:spPr>
              <a:xfrm>
                <a:off x="5896618" y="217540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2E2007A-54D2-4774-B4ED-01750BA2D9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6618" y="217540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774E3DDD-C774-4D2D-BF25-370F801B3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892" y="9792301"/>
              <a:ext cx="7480034" cy="7476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438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361">
            <a:extLst>
              <a:ext uri="{FF2B5EF4-FFF2-40B4-BE49-F238E27FC236}">
                <a16:creationId xmlns:a16="http://schemas.microsoft.com/office/drawing/2014/main" id="{969F5D33-1C69-4F64-BDEF-2B93FE86CF7C}"/>
              </a:ext>
            </a:extLst>
          </p:cNvPr>
          <p:cNvSpPr/>
          <p:nvPr/>
        </p:nvSpPr>
        <p:spPr bwMode="auto">
          <a:xfrm>
            <a:off x="-2651360" y="194165"/>
            <a:ext cx="1862110" cy="74760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6000" b="1" dirty="0">
                <a:latin typeface="+mn-lt"/>
                <a:ea typeface="ＭＳ Ｐゴシック" pitchFamily="1" charset="-128"/>
              </a:rPr>
              <a:t>BS</a:t>
            </a:r>
            <a:endParaRPr kumimoji="0" lang="en-GB" sz="6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ED77CA83-B865-4F14-9318-B3BDAAEB8D33}"/>
              </a:ext>
            </a:extLst>
          </p:cNvPr>
          <p:cNvSpPr/>
          <p:nvPr/>
        </p:nvSpPr>
        <p:spPr bwMode="auto">
          <a:xfrm>
            <a:off x="-2651360" y="9843651"/>
            <a:ext cx="1862110" cy="18936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6000" b="1" dirty="0">
                <a:latin typeface="+mn-lt"/>
                <a:ea typeface="ＭＳ Ｐゴシック" pitchFamily="1" charset="-128"/>
              </a:rPr>
              <a:t>HMD</a:t>
            </a:r>
            <a:endParaRPr kumimoji="0" lang="en-GB" sz="6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82D378A-D153-4932-B77B-3DB66C3B2B29}"/>
              </a:ext>
            </a:extLst>
          </p:cNvPr>
          <p:cNvSpPr/>
          <p:nvPr/>
        </p:nvSpPr>
        <p:spPr bwMode="auto">
          <a:xfrm>
            <a:off x="-2651360" y="12530039"/>
            <a:ext cx="1862110" cy="376193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6000" b="1" dirty="0">
                <a:latin typeface="+mn-lt"/>
                <a:ea typeface="ＭＳ Ｐゴシック" pitchFamily="1" charset="-128"/>
              </a:rPr>
              <a:t>CAM</a:t>
            </a:r>
            <a:endParaRPr kumimoji="0" lang="en-GB" sz="6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FF4EE1-73DB-4D81-8533-F2C11BD11ED8}"/>
              </a:ext>
            </a:extLst>
          </p:cNvPr>
          <p:cNvGrpSpPr/>
          <p:nvPr/>
        </p:nvGrpSpPr>
        <p:grpSpPr>
          <a:xfrm>
            <a:off x="90773" y="-2827157"/>
            <a:ext cx="20475689" cy="19119129"/>
            <a:chOff x="90773" y="-2827157"/>
            <a:chExt cx="20475689" cy="1911912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42CCE42-1E66-412B-B21B-C8534F4A124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8331" y="7566659"/>
              <a:ext cx="0" cy="509396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F4B24D5-F851-429E-BD46-16B4617B2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965" y="7566659"/>
              <a:ext cx="0" cy="509396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2" name="Straight Connector 2001">
              <a:extLst>
                <a:ext uri="{FF2B5EF4-FFF2-40B4-BE49-F238E27FC236}">
                  <a16:creationId xmlns:a16="http://schemas.microsoft.com/office/drawing/2014/main" id="{CFC6A691-DA81-4980-BCBF-F51739EA859A}"/>
                </a:ext>
              </a:extLst>
            </p:cNvPr>
            <p:cNvCxnSpPr>
              <a:cxnSpLocks/>
            </p:cNvCxnSpPr>
            <p:nvPr/>
          </p:nvCxnSpPr>
          <p:spPr>
            <a:xfrm>
              <a:off x="2595570" y="6735622"/>
              <a:ext cx="0" cy="672129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3" name="Straight Connector 2002">
              <a:extLst>
                <a:ext uri="{FF2B5EF4-FFF2-40B4-BE49-F238E27FC236}">
                  <a16:creationId xmlns:a16="http://schemas.microsoft.com/office/drawing/2014/main" id="{39BCE8BD-BB5E-40EC-BF32-B753F998E490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80" y="6735622"/>
              <a:ext cx="0" cy="672129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0" name="Rectangle 6619">
              <a:extLst>
                <a:ext uri="{FF2B5EF4-FFF2-40B4-BE49-F238E27FC236}">
                  <a16:creationId xmlns:a16="http://schemas.microsoft.com/office/drawing/2014/main" id="{6FEDCBB0-42AD-47C4-A237-BF534D0CAAE9}"/>
                </a:ext>
              </a:extLst>
            </p:cNvPr>
            <p:cNvSpPr/>
            <p:nvPr/>
          </p:nvSpPr>
          <p:spPr>
            <a:xfrm>
              <a:off x="2269584" y="8643614"/>
              <a:ext cx="10703453" cy="764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16" name="Straight Connector 6615">
              <a:extLst>
                <a:ext uri="{FF2B5EF4-FFF2-40B4-BE49-F238E27FC236}">
                  <a16:creationId xmlns:a16="http://schemas.microsoft.com/office/drawing/2014/main" id="{E606619C-CDBA-40A6-83AE-80E0C90F9D60}"/>
                </a:ext>
              </a:extLst>
            </p:cNvPr>
            <p:cNvCxnSpPr>
              <a:cxnSpLocks/>
            </p:cNvCxnSpPr>
            <p:nvPr/>
          </p:nvCxnSpPr>
          <p:spPr>
            <a:xfrm>
              <a:off x="10331765" y="-2827157"/>
              <a:ext cx="0" cy="1911912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8575DC-B6CC-47E8-B130-E6E105BA541B}"/>
                </a:ext>
              </a:extLst>
            </p:cNvPr>
            <p:cNvSpPr/>
            <p:nvPr/>
          </p:nvSpPr>
          <p:spPr>
            <a:xfrm>
              <a:off x="9248407" y="4720211"/>
              <a:ext cx="2180492" cy="2180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C35294-5625-44A3-A1FA-81AAC2CB21F4}"/>
                </a:ext>
              </a:extLst>
            </p:cNvPr>
            <p:cNvGrpSpPr/>
            <p:nvPr/>
          </p:nvGrpSpPr>
          <p:grpSpPr>
            <a:xfrm>
              <a:off x="11601433" y="12575741"/>
              <a:ext cx="3672218" cy="3670514"/>
              <a:chOff x="11597150" y="12558460"/>
              <a:chExt cx="3672218" cy="3670514"/>
            </a:xfrm>
          </p:grpSpPr>
          <p:cxnSp>
            <p:nvCxnSpPr>
              <p:cNvPr id="2517" name="Straight Connector 2516">
                <a:extLst>
                  <a:ext uri="{FF2B5EF4-FFF2-40B4-BE49-F238E27FC236}">
                    <a16:creationId xmlns:a16="http://schemas.microsoft.com/office/drawing/2014/main" id="{52716C5D-099D-4FBA-AFCE-E78D6160A86B}"/>
                  </a:ext>
                </a:extLst>
              </p:cNvPr>
              <p:cNvCxnSpPr/>
              <p:nvPr/>
            </p:nvCxnSpPr>
            <p:spPr>
              <a:xfrm>
                <a:off x="12535132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8" name="Straight Connector 2517">
                <a:extLst>
                  <a:ext uri="{FF2B5EF4-FFF2-40B4-BE49-F238E27FC236}">
                    <a16:creationId xmlns:a16="http://schemas.microsoft.com/office/drawing/2014/main" id="{D8E5DC3D-8283-4F0E-A9EA-60ED588BD3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9" name="Straight Connector 2518">
                <a:extLst>
                  <a:ext uri="{FF2B5EF4-FFF2-40B4-BE49-F238E27FC236}">
                    <a16:creationId xmlns:a16="http://schemas.microsoft.com/office/drawing/2014/main" id="{52C326A5-77EE-4E8E-82CE-97F30D01F882}"/>
                  </a:ext>
                </a:extLst>
              </p:cNvPr>
              <p:cNvCxnSpPr/>
              <p:nvPr/>
            </p:nvCxnSpPr>
            <p:spPr>
              <a:xfrm>
                <a:off x="12535132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0" name="Straight Connector 2519">
                <a:extLst>
                  <a:ext uri="{FF2B5EF4-FFF2-40B4-BE49-F238E27FC236}">
                    <a16:creationId xmlns:a16="http://schemas.microsoft.com/office/drawing/2014/main" id="{52FBE704-D6F6-46DE-ABA6-31DDC4001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1" name="Straight Connector 2520">
                <a:extLst>
                  <a:ext uri="{FF2B5EF4-FFF2-40B4-BE49-F238E27FC236}">
                    <a16:creationId xmlns:a16="http://schemas.microsoft.com/office/drawing/2014/main" id="{657F423A-F127-4BAB-AA3A-B1156895CDBD}"/>
                  </a:ext>
                </a:extLst>
              </p:cNvPr>
              <p:cNvCxnSpPr/>
              <p:nvPr/>
            </p:nvCxnSpPr>
            <p:spPr>
              <a:xfrm>
                <a:off x="12535132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2" name="Straight Connector 2521">
                <a:extLst>
                  <a:ext uri="{FF2B5EF4-FFF2-40B4-BE49-F238E27FC236}">
                    <a16:creationId xmlns:a16="http://schemas.microsoft.com/office/drawing/2014/main" id="{4F60E0DC-F809-4F38-96BC-736538058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3" name="Straight Connector 2522">
                <a:extLst>
                  <a:ext uri="{FF2B5EF4-FFF2-40B4-BE49-F238E27FC236}">
                    <a16:creationId xmlns:a16="http://schemas.microsoft.com/office/drawing/2014/main" id="{8AE3A472-336C-4597-A30D-55025914B581}"/>
                  </a:ext>
                </a:extLst>
              </p:cNvPr>
              <p:cNvCxnSpPr/>
              <p:nvPr/>
            </p:nvCxnSpPr>
            <p:spPr>
              <a:xfrm>
                <a:off x="12535132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4" name="Straight Connector 2523">
                <a:extLst>
                  <a:ext uri="{FF2B5EF4-FFF2-40B4-BE49-F238E27FC236}">
                    <a16:creationId xmlns:a16="http://schemas.microsoft.com/office/drawing/2014/main" id="{54830AC3-D286-4DDC-9248-3AB96BDCB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5" name="Straight Connector 2524">
                <a:extLst>
                  <a:ext uri="{FF2B5EF4-FFF2-40B4-BE49-F238E27FC236}">
                    <a16:creationId xmlns:a16="http://schemas.microsoft.com/office/drawing/2014/main" id="{63B3A0E9-3B13-4EBC-B3BA-BB0EAAD36448}"/>
                  </a:ext>
                </a:extLst>
              </p:cNvPr>
              <p:cNvCxnSpPr/>
              <p:nvPr/>
            </p:nvCxnSpPr>
            <p:spPr>
              <a:xfrm>
                <a:off x="12769797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6" name="Straight Connector 2525">
                <a:extLst>
                  <a:ext uri="{FF2B5EF4-FFF2-40B4-BE49-F238E27FC236}">
                    <a16:creationId xmlns:a16="http://schemas.microsoft.com/office/drawing/2014/main" id="{9356081D-FB91-4360-9835-90C858DC0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7" name="Straight Connector 2526">
                <a:extLst>
                  <a:ext uri="{FF2B5EF4-FFF2-40B4-BE49-F238E27FC236}">
                    <a16:creationId xmlns:a16="http://schemas.microsoft.com/office/drawing/2014/main" id="{5A8359FC-D19D-46B6-B701-C219E50FC897}"/>
                  </a:ext>
                </a:extLst>
              </p:cNvPr>
              <p:cNvCxnSpPr/>
              <p:nvPr/>
            </p:nvCxnSpPr>
            <p:spPr>
              <a:xfrm>
                <a:off x="12769797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8" name="Straight Connector 2527">
                <a:extLst>
                  <a:ext uri="{FF2B5EF4-FFF2-40B4-BE49-F238E27FC236}">
                    <a16:creationId xmlns:a16="http://schemas.microsoft.com/office/drawing/2014/main" id="{7027ED7C-6DBF-4026-835F-91BC8A44B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9" name="Straight Connector 2528">
                <a:extLst>
                  <a:ext uri="{FF2B5EF4-FFF2-40B4-BE49-F238E27FC236}">
                    <a16:creationId xmlns:a16="http://schemas.microsoft.com/office/drawing/2014/main" id="{5FAA157E-C83B-4A3C-81AA-078A965445FE}"/>
                  </a:ext>
                </a:extLst>
              </p:cNvPr>
              <p:cNvCxnSpPr/>
              <p:nvPr/>
            </p:nvCxnSpPr>
            <p:spPr>
              <a:xfrm>
                <a:off x="12769797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0" name="Straight Connector 2529">
                <a:extLst>
                  <a:ext uri="{FF2B5EF4-FFF2-40B4-BE49-F238E27FC236}">
                    <a16:creationId xmlns:a16="http://schemas.microsoft.com/office/drawing/2014/main" id="{93425503-DB18-4D30-AEC2-5D91A45333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1" name="Straight Connector 2530">
                <a:extLst>
                  <a:ext uri="{FF2B5EF4-FFF2-40B4-BE49-F238E27FC236}">
                    <a16:creationId xmlns:a16="http://schemas.microsoft.com/office/drawing/2014/main" id="{987867C8-A646-4DD6-B65A-C63D9770B15F}"/>
                  </a:ext>
                </a:extLst>
              </p:cNvPr>
              <p:cNvCxnSpPr/>
              <p:nvPr/>
            </p:nvCxnSpPr>
            <p:spPr>
              <a:xfrm>
                <a:off x="12769797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2" name="Straight Connector 2531">
                <a:extLst>
                  <a:ext uri="{FF2B5EF4-FFF2-40B4-BE49-F238E27FC236}">
                    <a16:creationId xmlns:a16="http://schemas.microsoft.com/office/drawing/2014/main" id="{63FAB55C-204D-4DE7-B550-02369C6C4D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3" name="Straight Connector 2532">
                <a:extLst>
                  <a:ext uri="{FF2B5EF4-FFF2-40B4-BE49-F238E27FC236}">
                    <a16:creationId xmlns:a16="http://schemas.microsoft.com/office/drawing/2014/main" id="{7C74832C-0931-42C0-BC4C-98FA76C3A99D}"/>
                  </a:ext>
                </a:extLst>
              </p:cNvPr>
              <p:cNvCxnSpPr/>
              <p:nvPr/>
            </p:nvCxnSpPr>
            <p:spPr>
              <a:xfrm>
                <a:off x="13004462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4" name="Straight Connector 2533">
                <a:extLst>
                  <a:ext uri="{FF2B5EF4-FFF2-40B4-BE49-F238E27FC236}">
                    <a16:creationId xmlns:a16="http://schemas.microsoft.com/office/drawing/2014/main" id="{74816739-69AC-4953-8839-FF5C31BD3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5" name="Straight Connector 2534">
                <a:extLst>
                  <a:ext uri="{FF2B5EF4-FFF2-40B4-BE49-F238E27FC236}">
                    <a16:creationId xmlns:a16="http://schemas.microsoft.com/office/drawing/2014/main" id="{93A988EF-672E-4F20-8A5D-299E15667FFF}"/>
                  </a:ext>
                </a:extLst>
              </p:cNvPr>
              <p:cNvCxnSpPr/>
              <p:nvPr/>
            </p:nvCxnSpPr>
            <p:spPr>
              <a:xfrm>
                <a:off x="13004462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6" name="Straight Connector 2535">
                <a:extLst>
                  <a:ext uri="{FF2B5EF4-FFF2-40B4-BE49-F238E27FC236}">
                    <a16:creationId xmlns:a16="http://schemas.microsoft.com/office/drawing/2014/main" id="{9A3CD206-714A-4340-B1B3-2597D535D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7" name="Straight Connector 2536">
                <a:extLst>
                  <a:ext uri="{FF2B5EF4-FFF2-40B4-BE49-F238E27FC236}">
                    <a16:creationId xmlns:a16="http://schemas.microsoft.com/office/drawing/2014/main" id="{5BD4FB03-366F-4064-A715-F1EDF776CCFB}"/>
                  </a:ext>
                </a:extLst>
              </p:cNvPr>
              <p:cNvCxnSpPr/>
              <p:nvPr/>
            </p:nvCxnSpPr>
            <p:spPr>
              <a:xfrm>
                <a:off x="13004462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8" name="Straight Connector 2537">
                <a:extLst>
                  <a:ext uri="{FF2B5EF4-FFF2-40B4-BE49-F238E27FC236}">
                    <a16:creationId xmlns:a16="http://schemas.microsoft.com/office/drawing/2014/main" id="{0EAD858C-3A23-4629-9976-DB23C9886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9" name="Straight Connector 2538">
                <a:extLst>
                  <a:ext uri="{FF2B5EF4-FFF2-40B4-BE49-F238E27FC236}">
                    <a16:creationId xmlns:a16="http://schemas.microsoft.com/office/drawing/2014/main" id="{80511535-09B4-44C5-B639-234C661B31D2}"/>
                  </a:ext>
                </a:extLst>
              </p:cNvPr>
              <p:cNvCxnSpPr/>
              <p:nvPr/>
            </p:nvCxnSpPr>
            <p:spPr>
              <a:xfrm>
                <a:off x="13004462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0" name="Straight Connector 2539">
                <a:extLst>
                  <a:ext uri="{FF2B5EF4-FFF2-40B4-BE49-F238E27FC236}">
                    <a16:creationId xmlns:a16="http://schemas.microsoft.com/office/drawing/2014/main" id="{EB460D56-BADE-49B0-8A98-BAEFAE7D8D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1" name="Straight Connector 2540">
                <a:extLst>
                  <a:ext uri="{FF2B5EF4-FFF2-40B4-BE49-F238E27FC236}">
                    <a16:creationId xmlns:a16="http://schemas.microsoft.com/office/drawing/2014/main" id="{A9AC2CF5-A6BE-492A-89FF-6BFB7B7E40F8}"/>
                  </a:ext>
                </a:extLst>
              </p:cNvPr>
              <p:cNvCxnSpPr/>
              <p:nvPr/>
            </p:nvCxnSpPr>
            <p:spPr>
              <a:xfrm>
                <a:off x="13239127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2" name="Straight Connector 2541">
                <a:extLst>
                  <a:ext uri="{FF2B5EF4-FFF2-40B4-BE49-F238E27FC236}">
                    <a16:creationId xmlns:a16="http://schemas.microsoft.com/office/drawing/2014/main" id="{ECB26D8D-2E2A-426B-84EA-D7B8E9AD8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3" name="Straight Connector 2542">
                <a:extLst>
                  <a:ext uri="{FF2B5EF4-FFF2-40B4-BE49-F238E27FC236}">
                    <a16:creationId xmlns:a16="http://schemas.microsoft.com/office/drawing/2014/main" id="{A21F4D5D-90BF-4400-83DF-F4F247A1DE60}"/>
                  </a:ext>
                </a:extLst>
              </p:cNvPr>
              <p:cNvCxnSpPr/>
              <p:nvPr/>
            </p:nvCxnSpPr>
            <p:spPr>
              <a:xfrm>
                <a:off x="13239127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4" name="Straight Connector 2543">
                <a:extLst>
                  <a:ext uri="{FF2B5EF4-FFF2-40B4-BE49-F238E27FC236}">
                    <a16:creationId xmlns:a16="http://schemas.microsoft.com/office/drawing/2014/main" id="{739B15F8-8ABC-4E75-BBE4-B058A7F43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5" name="Straight Connector 2544">
                <a:extLst>
                  <a:ext uri="{FF2B5EF4-FFF2-40B4-BE49-F238E27FC236}">
                    <a16:creationId xmlns:a16="http://schemas.microsoft.com/office/drawing/2014/main" id="{25F01E85-BEBE-431E-933D-374CC35DF5C4}"/>
                  </a:ext>
                </a:extLst>
              </p:cNvPr>
              <p:cNvCxnSpPr/>
              <p:nvPr/>
            </p:nvCxnSpPr>
            <p:spPr>
              <a:xfrm>
                <a:off x="13239127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6" name="Straight Connector 2545">
                <a:extLst>
                  <a:ext uri="{FF2B5EF4-FFF2-40B4-BE49-F238E27FC236}">
                    <a16:creationId xmlns:a16="http://schemas.microsoft.com/office/drawing/2014/main" id="{429F9713-C433-4BC2-946C-340609EB0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7" name="Straight Connector 2546">
                <a:extLst>
                  <a:ext uri="{FF2B5EF4-FFF2-40B4-BE49-F238E27FC236}">
                    <a16:creationId xmlns:a16="http://schemas.microsoft.com/office/drawing/2014/main" id="{A9C7A62F-734F-4AB7-A622-32C5D05F9879}"/>
                  </a:ext>
                </a:extLst>
              </p:cNvPr>
              <p:cNvCxnSpPr/>
              <p:nvPr/>
            </p:nvCxnSpPr>
            <p:spPr>
              <a:xfrm>
                <a:off x="13239127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8" name="Straight Connector 2547">
                <a:extLst>
                  <a:ext uri="{FF2B5EF4-FFF2-40B4-BE49-F238E27FC236}">
                    <a16:creationId xmlns:a16="http://schemas.microsoft.com/office/drawing/2014/main" id="{3D3DF697-B424-4EBC-8692-3C9AFC82A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9" name="Straight Connector 2548">
                <a:extLst>
                  <a:ext uri="{FF2B5EF4-FFF2-40B4-BE49-F238E27FC236}">
                    <a16:creationId xmlns:a16="http://schemas.microsoft.com/office/drawing/2014/main" id="{A235E9DA-A472-4FE8-9430-6D36FF0526F8}"/>
                  </a:ext>
                </a:extLst>
              </p:cNvPr>
              <p:cNvCxnSpPr/>
              <p:nvPr/>
            </p:nvCxnSpPr>
            <p:spPr>
              <a:xfrm>
                <a:off x="11597150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0" name="Straight Connector 2549">
                <a:extLst>
                  <a:ext uri="{FF2B5EF4-FFF2-40B4-BE49-F238E27FC236}">
                    <a16:creationId xmlns:a16="http://schemas.microsoft.com/office/drawing/2014/main" id="{1FD29166-199F-456C-8611-45610EBCC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1" name="Straight Connector 2550">
                <a:extLst>
                  <a:ext uri="{FF2B5EF4-FFF2-40B4-BE49-F238E27FC236}">
                    <a16:creationId xmlns:a16="http://schemas.microsoft.com/office/drawing/2014/main" id="{B808C5AB-7099-451F-8E26-2E14C82FBEB6}"/>
                  </a:ext>
                </a:extLst>
              </p:cNvPr>
              <p:cNvCxnSpPr/>
              <p:nvPr/>
            </p:nvCxnSpPr>
            <p:spPr>
              <a:xfrm>
                <a:off x="11597150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2" name="Straight Connector 2551">
                <a:extLst>
                  <a:ext uri="{FF2B5EF4-FFF2-40B4-BE49-F238E27FC236}">
                    <a16:creationId xmlns:a16="http://schemas.microsoft.com/office/drawing/2014/main" id="{C734A8E7-B630-4AB9-8F64-6C13CE3C3D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3" name="Straight Connector 2552">
                <a:extLst>
                  <a:ext uri="{FF2B5EF4-FFF2-40B4-BE49-F238E27FC236}">
                    <a16:creationId xmlns:a16="http://schemas.microsoft.com/office/drawing/2014/main" id="{04370677-7BA5-4D90-95B3-897FD1986BA1}"/>
                  </a:ext>
                </a:extLst>
              </p:cNvPr>
              <p:cNvCxnSpPr/>
              <p:nvPr/>
            </p:nvCxnSpPr>
            <p:spPr>
              <a:xfrm>
                <a:off x="11597150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4" name="Straight Connector 2553">
                <a:extLst>
                  <a:ext uri="{FF2B5EF4-FFF2-40B4-BE49-F238E27FC236}">
                    <a16:creationId xmlns:a16="http://schemas.microsoft.com/office/drawing/2014/main" id="{CF7A4C9A-8137-4697-BABE-2A15E6679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5" name="Straight Connector 2554">
                <a:extLst>
                  <a:ext uri="{FF2B5EF4-FFF2-40B4-BE49-F238E27FC236}">
                    <a16:creationId xmlns:a16="http://schemas.microsoft.com/office/drawing/2014/main" id="{518320E3-C3F5-4741-A93B-1DB76B423C77}"/>
                  </a:ext>
                </a:extLst>
              </p:cNvPr>
              <p:cNvCxnSpPr/>
              <p:nvPr/>
            </p:nvCxnSpPr>
            <p:spPr>
              <a:xfrm>
                <a:off x="11597150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6" name="Straight Connector 2555">
                <a:extLst>
                  <a:ext uri="{FF2B5EF4-FFF2-40B4-BE49-F238E27FC236}">
                    <a16:creationId xmlns:a16="http://schemas.microsoft.com/office/drawing/2014/main" id="{E955CA97-36CF-4F1C-BCCE-4F84299D54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7" name="Straight Connector 2556">
                <a:extLst>
                  <a:ext uri="{FF2B5EF4-FFF2-40B4-BE49-F238E27FC236}">
                    <a16:creationId xmlns:a16="http://schemas.microsoft.com/office/drawing/2014/main" id="{0393D581-237E-41FF-BDFD-6059FD1CA158}"/>
                  </a:ext>
                </a:extLst>
              </p:cNvPr>
              <p:cNvCxnSpPr/>
              <p:nvPr/>
            </p:nvCxnSpPr>
            <p:spPr>
              <a:xfrm>
                <a:off x="11831816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8" name="Straight Connector 2557">
                <a:extLst>
                  <a:ext uri="{FF2B5EF4-FFF2-40B4-BE49-F238E27FC236}">
                    <a16:creationId xmlns:a16="http://schemas.microsoft.com/office/drawing/2014/main" id="{82ED095E-BBB2-4F0F-A14D-27C9D04FE5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9" name="Straight Connector 2558">
                <a:extLst>
                  <a:ext uri="{FF2B5EF4-FFF2-40B4-BE49-F238E27FC236}">
                    <a16:creationId xmlns:a16="http://schemas.microsoft.com/office/drawing/2014/main" id="{AF3B1493-BAAF-45F4-8447-0015BFC42A57}"/>
                  </a:ext>
                </a:extLst>
              </p:cNvPr>
              <p:cNvCxnSpPr/>
              <p:nvPr/>
            </p:nvCxnSpPr>
            <p:spPr>
              <a:xfrm>
                <a:off x="11831816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0" name="Straight Connector 2559">
                <a:extLst>
                  <a:ext uri="{FF2B5EF4-FFF2-40B4-BE49-F238E27FC236}">
                    <a16:creationId xmlns:a16="http://schemas.microsoft.com/office/drawing/2014/main" id="{BB5FF4C1-D355-4E01-905B-5464B51B2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1" name="Straight Connector 2560">
                <a:extLst>
                  <a:ext uri="{FF2B5EF4-FFF2-40B4-BE49-F238E27FC236}">
                    <a16:creationId xmlns:a16="http://schemas.microsoft.com/office/drawing/2014/main" id="{767B9117-8552-4461-B12C-3567CAB3BABC}"/>
                  </a:ext>
                </a:extLst>
              </p:cNvPr>
              <p:cNvCxnSpPr/>
              <p:nvPr/>
            </p:nvCxnSpPr>
            <p:spPr>
              <a:xfrm>
                <a:off x="11831816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2" name="Straight Connector 2561">
                <a:extLst>
                  <a:ext uri="{FF2B5EF4-FFF2-40B4-BE49-F238E27FC236}">
                    <a16:creationId xmlns:a16="http://schemas.microsoft.com/office/drawing/2014/main" id="{D158349B-C86E-487A-923C-7D86AD6EA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3" name="Straight Connector 2562">
                <a:extLst>
                  <a:ext uri="{FF2B5EF4-FFF2-40B4-BE49-F238E27FC236}">
                    <a16:creationId xmlns:a16="http://schemas.microsoft.com/office/drawing/2014/main" id="{66E399AA-A3D1-47CE-9AF7-1200670DC36B}"/>
                  </a:ext>
                </a:extLst>
              </p:cNvPr>
              <p:cNvCxnSpPr/>
              <p:nvPr/>
            </p:nvCxnSpPr>
            <p:spPr>
              <a:xfrm>
                <a:off x="11831816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4" name="Straight Connector 2563">
                <a:extLst>
                  <a:ext uri="{FF2B5EF4-FFF2-40B4-BE49-F238E27FC236}">
                    <a16:creationId xmlns:a16="http://schemas.microsoft.com/office/drawing/2014/main" id="{E4E0311F-974E-4176-8942-D47A56CE54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5" name="Straight Connector 2564">
                <a:extLst>
                  <a:ext uri="{FF2B5EF4-FFF2-40B4-BE49-F238E27FC236}">
                    <a16:creationId xmlns:a16="http://schemas.microsoft.com/office/drawing/2014/main" id="{5BE17D67-25D6-44BC-962C-6FEB6CC0E8AA}"/>
                  </a:ext>
                </a:extLst>
              </p:cNvPr>
              <p:cNvCxnSpPr/>
              <p:nvPr/>
            </p:nvCxnSpPr>
            <p:spPr>
              <a:xfrm>
                <a:off x="12066480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6" name="Straight Connector 2565">
                <a:extLst>
                  <a:ext uri="{FF2B5EF4-FFF2-40B4-BE49-F238E27FC236}">
                    <a16:creationId xmlns:a16="http://schemas.microsoft.com/office/drawing/2014/main" id="{FC4B132E-AB45-4F11-9DE9-6395B24CA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7" name="Straight Connector 2566">
                <a:extLst>
                  <a:ext uri="{FF2B5EF4-FFF2-40B4-BE49-F238E27FC236}">
                    <a16:creationId xmlns:a16="http://schemas.microsoft.com/office/drawing/2014/main" id="{576D776D-D77E-43A6-81D3-8EB65DF16B4D}"/>
                  </a:ext>
                </a:extLst>
              </p:cNvPr>
              <p:cNvCxnSpPr/>
              <p:nvPr/>
            </p:nvCxnSpPr>
            <p:spPr>
              <a:xfrm>
                <a:off x="12066480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8" name="Straight Connector 2567">
                <a:extLst>
                  <a:ext uri="{FF2B5EF4-FFF2-40B4-BE49-F238E27FC236}">
                    <a16:creationId xmlns:a16="http://schemas.microsoft.com/office/drawing/2014/main" id="{7E58002B-4459-4F94-8B5F-AAA9CEB0A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9" name="Straight Connector 2568">
                <a:extLst>
                  <a:ext uri="{FF2B5EF4-FFF2-40B4-BE49-F238E27FC236}">
                    <a16:creationId xmlns:a16="http://schemas.microsoft.com/office/drawing/2014/main" id="{A551B3B0-7691-46C1-9F33-83179C08D359}"/>
                  </a:ext>
                </a:extLst>
              </p:cNvPr>
              <p:cNvCxnSpPr/>
              <p:nvPr/>
            </p:nvCxnSpPr>
            <p:spPr>
              <a:xfrm>
                <a:off x="12066480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0" name="Straight Connector 2569">
                <a:extLst>
                  <a:ext uri="{FF2B5EF4-FFF2-40B4-BE49-F238E27FC236}">
                    <a16:creationId xmlns:a16="http://schemas.microsoft.com/office/drawing/2014/main" id="{5A6DEC73-3B1B-4FA2-98FC-69F2D989D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1" name="Straight Connector 2570">
                <a:extLst>
                  <a:ext uri="{FF2B5EF4-FFF2-40B4-BE49-F238E27FC236}">
                    <a16:creationId xmlns:a16="http://schemas.microsoft.com/office/drawing/2014/main" id="{2B1528C2-8DF1-4EB0-B2E4-C5D78B271317}"/>
                  </a:ext>
                </a:extLst>
              </p:cNvPr>
              <p:cNvCxnSpPr/>
              <p:nvPr/>
            </p:nvCxnSpPr>
            <p:spPr>
              <a:xfrm>
                <a:off x="12066480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2" name="Straight Connector 2571">
                <a:extLst>
                  <a:ext uri="{FF2B5EF4-FFF2-40B4-BE49-F238E27FC236}">
                    <a16:creationId xmlns:a16="http://schemas.microsoft.com/office/drawing/2014/main" id="{B12EDF85-765C-4531-8459-2A9062D3C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" name="Straight Connector 2572">
                <a:extLst>
                  <a:ext uri="{FF2B5EF4-FFF2-40B4-BE49-F238E27FC236}">
                    <a16:creationId xmlns:a16="http://schemas.microsoft.com/office/drawing/2014/main" id="{95634166-9C21-4B41-A25A-BDC82B46D99A}"/>
                  </a:ext>
                </a:extLst>
              </p:cNvPr>
              <p:cNvCxnSpPr/>
              <p:nvPr/>
            </p:nvCxnSpPr>
            <p:spPr>
              <a:xfrm>
                <a:off x="12301146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4" name="Straight Connector 2573">
                <a:extLst>
                  <a:ext uri="{FF2B5EF4-FFF2-40B4-BE49-F238E27FC236}">
                    <a16:creationId xmlns:a16="http://schemas.microsoft.com/office/drawing/2014/main" id="{8D36B7F9-1A17-40AF-9E06-93688EDD5D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5" name="Straight Connector 2574">
                <a:extLst>
                  <a:ext uri="{FF2B5EF4-FFF2-40B4-BE49-F238E27FC236}">
                    <a16:creationId xmlns:a16="http://schemas.microsoft.com/office/drawing/2014/main" id="{1B3B9C38-6CB5-4195-997B-E1E51068F48F}"/>
                  </a:ext>
                </a:extLst>
              </p:cNvPr>
              <p:cNvCxnSpPr/>
              <p:nvPr/>
            </p:nvCxnSpPr>
            <p:spPr>
              <a:xfrm>
                <a:off x="12301146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6" name="Straight Connector 2575">
                <a:extLst>
                  <a:ext uri="{FF2B5EF4-FFF2-40B4-BE49-F238E27FC236}">
                    <a16:creationId xmlns:a16="http://schemas.microsoft.com/office/drawing/2014/main" id="{539F2398-0D54-4C8C-96D1-B4B124D43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7" name="Straight Connector 2576">
                <a:extLst>
                  <a:ext uri="{FF2B5EF4-FFF2-40B4-BE49-F238E27FC236}">
                    <a16:creationId xmlns:a16="http://schemas.microsoft.com/office/drawing/2014/main" id="{7723472B-ADB9-40D6-BCF4-ABCE6F5CDC84}"/>
                  </a:ext>
                </a:extLst>
              </p:cNvPr>
              <p:cNvCxnSpPr/>
              <p:nvPr/>
            </p:nvCxnSpPr>
            <p:spPr>
              <a:xfrm>
                <a:off x="12301146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8" name="Straight Connector 2577">
                <a:extLst>
                  <a:ext uri="{FF2B5EF4-FFF2-40B4-BE49-F238E27FC236}">
                    <a16:creationId xmlns:a16="http://schemas.microsoft.com/office/drawing/2014/main" id="{C0E7EB4C-190C-4A85-9E49-E0D75868FE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9" name="Straight Connector 2578">
                <a:extLst>
                  <a:ext uri="{FF2B5EF4-FFF2-40B4-BE49-F238E27FC236}">
                    <a16:creationId xmlns:a16="http://schemas.microsoft.com/office/drawing/2014/main" id="{6C6C96C1-4AD4-457F-BEBD-B037F44F5C5F}"/>
                  </a:ext>
                </a:extLst>
              </p:cNvPr>
              <p:cNvCxnSpPr/>
              <p:nvPr/>
            </p:nvCxnSpPr>
            <p:spPr>
              <a:xfrm>
                <a:off x="12301146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0" name="Straight Connector 2579">
                <a:extLst>
                  <a:ext uri="{FF2B5EF4-FFF2-40B4-BE49-F238E27FC236}">
                    <a16:creationId xmlns:a16="http://schemas.microsoft.com/office/drawing/2014/main" id="{77FE37E5-DB11-4596-8C59-B0D77C7DD5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1" name="Straight Connector 2580">
                <a:extLst>
                  <a:ext uri="{FF2B5EF4-FFF2-40B4-BE49-F238E27FC236}">
                    <a16:creationId xmlns:a16="http://schemas.microsoft.com/office/drawing/2014/main" id="{0509D54E-5CF3-4152-83BD-BD25A0773FBE}"/>
                  </a:ext>
                </a:extLst>
              </p:cNvPr>
              <p:cNvCxnSpPr/>
              <p:nvPr/>
            </p:nvCxnSpPr>
            <p:spPr>
              <a:xfrm>
                <a:off x="12535132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2" name="Straight Connector 2581">
                <a:extLst>
                  <a:ext uri="{FF2B5EF4-FFF2-40B4-BE49-F238E27FC236}">
                    <a16:creationId xmlns:a16="http://schemas.microsoft.com/office/drawing/2014/main" id="{4E097CC6-0897-4709-8472-50780A6BF1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3" name="Straight Connector 2582">
                <a:extLst>
                  <a:ext uri="{FF2B5EF4-FFF2-40B4-BE49-F238E27FC236}">
                    <a16:creationId xmlns:a16="http://schemas.microsoft.com/office/drawing/2014/main" id="{978F5CD5-0CF3-4D23-878C-0A4509750C2E}"/>
                  </a:ext>
                </a:extLst>
              </p:cNvPr>
              <p:cNvCxnSpPr/>
              <p:nvPr/>
            </p:nvCxnSpPr>
            <p:spPr>
              <a:xfrm>
                <a:off x="12535132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4" name="Straight Connector 2583">
                <a:extLst>
                  <a:ext uri="{FF2B5EF4-FFF2-40B4-BE49-F238E27FC236}">
                    <a16:creationId xmlns:a16="http://schemas.microsoft.com/office/drawing/2014/main" id="{9871F270-77BF-46AD-93F9-E1EDEB984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5" name="Straight Connector 2584">
                <a:extLst>
                  <a:ext uri="{FF2B5EF4-FFF2-40B4-BE49-F238E27FC236}">
                    <a16:creationId xmlns:a16="http://schemas.microsoft.com/office/drawing/2014/main" id="{64DE8DCA-F0D5-495A-8484-A1D239CDE653}"/>
                  </a:ext>
                </a:extLst>
              </p:cNvPr>
              <p:cNvCxnSpPr/>
              <p:nvPr/>
            </p:nvCxnSpPr>
            <p:spPr>
              <a:xfrm>
                <a:off x="12535132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6" name="Straight Connector 2585">
                <a:extLst>
                  <a:ext uri="{FF2B5EF4-FFF2-40B4-BE49-F238E27FC236}">
                    <a16:creationId xmlns:a16="http://schemas.microsoft.com/office/drawing/2014/main" id="{A93167D8-1493-4159-9744-07FE8D26A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7" name="Straight Connector 2586">
                <a:extLst>
                  <a:ext uri="{FF2B5EF4-FFF2-40B4-BE49-F238E27FC236}">
                    <a16:creationId xmlns:a16="http://schemas.microsoft.com/office/drawing/2014/main" id="{75208F84-C5BB-4DE2-A646-0D04FE9DAC14}"/>
                  </a:ext>
                </a:extLst>
              </p:cNvPr>
              <p:cNvCxnSpPr/>
              <p:nvPr/>
            </p:nvCxnSpPr>
            <p:spPr>
              <a:xfrm>
                <a:off x="12535132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8" name="Straight Connector 2587">
                <a:extLst>
                  <a:ext uri="{FF2B5EF4-FFF2-40B4-BE49-F238E27FC236}">
                    <a16:creationId xmlns:a16="http://schemas.microsoft.com/office/drawing/2014/main" id="{C0A10CE7-381B-4E2C-B1CA-849DBC307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9" name="Straight Connector 2588">
                <a:extLst>
                  <a:ext uri="{FF2B5EF4-FFF2-40B4-BE49-F238E27FC236}">
                    <a16:creationId xmlns:a16="http://schemas.microsoft.com/office/drawing/2014/main" id="{70F2AB09-A25D-44C7-AC9F-A30561EF3B11}"/>
                  </a:ext>
                </a:extLst>
              </p:cNvPr>
              <p:cNvCxnSpPr/>
              <p:nvPr/>
            </p:nvCxnSpPr>
            <p:spPr>
              <a:xfrm>
                <a:off x="12769797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0" name="Straight Connector 2589">
                <a:extLst>
                  <a:ext uri="{FF2B5EF4-FFF2-40B4-BE49-F238E27FC236}">
                    <a16:creationId xmlns:a16="http://schemas.microsoft.com/office/drawing/2014/main" id="{E76C94B0-0508-46F1-9F6A-5AA2FA655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1" name="Straight Connector 2590">
                <a:extLst>
                  <a:ext uri="{FF2B5EF4-FFF2-40B4-BE49-F238E27FC236}">
                    <a16:creationId xmlns:a16="http://schemas.microsoft.com/office/drawing/2014/main" id="{39DD9F3C-E29E-496B-9CE1-C8A619C12EA6}"/>
                  </a:ext>
                </a:extLst>
              </p:cNvPr>
              <p:cNvCxnSpPr/>
              <p:nvPr/>
            </p:nvCxnSpPr>
            <p:spPr>
              <a:xfrm>
                <a:off x="12769797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2" name="Straight Connector 2591">
                <a:extLst>
                  <a:ext uri="{FF2B5EF4-FFF2-40B4-BE49-F238E27FC236}">
                    <a16:creationId xmlns:a16="http://schemas.microsoft.com/office/drawing/2014/main" id="{65085D87-1D25-4DA7-8450-DC7AA41F80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3" name="Straight Connector 2592">
                <a:extLst>
                  <a:ext uri="{FF2B5EF4-FFF2-40B4-BE49-F238E27FC236}">
                    <a16:creationId xmlns:a16="http://schemas.microsoft.com/office/drawing/2014/main" id="{F56F10DF-7B4C-4CB7-B269-5A8749C192FF}"/>
                  </a:ext>
                </a:extLst>
              </p:cNvPr>
              <p:cNvCxnSpPr/>
              <p:nvPr/>
            </p:nvCxnSpPr>
            <p:spPr>
              <a:xfrm>
                <a:off x="12769797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4" name="Straight Connector 2593">
                <a:extLst>
                  <a:ext uri="{FF2B5EF4-FFF2-40B4-BE49-F238E27FC236}">
                    <a16:creationId xmlns:a16="http://schemas.microsoft.com/office/drawing/2014/main" id="{28E2A80E-CE1F-4D8D-8062-08ED66E39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5" name="Straight Connector 2594">
                <a:extLst>
                  <a:ext uri="{FF2B5EF4-FFF2-40B4-BE49-F238E27FC236}">
                    <a16:creationId xmlns:a16="http://schemas.microsoft.com/office/drawing/2014/main" id="{3B6CB0EE-A6B4-4EA3-AA53-500D2768858D}"/>
                  </a:ext>
                </a:extLst>
              </p:cNvPr>
              <p:cNvCxnSpPr/>
              <p:nvPr/>
            </p:nvCxnSpPr>
            <p:spPr>
              <a:xfrm>
                <a:off x="12769797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6" name="Straight Connector 2595">
                <a:extLst>
                  <a:ext uri="{FF2B5EF4-FFF2-40B4-BE49-F238E27FC236}">
                    <a16:creationId xmlns:a16="http://schemas.microsoft.com/office/drawing/2014/main" id="{2714174D-718D-4976-9D49-18179379D5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7" name="Straight Connector 2596">
                <a:extLst>
                  <a:ext uri="{FF2B5EF4-FFF2-40B4-BE49-F238E27FC236}">
                    <a16:creationId xmlns:a16="http://schemas.microsoft.com/office/drawing/2014/main" id="{EC622615-87CC-4ECB-8C7F-92A52888D65F}"/>
                  </a:ext>
                </a:extLst>
              </p:cNvPr>
              <p:cNvCxnSpPr/>
              <p:nvPr/>
            </p:nvCxnSpPr>
            <p:spPr>
              <a:xfrm>
                <a:off x="13004462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8" name="Straight Connector 2597">
                <a:extLst>
                  <a:ext uri="{FF2B5EF4-FFF2-40B4-BE49-F238E27FC236}">
                    <a16:creationId xmlns:a16="http://schemas.microsoft.com/office/drawing/2014/main" id="{62579865-E4BA-447C-8F8B-504E0362B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9" name="Straight Connector 2598">
                <a:extLst>
                  <a:ext uri="{FF2B5EF4-FFF2-40B4-BE49-F238E27FC236}">
                    <a16:creationId xmlns:a16="http://schemas.microsoft.com/office/drawing/2014/main" id="{0197B2B0-156E-41D4-AB17-C5B349A048C6}"/>
                  </a:ext>
                </a:extLst>
              </p:cNvPr>
              <p:cNvCxnSpPr/>
              <p:nvPr/>
            </p:nvCxnSpPr>
            <p:spPr>
              <a:xfrm>
                <a:off x="13004462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0" name="Straight Connector 2599">
                <a:extLst>
                  <a:ext uri="{FF2B5EF4-FFF2-40B4-BE49-F238E27FC236}">
                    <a16:creationId xmlns:a16="http://schemas.microsoft.com/office/drawing/2014/main" id="{0F788E97-BCA0-4A29-A8F5-CCEB36EB5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1" name="Straight Connector 2600">
                <a:extLst>
                  <a:ext uri="{FF2B5EF4-FFF2-40B4-BE49-F238E27FC236}">
                    <a16:creationId xmlns:a16="http://schemas.microsoft.com/office/drawing/2014/main" id="{B29F86BC-0965-4CF1-B8FA-8AD1F7E6C9E2}"/>
                  </a:ext>
                </a:extLst>
              </p:cNvPr>
              <p:cNvCxnSpPr/>
              <p:nvPr/>
            </p:nvCxnSpPr>
            <p:spPr>
              <a:xfrm>
                <a:off x="13004462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2" name="Straight Connector 2601">
                <a:extLst>
                  <a:ext uri="{FF2B5EF4-FFF2-40B4-BE49-F238E27FC236}">
                    <a16:creationId xmlns:a16="http://schemas.microsoft.com/office/drawing/2014/main" id="{E6FD206A-354C-4946-A3BC-C4C6F9056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3" name="Straight Connector 2602">
                <a:extLst>
                  <a:ext uri="{FF2B5EF4-FFF2-40B4-BE49-F238E27FC236}">
                    <a16:creationId xmlns:a16="http://schemas.microsoft.com/office/drawing/2014/main" id="{6524D494-648E-452B-B801-A28FF7DFAF2A}"/>
                  </a:ext>
                </a:extLst>
              </p:cNvPr>
              <p:cNvCxnSpPr/>
              <p:nvPr/>
            </p:nvCxnSpPr>
            <p:spPr>
              <a:xfrm>
                <a:off x="13004462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4" name="Straight Connector 2603">
                <a:extLst>
                  <a:ext uri="{FF2B5EF4-FFF2-40B4-BE49-F238E27FC236}">
                    <a16:creationId xmlns:a16="http://schemas.microsoft.com/office/drawing/2014/main" id="{CC30EF3E-BE7D-407C-925A-96F93B307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5" name="Straight Connector 2604">
                <a:extLst>
                  <a:ext uri="{FF2B5EF4-FFF2-40B4-BE49-F238E27FC236}">
                    <a16:creationId xmlns:a16="http://schemas.microsoft.com/office/drawing/2014/main" id="{ED653850-7C2F-4D13-B54E-1018CCD39216}"/>
                  </a:ext>
                </a:extLst>
              </p:cNvPr>
              <p:cNvCxnSpPr/>
              <p:nvPr/>
            </p:nvCxnSpPr>
            <p:spPr>
              <a:xfrm>
                <a:off x="13239127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6" name="Straight Connector 2605">
                <a:extLst>
                  <a:ext uri="{FF2B5EF4-FFF2-40B4-BE49-F238E27FC236}">
                    <a16:creationId xmlns:a16="http://schemas.microsoft.com/office/drawing/2014/main" id="{C7D2C707-8D3C-41A2-88CE-036E9AB0E2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7" name="Straight Connector 2606">
                <a:extLst>
                  <a:ext uri="{FF2B5EF4-FFF2-40B4-BE49-F238E27FC236}">
                    <a16:creationId xmlns:a16="http://schemas.microsoft.com/office/drawing/2014/main" id="{A43FCCC1-EDFA-4F13-87D0-A13FF10AF4A5}"/>
                  </a:ext>
                </a:extLst>
              </p:cNvPr>
              <p:cNvCxnSpPr/>
              <p:nvPr/>
            </p:nvCxnSpPr>
            <p:spPr>
              <a:xfrm>
                <a:off x="13239127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8" name="Straight Connector 2607">
                <a:extLst>
                  <a:ext uri="{FF2B5EF4-FFF2-40B4-BE49-F238E27FC236}">
                    <a16:creationId xmlns:a16="http://schemas.microsoft.com/office/drawing/2014/main" id="{BF90F6B8-0EBF-474A-9CBA-4015B90E96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9" name="Straight Connector 2608">
                <a:extLst>
                  <a:ext uri="{FF2B5EF4-FFF2-40B4-BE49-F238E27FC236}">
                    <a16:creationId xmlns:a16="http://schemas.microsoft.com/office/drawing/2014/main" id="{44F63FC0-716A-4156-851D-1689639C7FE6}"/>
                  </a:ext>
                </a:extLst>
              </p:cNvPr>
              <p:cNvCxnSpPr/>
              <p:nvPr/>
            </p:nvCxnSpPr>
            <p:spPr>
              <a:xfrm>
                <a:off x="13239127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0" name="Straight Connector 2609">
                <a:extLst>
                  <a:ext uri="{FF2B5EF4-FFF2-40B4-BE49-F238E27FC236}">
                    <a16:creationId xmlns:a16="http://schemas.microsoft.com/office/drawing/2014/main" id="{82C69B11-5CEC-420A-B7D1-4C43DF9D7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1" name="Straight Connector 2610">
                <a:extLst>
                  <a:ext uri="{FF2B5EF4-FFF2-40B4-BE49-F238E27FC236}">
                    <a16:creationId xmlns:a16="http://schemas.microsoft.com/office/drawing/2014/main" id="{74F943C3-507C-48AB-A595-1B31DE8BF226}"/>
                  </a:ext>
                </a:extLst>
              </p:cNvPr>
              <p:cNvCxnSpPr/>
              <p:nvPr/>
            </p:nvCxnSpPr>
            <p:spPr>
              <a:xfrm>
                <a:off x="13239127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2" name="Straight Connector 2611">
                <a:extLst>
                  <a:ext uri="{FF2B5EF4-FFF2-40B4-BE49-F238E27FC236}">
                    <a16:creationId xmlns:a16="http://schemas.microsoft.com/office/drawing/2014/main" id="{2A2577F5-E34F-4850-AD71-3F248C216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3" name="Straight Connector 2612">
                <a:extLst>
                  <a:ext uri="{FF2B5EF4-FFF2-40B4-BE49-F238E27FC236}">
                    <a16:creationId xmlns:a16="http://schemas.microsoft.com/office/drawing/2014/main" id="{8A460D84-5063-4E9A-BFE0-9D71E9DEFA0F}"/>
                  </a:ext>
                </a:extLst>
              </p:cNvPr>
              <p:cNvCxnSpPr/>
              <p:nvPr/>
            </p:nvCxnSpPr>
            <p:spPr>
              <a:xfrm>
                <a:off x="11597150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4" name="Straight Connector 2613">
                <a:extLst>
                  <a:ext uri="{FF2B5EF4-FFF2-40B4-BE49-F238E27FC236}">
                    <a16:creationId xmlns:a16="http://schemas.microsoft.com/office/drawing/2014/main" id="{11BFD198-BBE4-4B58-8881-F322FE356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5" name="Straight Connector 2614">
                <a:extLst>
                  <a:ext uri="{FF2B5EF4-FFF2-40B4-BE49-F238E27FC236}">
                    <a16:creationId xmlns:a16="http://schemas.microsoft.com/office/drawing/2014/main" id="{DB896EB8-C3A6-4767-BE81-82B112FAD278}"/>
                  </a:ext>
                </a:extLst>
              </p:cNvPr>
              <p:cNvCxnSpPr/>
              <p:nvPr/>
            </p:nvCxnSpPr>
            <p:spPr>
              <a:xfrm>
                <a:off x="11597150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6" name="Straight Connector 2615">
                <a:extLst>
                  <a:ext uri="{FF2B5EF4-FFF2-40B4-BE49-F238E27FC236}">
                    <a16:creationId xmlns:a16="http://schemas.microsoft.com/office/drawing/2014/main" id="{DDA4818C-F7BF-4212-A6AB-697FB1312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7" name="Straight Connector 2616">
                <a:extLst>
                  <a:ext uri="{FF2B5EF4-FFF2-40B4-BE49-F238E27FC236}">
                    <a16:creationId xmlns:a16="http://schemas.microsoft.com/office/drawing/2014/main" id="{69D5B9C4-EADE-44C3-B0B7-D4533CC4A7AD}"/>
                  </a:ext>
                </a:extLst>
              </p:cNvPr>
              <p:cNvCxnSpPr/>
              <p:nvPr/>
            </p:nvCxnSpPr>
            <p:spPr>
              <a:xfrm>
                <a:off x="11597150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8" name="Straight Connector 2617">
                <a:extLst>
                  <a:ext uri="{FF2B5EF4-FFF2-40B4-BE49-F238E27FC236}">
                    <a16:creationId xmlns:a16="http://schemas.microsoft.com/office/drawing/2014/main" id="{9A272E45-1DE3-4457-AC1C-4A9BB7B37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9" name="Straight Connector 2618">
                <a:extLst>
                  <a:ext uri="{FF2B5EF4-FFF2-40B4-BE49-F238E27FC236}">
                    <a16:creationId xmlns:a16="http://schemas.microsoft.com/office/drawing/2014/main" id="{38FA4DCC-64C5-46D3-B311-2904676088C2}"/>
                  </a:ext>
                </a:extLst>
              </p:cNvPr>
              <p:cNvCxnSpPr/>
              <p:nvPr/>
            </p:nvCxnSpPr>
            <p:spPr>
              <a:xfrm>
                <a:off x="11597150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0" name="Straight Connector 2619">
                <a:extLst>
                  <a:ext uri="{FF2B5EF4-FFF2-40B4-BE49-F238E27FC236}">
                    <a16:creationId xmlns:a16="http://schemas.microsoft.com/office/drawing/2014/main" id="{B50511E0-79E8-4C02-B66D-C97FD7DF4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1" name="Straight Connector 2620">
                <a:extLst>
                  <a:ext uri="{FF2B5EF4-FFF2-40B4-BE49-F238E27FC236}">
                    <a16:creationId xmlns:a16="http://schemas.microsoft.com/office/drawing/2014/main" id="{B0B06E6F-2CB8-43B0-8A26-0C1990F878E1}"/>
                  </a:ext>
                </a:extLst>
              </p:cNvPr>
              <p:cNvCxnSpPr/>
              <p:nvPr/>
            </p:nvCxnSpPr>
            <p:spPr>
              <a:xfrm>
                <a:off x="11831816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2" name="Straight Connector 2621">
                <a:extLst>
                  <a:ext uri="{FF2B5EF4-FFF2-40B4-BE49-F238E27FC236}">
                    <a16:creationId xmlns:a16="http://schemas.microsoft.com/office/drawing/2014/main" id="{FC2D031E-8369-45DC-AA5D-59F781063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3" name="Straight Connector 2622">
                <a:extLst>
                  <a:ext uri="{FF2B5EF4-FFF2-40B4-BE49-F238E27FC236}">
                    <a16:creationId xmlns:a16="http://schemas.microsoft.com/office/drawing/2014/main" id="{940118E5-A8BC-4B28-B503-7C05F09210B1}"/>
                  </a:ext>
                </a:extLst>
              </p:cNvPr>
              <p:cNvCxnSpPr/>
              <p:nvPr/>
            </p:nvCxnSpPr>
            <p:spPr>
              <a:xfrm>
                <a:off x="11831816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4" name="Straight Connector 2623">
                <a:extLst>
                  <a:ext uri="{FF2B5EF4-FFF2-40B4-BE49-F238E27FC236}">
                    <a16:creationId xmlns:a16="http://schemas.microsoft.com/office/drawing/2014/main" id="{2EC3769A-444A-44D9-B65F-1F7638DC4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5" name="Straight Connector 2624">
                <a:extLst>
                  <a:ext uri="{FF2B5EF4-FFF2-40B4-BE49-F238E27FC236}">
                    <a16:creationId xmlns:a16="http://schemas.microsoft.com/office/drawing/2014/main" id="{AEFB4AB7-8BD6-44FD-ACF0-1E9B18BEEFC8}"/>
                  </a:ext>
                </a:extLst>
              </p:cNvPr>
              <p:cNvCxnSpPr/>
              <p:nvPr/>
            </p:nvCxnSpPr>
            <p:spPr>
              <a:xfrm>
                <a:off x="11831816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6" name="Straight Connector 2625">
                <a:extLst>
                  <a:ext uri="{FF2B5EF4-FFF2-40B4-BE49-F238E27FC236}">
                    <a16:creationId xmlns:a16="http://schemas.microsoft.com/office/drawing/2014/main" id="{DC8D53A8-DBFE-402F-887B-AB3AA99660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7" name="Straight Connector 2626">
                <a:extLst>
                  <a:ext uri="{FF2B5EF4-FFF2-40B4-BE49-F238E27FC236}">
                    <a16:creationId xmlns:a16="http://schemas.microsoft.com/office/drawing/2014/main" id="{8EDDEFCB-5F3C-4CEC-A1CF-865B36B99256}"/>
                  </a:ext>
                </a:extLst>
              </p:cNvPr>
              <p:cNvCxnSpPr/>
              <p:nvPr/>
            </p:nvCxnSpPr>
            <p:spPr>
              <a:xfrm>
                <a:off x="11831816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8" name="Straight Connector 2627">
                <a:extLst>
                  <a:ext uri="{FF2B5EF4-FFF2-40B4-BE49-F238E27FC236}">
                    <a16:creationId xmlns:a16="http://schemas.microsoft.com/office/drawing/2014/main" id="{6762AE66-BB0B-44C7-8861-C8048D4B3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9" name="Straight Connector 2628">
                <a:extLst>
                  <a:ext uri="{FF2B5EF4-FFF2-40B4-BE49-F238E27FC236}">
                    <a16:creationId xmlns:a16="http://schemas.microsoft.com/office/drawing/2014/main" id="{968DD6B5-F7E9-4599-A8E8-97FBECE2FC67}"/>
                  </a:ext>
                </a:extLst>
              </p:cNvPr>
              <p:cNvCxnSpPr/>
              <p:nvPr/>
            </p:nvCxnSpPr>
            <p:spPr>
              <a:xfrm>
                <a:off x="12066480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0" name="Straight Connector 2629">
                <a:extLst>
                  <a:ext uri="{FF2B5EF4-FFF2-40B4-BE49-F238E27FC236}">
                    <a16:creationId xmlns:a16="http://schemas.microsoft.com/office/drawing/2014/main" id="{5DDE319F-7E40-43EE-B4F7-F4DBBE04D7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1" name="Straight Connector 2630">
                <a:extLst>
                  <a:ext uri="{FF2B5EF4-FFF2-40B4-BE49-F238E27FC236}">
                    <a16:creationId xmlns:a16="http://schemas.microsoft.com/office/drawing/2014/main" id="{190C96B0-21DB-436F-B9B2-3C132FD25DDC}"/>
                  </a:ext>
                </a:extLst>
              </p:cNvPr>
              <p:cNvCxnSpPr/>
              <p:nvPr/>
            </p:nvCxnSpPr>
            <p:spPr>
              <a:xfrm>
                <a:off x="12066480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2" name="Straight Connector 2631">
                <a:extLst>
                  <a:ext uri="{FF2B5EF4-FFF2-40B4-BE49-F238E27FC236}">
                    <a16:creationId xmlns:a16="http://schemas.microsoft.com/office/drawing/2014/main" id="{0C6D1E84-559B-4C47-BAFD-C6B91BF71E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3" name="Straight Connector 2632">
                <a:extLst>
                  <a:ext uri="{FF2B5EF4-FFF2-40B4-BE49-F238E27FC236}">
                    <a16:creationId xmlns:a16="http://schemas.microsoft.com/office/drawing/2014/main" id="{130AFD08-4DFE-46F8-B248-E22A335A35F6}"/>
                  </a:ext>
                </a:extLst>
              </p:cNvPr>
              <p:cNvCxnSpPr/>
              <p:nvPr/>
            </p:nvCxnSpPr>
            <p:spPr>
              <a:xfrm>
                <a:off x="12066480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4" name="Straight Connector 2633">
                <a:extLst>
                  <a:ext uri="{FF2B5EF4-FFF2-40B4-BE49-F238E27FC236}">
                    <a16:creationId xmlns:a16="http://schemas.microsoft.com/office/drawing/2014/main" id="{02720549-57A0-40FE-AC38-650EBBF0C3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5" name="Straight Connector 2634">
                <a:extLst>
                  <a:ext uri="{FF2B5EF4-FFF2-40B4-BE49-F238E27FC236}">
                    <a16:creationId xmlns:a16="http://schemas.microsoft.com/office/drawing/2014/main" id="{8BD5DF09-78DC-43DD-9887-C47BE18F6888}"/>
                  </a:ext>
                </a:extLst>
              </p:cNvPr>
              <p:cNvCxnSpPr/>
              <p:nvPr/>
            </p:nvCxnSpPr>
            <p:spPr>
              <a:xfrm>
                <a:off x="12066480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6" name="Straight Connector 2635">
                <a:extLst>
                  <a:ext uri="{FF2B5EF4-FFF2-40B4-BE49-F238E27FC236}">
                    <a16:creationId xmlns:a16="http://schemas.microsoft.com/office/drawing/2014/main" id="{50DD2C31-A9F3-4034-AB19-893AD92BAC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7" name="Straight Connector 2636">
                <a:extLst>
                  <a:ext uri="{FF2B5EF4-FFF2-40B4-BE49-F238E27FC236}">
                    <a16:creationId xmlns:a16="http://schemas.microsoft.com/office/drawing/2014/main" id="{50F8E484-A3C0-490F-A1EB-1D5EF054D048}"/>
                  </a:ext>
                </a:extLst>
              </p:cNvPr>
              <p:cNvCxnSpPr/>
              <p:nvPr/>
            </p:nvCxnSpPr>
            <p:spPr>
              <a:xfrm>
                <a:off x="12301146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8" name="Straight Connector 2637">
                <a:extLst>
                  <a:ext uri="{FF2B5EF4-FFF2-40B4-BE49-F238E27FC236}">
                    <a16:creationId xmlns:a16="http://schemas.microsoft.com/office/drawing/2014/main" id="{842E11EC-356B-40C3-84F2-AE4C6C1447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9" name="Straight Connector 2638">
                <a:extLst>
                  <a:ext uri="{FF2B5EF4-FFF2-40B4-BE49-F238E27FC236}">
                    <a16:creationId xmlns:a16="http://schemas.microsoft.com/office/drawing/2014/main" id="{A28B61E3-2D8B-404A-8590-7C68B4B54291}"/>
                  </a:ext>
                </a:extLst>
              </p:cNvPr>
              <p:cNvCxnSpPr/>
              <p:nvPr/>
            </p:nvCxnSpPr>
            <p:spPr>
              <a:xfrm>
                <a:off x="12301146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0" name="Straight Connector 2639">
                <a:extLst>
                  <a:ext uri="{FF2B5EF4-FFF2-40B4-BE49-F238E27FC236}">
                    <a16:creationId xmlns:a16="http://schemas.microsoft.com/office/drawing/2014/main" id="{250C59AD-D304-4C72-8B70-3B59021D40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1" name="Straight Connector 2640">
                <a:extLst>
                  <a:ext uri="{FF2B5EF4-FFF2-40B4-BE49-F238E27FC236}">
                    <a16:creationId xmlns:a16="http://schemas.microsoft.com/office/drawing/2014/main" id="{B8377A19-AE53-4296-A3AE-BA317E4B5120}"/>
                  </a:ext>
                </a:extLst>
              </p:cNvPr>
              <p:cNvCxnSpPr/>
              <p:nvPr/>
            </p:nvCxnSpPr>
            <p:spPr>
              <a:xfrm>
                <a:off x="12301146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2" name="Straight Connector 2641">
                <a:extLst>
                  <a:ext uri="{FF2B5EF4-FFF2-40B4-BE49-F238E27FC236}">
                    <a16:creationId xmlns:a16="http://schemas.microsoft.com/office/drawing/2014/main" id="{F81C46BC-0C07-4B11-9357-0E7606B86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3" name="Straight Connector 2642">
                <a:extLst>
                  <a:ext uri="{FF2B5EF4-FFF2-40B4-BE49-F238E27FC236}">
                    <a16:creationId xmlns:a16="http://schemas.microsoft.com/office/drawing/2014/main" id="{DB687903-5E24-4494-82B0-30335E139F65}"/>
                  </a:ext>
                </a:extLst>
              </p:cNvPr>
              <p:cNvCxnSpPr/>
              <p:nvPr/>
            </p:nvCxnSpPr>
            <p:spPr>
              <a:xfrm>
                <a:off x="12301146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4" name="Straight Connector 2643">
                <a:extLst>
                  <a:ext uri="{FF2B5EF4-FFF2-40B4-BE49-F238E27FC236}">
                    <a16:creationId xmlns:a16="http://schemas.microsoft.com/office/drawing/2014/main" id="{F641DE15-D7DE-4A5A-97B9-09F746AC54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5" name="Straight Connector 2644">
                <a:extLst>
                  <a:ext uri="{FF2B5EF4-FFF2-40B4-BE49-F238E27FC236}">
                    <a16:creationId xmlns:a16="http://schemas.microsoft.com/office/drawing/2014/main" id="{93B8F9F8-7DE9-460A-ACBB-5B8AB886194A}"/>
                  </a:ext>
                </a:extLst>
              </p:cNvPr>
              <p:cNvCxnSpPr/>
              <p:nvPr/>
            </p:nvCxnSpPr>
            <p:spPr>
              <a:xfrm>
                <a:off x="14177109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6" name="Straight Connector 2645">
                <a:extLst>
                  <a:ext uri="{FF2B5EF4-FFF2-40B4-BE49-F238E27FC236}">
                    <a16:creationId xmlns:a16="http://schemas.microsoft.com/office/drawing/2014/main" id="{4D4ED968-3BCF-4EEC-8607-04384CD04C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7" name="Straight Connector 2646">
                <a:extLst>
                  <a:ext uri="{FF2B5EF4-FFF2-40B4-BE49-F238E27FC236}">
                    <a16:creationId xmlns:a16="http://schemas.microsoft.com/office/drawing/2014/main" id="{2E95A0C8-D8DB-4983-9F36-56417A4C2E67}"/>
                  </a:ext>
                </a:extLst>
              </p:cNvPr>
              <p:cNvCxnSpPr/>
              <p:nvPr/>
            </p:nvCxnSpPr>
            <p:spPr>
              <a:xfrm>
                <a:off x="14177109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8" name="Straight Connector 2647">
                <a:extLst>
                  <a:ext uri="{FF2B5EF4-FFF2-40B4-BE49-F238E27FC236}">
                    <a16:creationId xmlns:a16="http://schemas.microsoft.com/office/drawing/2014/main" id="{1235388F-9FA8-40E4-96D9-FF070D7AA9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9" name="Straight Connector 2648">
                <a:extLst>
                  <a:ext uri="{FF2B5EF4-FFF2-40B4-BE49-F238E27FC236}">
                    <a16:creationId xmlns:a16="http://schemas.microsoft.com/office/drawing/2014/main" id="{05724B05-C8A5-4C6A-98E7-2C4C289E8A7E}"/>
                  </a:ext>
                </a:extLst>
              </p:cNvPr>
              <p:cNvCxnSpPr/>
              <p:nvPr/>
            </p:nvCxnSpPr>
            <p:spPr>
              <a:xfrm>
                <a:off x="14177109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0" name="Straight Connector 2649">
                <a:extLst>
                  <a:ext uri="{FF2B5EF4-FFF2-40B4-BE49-F238E27FC236}">
                    <a16:creationId xmlns:a16="http://schemas.microsoft.com/office/drawing/2014/main" id="{A7379298-C8ED-43BC-B66A-BA084B8E9D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1" name="Straight Connector 2650">
                <a:extLst>
                  <a:ext uri="{FF2B5EF4-FFF2-40B4-BE49-F238E27FC236}">
                    <a16:creationId xmlns:a16="http://schemas.microsoft.com/office/drawing/2014/main" id="{837D99D8-ED56-4C4F-A847-60C86C0F594B}"/>
                  </a:ext>
                </a:extLst>
              </p:cNvPr>
              <p:cNvCxnSpPr/>
              <p:nvPr/>
            </p:nvCxnSpPr>
            <p:spPr>
              <a:xfrm>
                <a:off x="14177109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2" name="Straight Connector 2651">
                <a:extLst>
                  <a:ext uri="{FF2B5EF4-FFF2-40B4-BE49-F238E27FC236}">
                    <a16:creationId xmlns:a16="http://schemas.microsoft.com/office/drawing/2014/main" id="{5A52964D-7DA6-4639-8A46-8C03EA15CB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3" name="Straight Connector 2652">
                <a:extLst>
                  <a:ext uri="{FF2B5EF4-FFF2-40B4-BE49-F238E27FC236}">
                    <a16:creationId xmlns:a16="http://schemas.microsoft.com/office/drawing/2014/main" id="{6681CA77-8479-477F-97FA-34E26BDD5231}"/>
                  </a:ext>
                </a:extLst>
              </p:cNvPr>
              <p:cNvCxnSpPr/>
              <p:nvPr/>
            </p:nvCxnSpPr>
            <p:spPr>
              <a:xfrm>
                <a:off x="14411774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4" name="Straight Connector 2653">
                <a:extLst>
                  <a:ext uri="{FF2B5EF4-FFF2-40B4-BE49-F238E27FC236}">
                    <a16:creationId xmlns:a16="http://schemas.microsoft.com/office/drawing/2014/main" id="{7E9D8372-D77D-453E-BA3C-402F3E6A25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5" name="Straight Connector 2654">
                <a:extLst>
                  <a:ext uri="{FF2B5EF4-FFF2-40B4-BE49-F238E27FC236}">
                    <a16:creationId xmlns:a16="http://schemas.microsoft.com/office/drawing/2014/main" id="{8F458BFF-E7AC-4413-B47E-C95EF46D4FA1}"/>
                  </a:ext>
                </a:extLst>
              </p:cNvPr>
              <p:cNvCxnSpPr/>
              <p:nvPr/>
            </p:nvCxnSpPr>
            <p:spPr>
              <a:xfrm>
                <a:off x="14411774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6" name="Straight Connector 2655">
                <a:extLst>
                  <a:ext uri="{FF2B5EF4-FFF2-40B4-BE49-F238E27FC236}">
                    <a16:creationId xmlns:a16="http://schemas.microsoft.com/office/drawing/2014/main" id="{8BEF7841-C0F6-44FE-B1C1-A4BB9A8F4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7" name="Straight Connector 2656">
                <a:extLst>
                  <a:ext uri="{FF2B5EF4-FFF2-40B4-BE49-F238E27FC236}">
                    <a16:creationId xmlns:a16="http://schemas.microsoft.com/office/drawing/2014/main" id="{FEADAAC7-4376-4912-9183-B0702856C876}"/>
                  </a:ext>
                </a:extLst>
              </p:cNvPr>
              <p:cNvCxnSpPr/>
              <p:nvPr/>
            </p:nvCxnSpPr>
            <p:spPr>
              <a:xfrm>
                <a:off x="14411774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8" name="Straight Connector 2657">
                <a:extLst>
                  <a:ext uri="{FF2B5EF4-FFF2-40B4-BE49-F238E27FC236}">
                    <a16:creationId xmlns:a16="http://schemas.microsoft.com/office/drawing/2014/main" id="{FDAECFB8-38B4-4417-B500-56195886D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9" name="Straight Connector 2658">
                <a:extLst>
                  <a:ext uri="{FF2B5EF4-FFF2-40B4-BE49-F238E27FC236}">
                    <a16:creationId xmlns:a16="http://schemas.microsoft.com/office/drawing/2014/main" id="{D06C61FD-AB5E-44D1-B36D-19A19762FAC6}"/>
                  </a:ext>
                </a:extLst>
              </p:cNvPr>
              <p:cNvCxnSpPr/>
              <p:nvPr/>
            </p:nvCxnSpPr>
            <p:spPr>
              <a:xfrm>
                <a:off x="14411774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0" name="Straight Connector 2659">
                <a:extLst>
                  <a:ext uri="{FF2B5EF4-FFF2-40B4-BE49-F238E27FC236}">
                    <a16:creationId xmlns:a16="http://schemas.microsoft.com/office/drawing/2014/main" id="{AE7C5926-4269-48E2-8855-48A4EEB87D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1" name="Straight Connector 2660">
                <a:extLst>
                  <a:ext uri="{FF2B5EF4-FFF2-40B4-BE49-F238E27FC236}">
                    <a16:creationId xmlns:a16="http://schemas.microsoft.com/office/drawing/2014/main" id="{909C600C-0E77-4D8F-A8D2-560584AA915D}"/>
                  </a:ext>
                </a:extLst>
              </p:cNvPr>
              <p:cNvCxnSpPr/>
              <p:nvPr/>
            </p:nvCxnSpPr>
            <p:spPr>
              <a:xfrm>
                <a:off x="14646439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2" name="Straight Connector 2661">
                <a:extLst>
                  <a:ext uri="{FF2B5EF4-FFF2-40B4-BE49-F238E27FC236}">
                    <a16:creationId xmlns:a16="http://schemas.microsoft.com/office/drawing/2014/main" id="{37556456-F826-4F21-BF62-40F9D87F3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3" name="Straight Connector 2662">
                <a:extLst>
                  <a:ext uri="{FF2B5EF4-FFF2-40B4-BE49-F238E27FC236}">
                    <a16:creationId xmlns:a16="http://schemas.microsoft.com/office/drawing/2014/main" id="{36BBFC78-C90C-4193-B6C2-26DF2FDD5A18}"/>
                  </a:ext>
                </a:extLst>
              </p:cNvPr>
              <p:cNvCxnSpPr/>
              <p:nvPr/>
            </p:nvCxnSpPr>
            <p:spPr>
              <a:xfrm>
                <a:off x="14646439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4" name="Straight Connector 2663">
                <a:extLst>
                  <a:ext uri="{FF2B5EF4-FFF2-40B4-BE49-F238E27FC236}">
                    <a16:creationId xmlns:a16="http://schemas.microsoft.com/office/drawing/2014/main" id="{AA657057-A190-499A-BE26-4CFD1EB95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5" name="Straight Connector 2664">
                <a:extLst>
                  <a:ext uri="{FF2B5EF4-FFF2-40B4-BE49-F238E27FC236}">
                    <a16:creationId xmlns:a16="http://schemas.microsoft.com/office/drawing/2014/main" id="{B243E1D9-4D07-4AF3-ACCA-7012BF6A9A61}"/>
                  </a:ext>
                </a:extLst>
              </p:cNvPr>
              <p:cNvCxnSpPr/>
              <p:nvPr/>
            </p:nvCxnSpPr>
            <p:spPr>
              <a:xfrm>
                <a:off x="14646439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6" name="Straight Connector 2665">
                <a:extLst>
                  <a:ext uri="{FF2B5EF4-FFF2-40B4-BE49-F238E27FC236}">
                    <a16:creationId xmlns:a16="http://schemas.microsoft.com/office/drawing/2014/main" id="{AA84DC39-62BA-49D9-A825-E9CCDDAD9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7" name="Straight Connector 2666">
                <a:extLst>
                  <a:ext uri="{FF2B5EF4-FFF2-40B4-BE49-F238E27FC236}">
                    <a16:creationId xmlns:a16="http://schemas.microsoft.com/office/drawing/2014/main" id="{F3BBB223-7CCC-4D0B-86F8-1117D7E76747}"/>
                  </a:ext>
                </a:extLst>
              </p:cNvPr>
              <p:cNvCxnSpPr/>
              <p:nvPr/>
            </p:nvCxnSpPr>
            <p:spPr>
              <a:xfrm>
                <a:off x="14646439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8" name="Straight Connector 2667">
                <a:extLst>
                  <a:ext uri="{FF2B5EF4-FFF2-40B4-BE49-F238E27FC236}">
                    <a16:creationId xmlns:a16="http://schemas.microsoft.com/office/drawing/2014/main" id="{F9B60D44-85BB-4977-8365-54BFD80DA1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9" name="Straight Connector 2668">
                <a:extLst>
                  <a:ext uri="{FF2B5EF4-FFF2-40B4-BE49-F238E27FC236}">
                    <a16:creationId xmlns:a16="http://schemas.microsoft.com/office/drawing/2014/main" id="{323B64C6-216E-4396-B226-467FBF82A3E4}"/>
                  </a:ext>
                </a:extLst>
              </p:cNvPr>
              <p:cNvCxnSpPr/>
              <p:nvPr/>
            </p:nvCxnSpPr>
            <p:spPr>
              <a:xfrm>
                <a:off x="14881104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0" name="Straight Connector 2669">
                <a:extLst>
                  <a:ext uri="{FF2B5EF4-FFF2-40B4-BE49-F238E27FC236}">
                    <a16:creationId xmlns:a16="http://schemas.microsoft.com/office/drawing/2014/main" id="{60BFBE63-057E-4093-97F3-A0C144A45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1" name="Straight Connector 2670">
                <a:extLst>
                  <a:ext uri="{FF2B5EF4-FFF2-40B4-BE49-F238E27FC236}">
                    <a16:creationId xmlns:a16="http://schemas.microsoft.com/office/drawing/2014/main" id="{BB860194-3CCD-4E03-A9EC-A4939484A55F}"/>
                  </a:ext>
                </a:extLst>
              </p:cNvPr>
              <p:cNvCxnSpPr/>
              <p:nvPr/>
            </p:nvCxnSpPr>
            <p:spPr>
              <a:xfrm>
                <a:off x="14881104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2" name="Straight Connector 2671">
                <a:extLst>
                  <a:ext uri="{FF2B5EF4-FFF2-40B4-BE49-F238E27FC236}">
                    <a16:creationId xmlns:a16="http://schemas.microsoft.com/office/drawing/2014/main" id="{4D0EE86F-6BA7-43AA-942C-2572B5966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3" name="Straight Connector 2672">
                <a:extLst>
                  <a:ext uri="{FF2B5EF4-FFF2-40B4-BE49-F238E27FC236}">
                    <a16:creationId xmlns:a16="http://schemas.microsoft.com/office/drawing/2014/main" id="{D8B87008-7B09-425A-8A62-6CC70970A5AD}"/>
                  </a:ext>
                </a:extLst>
              </p:cNvPr>
              <p:cNvCxnSpPr/>
              <p:nvPr/>
            </p:nvCxnSpPr>
            <p:spPr>
              <a:xfrm>
                <a:off x="14881104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4" name="Straight Connector 2673">
                <a:extLst>
                  <a:ext uri="{FF2B5EF4-FFF2-40B4-BE49-F238E27FC236}">
                    <a16:creationId xmlns:a16="http://schemas.microsoft.com/office/drawing/2014/main" id="{B98B44C5-E980-4266-81EA-5912849815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5" name="Straight Connector 2674">
                <a:extLst>
                  <a:ext uri="{FF2B5EF4-FFF2-40B4-BE49-F238E27FC236}">
                    <a16:creationId xmlns:a16="http://schemas.microsoft.com/office/drawing/2014/main" id="{88287345-0D2F-496D-BFAD-C3765339AC1B}"/>
                  </a:ext>
                </a:extLst>
              </p:cNvPr>
              <p:cNvCxnSpPr/>
              <p:nvPr/>
            </p:nvCxnSpPr>
            <p:spPr>
              <a:xfrm>
                <a:off x="14881104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6" name="Straight Connector 2675">
                <a:extLst>
                  <a:ext uri="{FF2B5EF4-FFF2-40B4-BE49-F238E27FC236}">
                    <a16:creationId xmlns:a16="http://schemas.microsoft.com/office/drawing/2014/main" id="{BF3131A9-AD9B-4757-B101-ECEBC8942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7" name="Straight Connector 2676">
                <a:extLst>
                  <a:ext uri="{FF2B5EF4-FFF2-40B4-BE49-F238E27FC236}">
                    <a16:creationId xmlns:a16="http://schemas.microsoft.com/office/drawing/2014/main" id="{566185B4-BC9E-423E-B42D-01F7B51508AE}"/>
                  </a:ext>
                </a:extLst>
              </p:cNvPr>
              <p:cNvCxnSpPr/>
              <p:nvPr/>
            </p:nvCxnSpPr>
            <p:spPr>
              <a:xfrm>
                <a:off x="13473793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8" name="Straight Connector 2677">
                <a:extLst>
                  <a:ext uri="{FF2B5EF4-FFF2-40B4-BE49-F238E27FC236}">
                    <a16:creationId xmlns:a16="http://schemas.microsoft.com/office/drawing/2014/main" id="{71820602-1385-4E63-B679-F14498C2C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9" name="Straight Connector 2678">
                <a:extLst>
                  <a:ext uri="{FF2B5EF4-FFF2-40B4-BE49-F238E27FC236}">
                    <a16:creationId xmlns:a16="http://schemas.microsoft.com/office/drawing/2014/main" id="{95D3D6DC-37D4-4680-8296-C6C1FAA74762}"/>
                  </a:ext>
                </a:extLst>
              </p:cNvPr>
              <p:cNvCxnSpPr/>
              <p:nvPr/>
            </p:nvCxnSpPr>
            <p:spPr>
              <a:xfrm>
                <a:off x="13473793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0" name="Straight Connector 2679">
                <a:extLst>
                  <a:ext uri="{FF2B5EF4-FFF2-40B4-BE49-F238E27FC236}">
                    <a16:creationId xmlns:a16="http://schemas.microsoft.com/office/drawing/2014/main" id="{1F4FECF8-684D-452E-B5DA-590811E2A9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1" name="Straight Connector 2680">
                <a:extLst>
                  <a:ext uri="{FF2B5EF4-FFF2-40B4-BE49-F238E27FC236}">
                    <a16:creationId xmlns:a16="http://schemas.microsoft.com/office/drawing/2014/main" id="{1BC6A4E8-8E95-4695-9182-D6EAE5162982}"/>
                  </a:ext>
                </a:extLst>
              </p:cNvPr>
              <p:cNvCxnSpPr/>
              <p:nvPr/>
            </p:nvCxnSpPr>
            <p:spPr>
              <a:xfrm>
                <a:off x="13473793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2" name="Straight Connector 2681">
                <a:extLst>
                  <a:ext uri="{FF2B5EF4-FFF2-40B4-BE49-F238E27FC236}">
                    <a16:creationId xmlns:a16="http://schemas.microsoft.com/office/drawing/2014/main" id="{6381D0C8-378C-4698-9BB9-B9D769907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3" name="Straight Connector 2682">
                <a:extLst>
                  <a:ext uri="{FF2B5EF4-FFF2-40B4-BE49-F238E27FC236}">
                    <a16:creationId xmlns:a16="http://schemas.microsoft.com/office/drawing/2014/main" id="{21564FE0-A409-41B2-8840-D5268017ABB0}"/>
                  </a:ext>
                </a:extLst>
              </p:cNvPr>
              <p:cNvCxnSpPr/>
              <p:nvPr/>
            </p:nvCxnSpPr>
            <p:spPr>
              <a:xfrm>
                <a:off x="13473793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4" name="Straight Connector 2683">
                <a:extLst>
                  <a:ext uri="{FF2B5EF4-FFF2-40B4-BE49-F238E27FC236}">
                    <a16:creationId xmlns:a16="http://schemas.microsoft.com/office/drawing/2014/main" id="{45D09298-703F-4894-AF74-A43EF9367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5" name="Straight Connector 2684">
                <a:extLst>
                  <a:ext uri="{FF2B5EF4-FFF2-40B4-BE49-F238E27FC236}">
                    <a16:creationId xmlns:a16="http://schemas.microsoft.com/office/drawing/2014/main" id="{EBE6B241-6F57-4D21-B0C9-989E192672DB}"/>
                  </a:ext>
                </a:extLst>
              </p:cNvPr>
              <p:cNvCxnSpPr/>
              <p:nvPr/>
            </p:nvCxnSpPr>
            <p:spPr>
              <a:xfrm>
                <a:off x="13708457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6" name="Straight Connector 2685">
                <a:extLst>
                  <a:ext uri="{FF2B5EF4-FFF2-40B4-BE49-F238E27FC236}">
                    <a16:creationId xmlns:a16="http://schemas.microsoft.com/office/drawing/2014/main" id="{4592076D-7D78-4AC1-A1F4-746F49291E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7" name="Straight Connector 2686">
                <a:extLst>
                  <a:ext uri="{FF2B5EF4-FFF2-40B4-BE49-F238E27FC236}">
                    <a16:creationId xmlns:a16="http://schemas.microsoft.com/office/drawing/2014/main" id="{45DA6ABE-803F-4A6E-93AB-74A7177FAA08}"/>
                  </a:ext>
                </a:extLst>
              </p:cNvPr>
              <p:cNvCxnSpPr/>
              <p:nvPr/>
            </p:nvCxnSpPr>
            <p:spPr>
              <a:xfrm>
                <a:off x="13708457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8" name="Straight Connector 2687">
                <a:extLst>
                  <a:ext uri="{FF2B5EF4-FFF2-40B4-BE49-F238E27FC236}">
                    <a16:creationId xmlns:a16="http://schemas.microsoft.com/office/drawing/2014/main" id="{381F5F53-BE70-446C-AEA7-3DA3D897B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9" name="Straight Connector 2688">
                <a:extLst>
                  <a:ext uri="{FF2B5EF4-FFF2-40B4-BE49-F238E27FC236}">
                    <a16:creationId xmlns:a16="http://schemas.microsoft.com/office/drawing/2014/main" id="{9372E3EC-ABFC-42C9-9B65-8885A875EE3B}"/>
                  </a:ext>
                </a:extLst>
              </p:cNvPr>
              <p:cNvCxnSpPr/>
              <p:nvPr/>
            </p:nvCxnSpPr>
            <p:spPr>
              <a:xfrm>
                <a:off x="13708457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0" name="Straight Connector 2689">
                <a:extLst>
                  <a:ext uri="{FF2B5EF4-FFF2-40B4-BE49-F238E27FC236}">
                    <a16:creationId xmlns:a16="http://schemas.microsoft.com/office/drawing/2014/main" id="{5C421876-8EBC-4D31-B58F-C76654D66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1" name="Straight Connector 2690">
                <a:extLst>
                  <a:ext uri="{FF2B5EF4-FFF2-40B4-BE49-F238E27FC236}">
                    <a16:creationId xmlns:a16="http://schemas.microsoft.com/office/drawing/2014/main" id="{2142DA32-EED6-436C-A659-68215D0781ED}"/>
                  </a:ext>
                </a:extLst>
              </p:cNvPr>
              <p:cNvCxnSpPr/>
              <p:nvPr/>
            </p:nvCxnSpPr>
            <p:spPr>
              <a:xfrm>
                <a:off x="13708457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2" name="Straight Connector 2691">
                <a:extLst>
                  <a:ext uri="{FF2B5EF4-FFF2-40B4-BE49-F238E27FC236}">
                    <a16:creationId xmlns:a16="http://schemas.microsoft.com/office/drawing/2014/main" id="{2CD24D9E-BA45-44DC-A814-AF8490B0C4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3" name="Straight Connector 2692">
                <a:extLst>
                  <a:ext uri="{FF2B5EF4-FFF2-40B4-BE49-F238E27FC236}">
                    <a16:creationId xmlns:a16="http://schemas.microsoft.com/office/drawing/2014/main" id="{6BD86AEC-5D07-4896-9E30-E6AF3917BC9C}"/>
                  </a:ext>
                </a:extLst>
              </p:cNvPr>
              <p:cNvCxnSpPr/>
              <p:nvPr/>
            </p:nvCxnSpPr>
            <p:spPr>
              <a:xfrm>
                <a:off x="13943123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4" name="Straight Connector 2693">
                <a:extLst>
                  <a:ext uri="{FF2B5EF4-FFF2-40B4-BE49-F238E27FC236}">
                    <a16:creationId xmlns:a16="http://schemas.microsoft.com/office/drawing/2014/main" id="{A9DE4011-A931-423D-88AE-B5386D6BB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5" name="Straight Connector 2694">
                <a:extLst>
                  <a:ext uri="{FF2B5EF4-FFF2-40B4-BE49-F238E27FC236}">
                    <a16:creationId xmlns:a16="http://schemas.microsoft.com/office/drawing/2014/main" id="{11182EE6-8EE8-4C1F-9225-827F053BBD19}"/>
                  </a:ext>
                </a:extLst>
              </p:cNvPr>
              <p:cNvCxnSpPr/>
              <p:nvPr/>
            </p:nvCxnSpPr>
            <p:spPr>
              <a:xfrm>
                <a:off x="13943123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6" name="Straight Connector 2695">
                <a:extLst>
                  <a:ext uri="{FF2B5EF4-FFF2-40B4-BE49-F238E27FC236}">
                    <a16:creationId xmlns:a16="http://schemas.microsoft.com/office/drawing/2014/main" id="{9C1F532D-2337-4996-9170-2ED732F1E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7" name="Straight Connector 2696">
                <a:extLst>
                  <a:ext uri="{FF2B5EF4-FFF2-40B4-BE49-F238E27FC236}">
                    <a16:creationId xmlns:a16="http://schemas.microsoft.com/office/drawing/2014/main" id="{7C8EA7CC-C03E-40DB-86C3-A408D899B7CE}"/>
                  </a:ext>
                </a:extLst>
              </p:cNvPr>
              <p:cNvCxnSpPr/>
              <p:nvPr/>
            </p:nvCxnSpPr>
            <p:spPr>
              <a:xfrm>
                <a:off x="13943123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8" name="Straight Connector 2697">
                <a:extLst>
                  <a:ext uri="{FF2B5EF4-FFF2-40B4-BE49-F238E27FC236}">
                    <a16:creationId xmlns:a16="http://schemas.microsoft.com/office/drawing/2014/main" id="{5A51BA70-3903-46D2-96D0-C78F3E443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9" name="Straight Connector 2698">
                <a:extLst>
                  <a:ext uri="{FF2B5EF4-FFF2-40B4-BE49-F238E27FC236}">
                    <a16:creationId xmlns:a16="http://schemas.microsoft.com/office/drawing/2014/main" id="{82D2C898-764F-4096-B286-894E91728931}"/>
                  </a:ext>
                </a:extLst>
              </p:cNvPr>
              <p:cNvCxnSpPr/>
              <p:nvPr/>
            </p:nvCxnSpPr>
            <p:spPr>
              <a:xfrm>
                <a:off x="13943123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0" name="Straight Connector 2699">
                <a:extLst>
                  <a:ext uri="{FF2B5EF4-FFF2-40B4-BE49-F238E27FC236}">
                    <a16:creationId xmlns:a16="http://schemas.microsoft.com/office/drawing/2014/main" id="{754F09F0-335A-497C-853A-32FFAA881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1" name="Straight Connector 2700">
                <a:extLst>
                  <a:ext uri="{FF2B5EF4-FFF2-40B4-BE49-F238E27FC236}">
                    <a16:creationId xmlns:a16="http://schemas.microsoft.com/office/drawing/2014/main" id="{89C8BA5D-A17D-4071-8AD0-BCC126A3B3AA}"/>
                  </a:ext>
                </a:extLst>
              </p:cNvPr>
              <p:cNvCxnSpPr/>
              <p:nvPr/>
            </p:nvCxnSpPr>
            <p:spPr>
              <a:xfrm>
                <a:off x="14177109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2" name="Straight Connector 2701">
                <a:extLst>
                  <a:ext uri="{FF2B5EF4-FFF2-40B4-BE49-F238E27FC236}">
                    <a16:creationId xmlns:a16="http://schemas.microsoft.com/office/drawing/2014/main" id="{245ED8FD-298F-4543-976A-A24D3F80F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3" name="Straight Connector 2702">
                <a:extLst>
                  <a:ext uri="{FF2B5EF4-FFF2-40B4-BE49-F238E27FC236}">
                    <a16:creationId xmlns:a16="http://schemas.microsoft.com/office/drawing/2014/main" id="{29A71889-4583-4132-B38A-C86E921AEBEC}"/>
                  </a:ext>
                </a:extLst>
              </p:cNvPr>
              <p:cNvCxnSpPr/>
              <p:nvPr/>
            </p:nvCxnSpPr>
            <p:spPr>
              <a:xfrm>
                <a:off x="14177109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4" name="Straight Connector 2703">
                <a:extLst>
                  <a:ext uri="{FF2B5EF4-FFF2-40B4-BE49-F238E27FC236}">
                    <a16:creationId xmlns:a16="http://schemas.microsoft.com/office/drawing/2014/main" id="{1F9ECD53-8AE3-4CC3-94F6-C1615F2F5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5" name="Straight Connector 2704">
                <a:extLst>
                  <a:ext uri="{FF2B5EF4-FFF2-40B4-BE49-F238E27FC236}">
                    <a16:creationId xmlns:a16="http://schemas.microsoft.com/office/drawing/2014/main" id="{5216E207-ADF4-4F6C-B663-001A0624711D}"/>
                  </a:ext>
                </a:extLst>
              </p:cNvPr>
              <p:cNvCxnSpPr/>
              <p:nvPr/>
            </p:nvCxnSpPr>
            <p:spPr>
              <a:xfrm>
                <a:off x="14177109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6" name="Straight Connector 2705">
                <a:extLst>
                  <a:ext uri="{FF2B5EF4-FFF2-40B4-BE49-F238E27FC236}">
                    <a16:creationId xmlns:a16="http://schemas.microsoft.com/office/drawing/2014/main" id="{9CB10B1C-5D07-4265-9BA1-2B05C8303D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7" name="Straight Connector 2706">
                <a:extLst>
                  <a:ext uri="{FF2B5EF4-FFF2-40B4-BE49-F238E27FC236}">
                    <a16:creationId xmlns:a16="http://schemas.microsoft.com/office/drawing/2014/main" id="{BE939F8B-0B8B-42E7-B3A1-B55A43B4CACE}"/>
                  </a:ext>
                </a:extLst>
              </p:cNvPr>
              <p:cNvCxnSpPr/>
              <p:nvPr/>
            </p:nvCxnSpPr>
            <p:spPr>
              <a:xfrm>
                <a:off x="14177109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8" name="Straight Connector 2707">
                <a:extLst>
                  <a:ext uri="{FF2B5EF4-FFF2-40B4-BE49-F238E27FC236}">
                    <a16:creationId xmlns:a16="http://schemas.microsoft.com/office/drawing/2014/main" id="{809488A3-B7AB-44E6-80F7-FB9183630D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9" name="Straight Connector 2708">
                <a:extLst>
                  <a:ext uri="{FF2B5EF4-FFF2-40B4-BE49-F238E27FC236}">
                    <a16:creationId xmlns:a16="http://schemas.microsoft.com/office/drawing/2014/main" id="{F9087329-24E9-4229-A9CE-57D831CD94E4}"/>
                  </a:ext>
                </a:extLst>
              </p:cNvPr>
              <p:cNvCxnSpPr/>
              <p:nvPr/>
            </p:nvCxnSpPr>
            <p:spPr>
              <a:xfrm>
                <a:off x="14411774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0" name="Straight Connector 2709">
                <a:extLst>
                  <a:ext uri="{FF2B5EF4-FFF2-40B4-BE49-F238E27FC236}">
                    <a16:creationId xmlns:a16="http://schemas.microsoft.com/office/drawing/2014/main" id="{5D9754AF-53C5-495F-9A6D-D86951F37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1" name="Straight Connector 2710">
                <a:extLst>
                  <a:ext uri="{FF2B5EF4-FFF2-40B4-BE49-F238E27FC236}">
                    <a16:creationId xmlns:a16="http://schemas.microsoft.com/office/drawing/2014/main" id="{DADA7515-1618-4938-B452-0F68DD2C951B}"/>
                  </a:ext>
                </a:extLst>
              </p:cNvPr>
              <p:cNvCxnSpPr/>
              <p:nvPr/>
            </p:nvCxnSpPr>
            <p:spPr>
              <a:xfrm>
                <a:off x="14411774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2" name="Straight Connector 2711">
                <a:extLst>
                  <a:ext uri="{FF2B5EF4-FFF2-40B4-BE49-F238E27FC236}">
                    <a16:creationId xmlns:a16="http://schemas.microsoft.com/office/drawing/2014/main" id="{E39A50AF-8270-497F-935B-5A07F3DC8D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3" name="Straight Connector 2712">
                <a:extLst>
                  <a:ext uri="{FF2B5EF4-FFF2-40B4-BE49-F238E27FC236}">
                    <a16:creationId xmlns:a16="http://schemas.microsoft.com/office/drawing/2014/main" id="{3608BEAA-0F6C-42B8-A6EF-B743CCB8504F}"/>
                  </a:ext>
                </a:extLst>
              </p:cNvPr>
              <p:cNvCxnSpPr/>
              <p:nvPr/>
            </p:nvCxnSpPr>
            <p:spPr>
              <a:xfrm>
                <a:off x="14411774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4" name="Straight Connector 2713">
                <a:extLst>
                  <a:ext uri="{FF2B5EF4-FFF2-40B4-BE49-F238E27FC236}">
                    <a16:creationId xmlns:a16="http://schemas.microsoft.com/office/drawing/2014/main" id="{69D8B09F-D1A1-4505-A645-3B952B54B3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5" name="Straight Connector 2714">
                <a:extLst>
                  <a:ext uri="{FF2B5EF4-FFF2-40B4-BE49-F238E27FC236}">
                    <a16:creationId xmlns:a16="http://schemas.microsoft.com/office/drawing/2014/main" id="{C8D35965-4C9C-4407-A0A8-837B86F181AE}"/>
                  </a:ext>
                </a:extLst>
              </p:cNvPr>
              <p:cNvCxnSpPr/>
              <p:nvPr/>
            </p:nvCxnSpPr>
            <p:spPr>
              <a:xfrm>
                <a:off x="14411774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6" name="Straight Connector 2715">
                <a:extLst>
                  <a:ext uri="{FF2B5EF4-FFF2-40B4-BE49-F238E27FC236}">
                    <a16:creationId xmlns:a16="http://schemas.microsoft.com/office/drawing/2014/main" id="{782F8D41-C32E-4304-BA0B-A43A039353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7" name="Straight Connector 2716">
                <a:extLst>
                  <a:ext uri="{FF2B5EF4-FFF2-40B4-BE49-F238E27FC236}">
                    <a16:creationId xmlns:a16="http://schemas.microsoft.com/office/drawing/2014/main" id="{0F626387-AB57-4CD4-96CA-2AF836587193}"/>
                  </a:ext>
                </a:extLst>
              </p:cNvPr>
              <p:cNvCxnSpPr/>
              <p:nvPr/>
            </p:nvCxnSpPr>
            <p:spPr>
              <a:xfrm>
                <a:off x="14646439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8" name="Straight Connector 2717">
                <a:extLst>
                  <a:ext uri="{FF2B5EF4-FFF2-40B4-BE49-F238E27FC236}">
                    <a16:creationId xmlns:a16="http://schemas.microsoft.com/office/drawing/2014/main" id="{B077B2F5-8CE6-4D73-94FD-989A473CC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9" name="Straight Connector 2718">
                <a:extLst>
                  <a:ext uri="{FF2B5EF4-FFF2-40B4-BE49-F238E27FC236}">
                    <a16:creationId xmlns:a16="http://schemas.microsoft.com/office/drawing/2014/main" id="{C93DE145-71E1-4E55-A027-5F327A5A519C}"/>
                  </a:ext>
                </a:extLst>
              </p:cNvPr>
              <p:cNvCxnSpPr/>
              <p:nvPr/>
            </p:nvCxnSpPr>
            <p:spPr>
              <a:xfrm>
                <a:off x="14646439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0" name="Straight Connector 2719">
                <a:extLst>
                  <a:ext uri="{FF2B5EF4-FFF2-40B4-BE49-F238E27FC236}">
                    <a16:creationId xmlns:a16="http://schemas.microsoft.com/office/drawing/2014/main" id="{84E795EC-4C94-4ABF-828E-D8638604E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1" name="Straight Connector 2720">
                <a:extLst>
                  <a:ext uri="{FF2B5EF4-FFF2-40B4-BE49-F238E27FC236}">
                    <a16:creationId xmlns:a16="http://schemas.microsoft.com/office/drawing/2014/main" id="{5FB41A6B-0A38-484E-AE91-A35F38C75EA4}"/>
                  </a:ext>
                </a:extLst>
              </p:cNvPr>
              <p:cNvCxnSpPr/>
              <p:nvPr/>
            </p:nvCxnSpPr>
            <p:spPr>
              <a:xfrm>
                <a:off x="14646439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2" name="Straight Connector 2721">
                <a:extLst>
                  <a:ext uri="{FF2B5EF4-FFF2-40B4-BE49-F238E27FC236}">
                    <a16:creationId xmlns:a16="http://schemas.microsoft.com/office/drawing/2014/main" id="{46BA67C2-99A0-4632-B4BE-4D07856324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3" name="Straight Connector 2722">
                <a:extLst>
                  <a:ext uri="{FF2B5EF4-FFF2-40B4-BE49-F238E27FC236}">
                    <a16:creationId xmlns:a16="http://schemas.microsoft.com/office/drawing/2014/main" id="{90778EEC-E273-4742-B806-A226D404FC0F}"/>
                  </a:ext>
                </a:extLst>
              </p:cNvPr>
              <p:cNvCxnSpPr/>
              <p:nvPr/>
            </p:nvCxnSpPr>
            <p:spPr>
              <a:xfrm>
                <a:off x="14646439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4" name="Straight Connector 2723">
                <a:extLst>
                  <a:ext uri="{FF2B5EF4-FFF2-40B4-BE49-F238E27FC236}">
                    <a16:creationId xmlns:a16="http://schemas.microsoft.com/office/drawing/2014/main" id="{6A56E3AD-E204-42F9-9C97-F193BA4213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5" name="Straight Connector 2724">
                <a:extLst>
                  <a:ext uri="{FF2B5EF4-FFF2-40B4-BE49-F238E27FC236}">
                    <a16:creationId xmlns:a16="http://schemas.microsoft.com/office/drawing/2014/main" id="{39903F0D-3E1A-4E19-BB9E-2D45B84B9321}"/>
                  </a:ext>
                </a:extLst>
              </p:cNvPr>
              <p:cNvCxnSpPr/>
              <p:nvPr/>
            </p:nvCxnSpPr>
            <p:spPr>
              <a:xfrm>
                <a:off x="14881104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6" name="Straight Connector 2725">
                <a:extLst>
                  <a:ext uri="{FF2B5EF4-FFF2-40B4-BE49-F238E27FC236}">
                    <a16:creationId xmlns:a16="http://schemas.microsoft.com/office/drawing/2014/main" id="{26C7D81A-634B-4E2E-ABF9-63127A877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7" name="Straight Connector 2726">
                <a:extLst>
                  <a:ext uri="{FF2B5EF4-FFF2-40B4-BE49-F238E27FC236}">
                    <a16:creationId xmlns:a16="http://schemas.microsoft.com/office/drawing/2014/main" id="{D8904214-A8DF-481C-AF59-EF7CC7CA120D}"/>
                  </a:ext>
                </a:extLst>
              </p:cNvPr>
              <p:cNvCxnSpPr/>
              <p:nvPr/>
            </p:nvCxnSpPr>
            <p:spPr>
              <a:xfrm>
                <a:off x="14881104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8" name="Straight Connector 2727">
                <a:extLst>
                  <a:ext uri="{FF2B5EF4-FFF2-40B4-BE49-F238E27FC236}">
                    <a16:creationId xmlns:a16="http://schemas.microsoft.com/office/drawing/2014/main" id="{E9E02EC1-FEC6-442D-85B1-E6032DF4B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9" name="Straight Connector 2728">
                <a:extLst>
                  <a:ext uri="{FF2B5EF4-FFF2-40B4-BE49-F238E27FC236}">
                    <a16:creationId xmlns:a16="http://schemas.microsoft.com/office/drawing/2014/main" id="{02AA42E8-2303-408C-B1D7-C966F1E59518}"/>
                  </a:ext>
                </a:extLst>
              </p:cNvPr>
              <p:cNvCxnSpPr/>
              <p:nvPr/>
            </p:nvCxnSpPr>
            <p:spPr>
              <a:xfrm>
                <a:off x="14881104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0" name="Straight Connector 2729">
                <a:extLst>
                  <a:ext uri="{FF2B5EF4-FFF2-40B4-BE49-F238E27FC236}">
                    <a16:creationId xmlns:a16="http://schemas.microsoft.com/office/drawing/2014/main" id="{2C193EAC-03F6-46D5-84E6-77A99A9721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1" name="Straight Connector 2730">
                <a:extLst>
                  <a:ext uri="{FF2B5EF4-FFF2-40B4-BE49-F238E27FC236}">
                    <a16:creationId xmlns:a16="http://schemas.microsoft.com/office/drawing/2014/main" id="{41D68F07-EB14-4325-955D-F48106AE1A9C}"/>
                  </a:ext>
                </a:extLst>
              </p:cNvPr>
              <p:cNvCxnSpPr/>
              <p:nvPr/>
            </p:nvCxnSpPr>
            <p:spPr>
              <a:xfrm>
                <a:off x="14881104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2" name="Straight Connector 2731">
                <a:extLst>
                  <a:ext uri="{FF2B5EF4-FFF2-40B4-BE49-F238E27FC236}">
                    <a16:creationId xmlns:a16="http://schemas.microsoft.com/office/drawing/2014/main" id="{8AA1D18A-3F10-49CD-8ECB-413517220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3" name="Straight Connector 2732">
                <a:extLst>
                  <a:ext uri="{FF2B5EF4-FFF2-40B4-BE49-F238E27FC236}">
                    <a16:creationId xmlns:a16="http://schemas.microsoft.com/office/drawing/2014/main" id="{E2641632-6E55-458F-91A4-4DB3B2DAC30C}"/>
                  </a:ext>
                </a:extLst>
              </p:cNvPr>
              <p:cNvCxnSpPr/>
              <p:nvPr/>
            </p:nvCxnSpPr>
            <p:spPr>
              <a:xfrm>
                <a:off x="13473793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4" name="Straight Connector 2733">
                <a:extLst>
                  <a:ext uri="{FF2B5EF4-FFF2-40B4-BE49-F238E27FC236}">
                    <a16:creationId xmlns:a16="http://schemas.microsoft.com/office/drawing/2014/main" id="{A55ED6A1-6C1B-418D-8A40-A44A31DF94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5" name="Straight Connector 2734">
                <a:extLst>
                  <a:ext uri="{FF2B5EF4-FFF2-40B4-BE49-F238E27FC236}">
                    <a16:creationId xmlns:a16="http://schemas.microsoft.com/office/drawing/2014/main" id="{2DB8816B-D795-4F62-9D35-FAB57DE58D72}"/>
                  </a:ext>
                </a:extLst>
              </p:cNvPr>
              <p:cNvCxnSpPr/>
              <p:nvPr/>
            </p:nvCxnSpPr>
            <p:spPr>
              <a:xfrm>
                <a:off x="13473793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6" name="Straight Connector 2735">
                <a:extLst>
                  <a:ext uri="{FF2B5EF4-FFF2-40B4-BE49-F238E27FC236}">
                    <a16:creationId xmlns:a16="http://schemas.microsoft.com/office/drawing/2014/main" id="{4D60F6FC-4073-452F-B3A0-DF3BCC0B4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7" name="Straight Connector 2736">
                <a:extLst>
                  <a:ext uri="{FF2B5EF4-FFF2-40B4-BE49-F238E27FC236}">
                    <a16:creationId xmlns:a16="http://schemas.microsoft.com/office/drawing/2014/main" id="{BE8289CC-A69C-41FC-9CF4-F8B65B0C2136}"/>
                  </a:ext>
                </a:extLst>
              </p:cNvPr>
              <p:cNvCxnSpPr/>
              <p:nvPr/>
            </p:nvCxnSpPr>
            <p:spPr>
              <a:xfrm>
                <a:off x="13473793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8" name="Straight Connector 2737">
                <a:extLst>
                  <a:ext uri="{FF2B5EF4-FFF2-40B4-BE49-F238E27FC236}">
                    <a16:creationId xmlns:a16="http://schemas.microsoft.com/office/drawing/2014/main" id="{6C7F4158-7525-4C3C-A85B-9D6E450D48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9" name="Straight Connector 2738">
                <a:extLst>
                  <a:ext uri="{FF2B5EF4-FFF2-40B4-BE49-F238E27FC236}">
                    <a16:creationId xmlns:a16="http://schemas.microsoft.com/office/drawing/2014/main" id="{B071B162-B28E-4099-B56F-B67FEFEF644A}"/>
                  </a:ext>
                </a:extLst>
              </p:cNvPr>
              <p:cNvCxnSpPr/>
              <p:nvPr/>
            </p:nvCxnSpPr>
            <p:spPr>
              <a:xfrm>
                <a:off x="13473793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0" name="Straight Connector 2739">
                <a:extLst>
                  <a:ext uri="{FF2B5EF4-FFF2-40B4-BE49-F238E27FC236}">
                    <a16:creationId xmlns:a16="http://schemas.microsoft.com/office/drawing/2014/main" id="{ECBC601C-8E31-49D7-862A-DB768B5F4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1" name="Straight Connector 2740">
                <a:extLst>
                  <a:ext uri="{FF2B5EF4-FFF2-40B4-BE49-F238E27FC236}">
                    <a16:creationId xmlns:a16="http://schemas.microsoft.com/office/drawing/2014/main" id="{B38DB698-FEE0-402C-A477-ACC1D60D2F9A}"/>
                  </a:ext>
                </a:extLst>
              </p:cNvPr>
              <p:cNvCxnSpPr/>
              <p:nvPr/>
            </p:nvCxnSpPr>
            <p:spPr>
              <a:xfrm>
                <a:off x="13708457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2" name="Straight Connector 2741">
                <a:extLst>
                  <a:ext uri="{FF2B5EF4-FFF2-40B4-BE49-F238E27FC236}">
                    <a16:creationId xmlns:a16="http://schemas.microsoft.com/office/drawing/2014/main" id="{88B55118-E2B1-41BD-8967-E2A9150E4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3" name="Straight Connector 2742">
                <a:extLst>
                  <a:ext uri="{FF2B5EF4-FFF2-40B4-BE49-F238E27FC236}">
                    <a16:creationId xmlns:a16="http://schemas.microsoft.com/office/drawing/2014/main" id="{020F6B41-4874-459B-81E3-1972E50AAA1D}"/>
                  </a:ext>
                </a:extLst>
              </p:cNvPr>
              <p:cNvCxnSpPr/>
              <p:nvPr/>
            </p:nvCxnSpPr>
            <p:spPr>
              <a:xfrm>
                <a:off x="13708457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4" name="Straight Connector 2743">
                <a:extLst>
                  <a:ext uri="{FF2B5EF4-FFF2-40B4-BE49-F238E27FC236}">
                    <a16:creationId xmlns:a16="http://schemas.microsoft.com/office/drawing/2014/main" id="{B94EBBF2-BE22-4D87-ABD2-F8F075A12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5" name="Straight Connector 2744">
                <a:extLst>
                  <a:ext uri="{FF2B5EF4-FFF2-40B4-BE49-F238E27FC236}">
                    <a16:creationId xmlns:a16="http://schemas.microsoft.com/office/drawing/2014/main" id="{1E03705F-407D-43B3-8DAE-8B8C12B8EA8A}"/>
                  </a:ext>
                </a:extLst>
              </p:cNvPr>
              <p:cNvCxnSpPr/>
              <p:nvPr/>
            </p:nvCxnSpPr>
            <p:spPr>
              <a:xfrm>
                <a:off x="13708457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6" name="Straight Connector 2745">
                <a:extLst>
                  <a:ext uri="{FF2B5EF4-FFF2-40B4-BE49-F238E27FC236}">
                    <a16:creationId xmlns:a16="http://schemas.microsoft.com/office/drawing/2014/main" id="{7F82E494-EEA9-40C8-AB02-4332E04CA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7" name="Straight Connector 2746">
                <a:extLst>
                  <a:ext uri="{FF2B5EF4-FFF2-40B4-BE49-F238E27FC236}">
                    <a16:creationId xmlns:a16="http://schemas.microsoft.com/office/drawing/2014/main" id="{A70D7C36-4ED5-43F2-AEA0-FF09124E99FA}"/>
                  </a:ext>
                </a:extLst>
              </p:cNvPr>
              <p:cNvCxnSpPr/>
              <p:nvPr/>
            </p:nvCxnSpPr>
            <p:spPr>
              <a:xfrm>
                <a:off x="13708457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8" name="Straight Connector 2747">
                <a:extLst>
                  <a:ext uri="{FF2B5EF4-FFF2-40B4-BE49-F238E27FC236}">
                    <a16:creationId xmlns:a16="http://schemas.microsoft.com/office/drawing/2014/main" id="{5EAFD39A-0171-48AD-89A3-B3543DA0CB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9" name="Straight Connector 2748">
                <a:extLst>
                  <a:ext uri="{FF2B5EF4-FFF2-40B4-BE49-F238E27FC236}">
                    <a16:creationId xmlns:a16="http://schemas.microsoft.com/office/drawing/2014/main" id="{E9DEA156-42A1-48AE-947C-1FF287574461}"/>
                  </a:ext>
                </a:extLst>
              </p:cNvPr>
              <p:cNvCxnSpPr/>
              <p:nvPr/>
            </p:nvCxnSpPr>
            <p:spPr>
              <a:xfrm>
                <a:off x="13943123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0" name="Straight Connector 2749">
                <a:extLst>
                  <a:ext uri="{FF2B5EF4-FFF2-40B4-BE49-F238E27FC236}">
                    <a16:creationId xmlns:a16="http://schemas.microsoft.com/office/drawing/2014/main" id="{C1611A6C-3518-4859-8A4E-6F81ED232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1" name="Straight Connector 2750">
                <a:extLst>
                  <a:ext uri="{FF2B5EF4-FFF2-40B4-BE49-F238E27FC236}">
                    <a16:creationId xmlns:a16="http://schemas.microsoft.com/office/drawing/2014/main" id="{1C163B7C-853E-4CCB-B309-CC8CB3607A57}"/>
                  </a:ext>
                </a:extLst>
              </p:cNvPr>
              <p:cNvCxnSpPr/>
              <p:nvPr/>
            </p:nvCxnSpPr>
            <p:spPr>
              <a:xfrm>
                <a:off x="13943123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2" name="Straight Connector 2751">
                <a:extLst>
                  <a:ext uri="{FF2B5EF4-FFF2-40B4-BE49-F238E27FC236}">
                    <a16:creationId xmlns:a16="http://schemas.microsoft.com/office/drawing/2014/main" id="{322B12C8-2CCB-4A70-A91D-8E0DD98695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3" name="Straight Connector 2752">
                <a:extLst>
                  <a:ext uri="{FF2B5EF4-FFF2-40B4-BE49-F238E27FC236}">
                    <a16:creationId xmlns:a16="http://schemas.microsoft.com/office/drawing/2014/main" id="{8244DB27-9458-4364-98E7-4FB8DB18DD11}"/>
                  </a:ext>
                </a:extLst>
              </p:cNvPr>
              <p:cNvCxnSpPr/>
              <p:nvPr/>
            </p:nvCxnSpPr>
            <p:spPr>
              <a:xfrm>
                <a:off x="13943123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4" name="Straight Connector 2753">
                <a:extLst>
                  <a:ext uri="{FF2B5EF4-FFF2-40B4-BE49-F238E27FC236}">
                    <a16:creationId xmlns:a16="http://schemas.microsoft.com/office/drawing/2014/main" id="{E6EB84B6-E1D6-4734-B768-40379A56A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5" name="Straight Connector 2754">
                <a:extLst>
                  <a:ext uri="{FF2B5EF4-FFF2-40B4-BE49-F238E27FC236}">
                    <a16:creationId xmlns:a16="http://schemas.microsoft.com/office/drawing/2014/main" id="{2BA58341-07AA-46CE-8074-327C63987BA3}"/>
                  </a:ext>
                </a:extLst>
              </p:cNvPr>
              <p:cNvCxnSpPr/>
              <p:nvPr/>
            </p:nvCxnSpPr>
            <p:spPr>
              <a:xfrm>
                <a:off x="13943123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6" name="Straight Connector 2755">
                <a:extLst>
                  <a:ext uri="{FF2B5EF4-FFF2-40B4-BE49-F238E27FC236}">
                    <a16:creationId xmlns:a16="http://schemas.microsoft.com/office/drawing/2014/main" id="{BBE77603-1E71-4E28-940F-C2A99F2499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9" name="Straight Connector 2788">
                <a:extLst>
                  <a:ext uri="{FF2B5EF4-FFF2-40B4-BE49-F238E27FC236}">
                    <a16:creationId xmlns:a16="http://schemas.microsoft.com/office/drawing/2014/main" id="{5E613717-CC77-4EE2-964B-A7591B3553FE}"/>
                  </a:ext>
                </a:extLst>
              </p:cNvPr>
              <p:cNvCxnSpPr/>
              <p:nvPr/>
            </p:nvCxnSpPr>
            <p:spPr>
              <a:xfrm>
                <a:off x="15115769" y="1349552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0" name="Straight Connector 2789">
                <a:extLst>
                  <a:ext uri="{FF2B5EF4-FFF2-40B4-BE49-F238E27FC236}">
                    <a16:creationId xmlns:a16="http://schemas.microsoft.com/office/drawing/2014/main" id="{688CB500-444D-4316-88A8-6DDD5962A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349552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1" name="Straight Connector 2790">
                <a:extLst>
                  <a:ext uri="{FF2B5EF4-FFF2-40B4-BE49-F238E27FC236}">
                    <a16:creationId xmlns:a16="http://schemas.microsoft.com/office/drawing/2014/main" id="{EDFC4247-EE5F-4C6F-BD41-30C62D3B8D65}"/>
                  </a:ext>
                </a:extLst>
              </p:cNvPr>
              <p:cNvCxnSpPr/>
              <p:nvPr/>
            </p:nvCxnSpPr>
            <p:spPr>
              <a:xfrm>
                <a:off x="15115769" y="1373020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2" name="Straight Connector 2791">
                <a:extLst>
                  <a:ext uri="{FF2B5EF4-FFF2-40B4-BE49-F238E27FC236}">
                    <a16:creationId xmlns:a16="http://schemas.microsoft.com/office/drawing/2014/main" id="{344D757D-CFF8-4649-8420-F08BF0245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373020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3" name="Straight Connector 2792">
                <a:extLst>
                  <a:ext uri="{FF2B5EF4-FFF2-40B4-BE49-F238E27FC236}">
                    <a16:creationId xmlns:a16="http://schemas.microsoft.com/office/drawing/2014/main" id="{3A26F6E9-0DD2-4A6E-B71A-EDC45B3BF52D}"/>
                  </a:ext>
                </a:extLst>
              </p:cNvPr>
              <p:cNvCxnSpPr/>
              <p:nvPr/>
            </p:nvCxnSpPr>
            <p:spPr>
              <a:xfrm>
                <a:off x="15115769" y="1396488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4" name="Straight Connector 2793">
                <a:extLst>
                  <a:ext uri="{FF2B5EF4-FFF2-40B4-BE49-F238E27FC236}">
                    <a16:creationId xmlns:a16="http://schemas.microsoft.com/office/drawing/2014/main" id="{067F1AF5-E97C-4C4C-B695-3B043C61C3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396488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5" name="Straight Connector 2794">
                <a:extLst>
                  <a:ext uri="{FF2B5EF4-FFF2-40B4-BE49-F238E27FC236}">
                    <a16:creationId xmlns:a16="http://schemas.microsoft.com/office/drawing/2014/main" id="{C6132A47-AA1F-402F-BA29-6FFF70C5A7AE}"/>
                  </a:ext>
                </a:extLst>
              </p:cNvPr>
              <p:cNvCxnSpPr/>
              <p:nvPr/>
            </p:nvCxnSpPr>
            <p:spPr>
              <a:xfrm>
                <a:off x="15115769" y="1419957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6" name="Straight Connector 2795">
                <a:extLst>
                  <a:ext uri="{FF2B5EF4-FFF2-40B4-BE49-F238E27FC236}">
                    <a16:creationId xmlns:a16="http://schemas.microsoft.com/office/drawing/2014/main" id="{9B4864F2-FF3D-484B-85DC-684B84C489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419957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5" name="Straight Connector 2844">
                <a:extLst>
                  <a:ext uri="{FF2B5EF4-FFF2-40B4-BE49-F238E27FC236}">
                    <a16:creationId xmlns:a16="http://schemas.microsoft.com/office/drawing/2014/main" id="{ED003E26-2851-43F2-879D-B27F88B2E231}"/>
                  </a:ext>
                </a:extLst>
              </p:cNvPr>
              <p:cNvCxnSpPr/>
              <p:nvPr/>
            </p:nvCxnSpPr>
            <p:spPr>
              <a:xfrm>
                <a:off x="15115769" y="12558460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6" name="Straight Connector 2845">
                <a:extLst>
                  <a:ext uri="{FF2B5EF4-FFF2-40B4-BE49-F238E27FC236}">
                    <a16:creationId xmlns:a16="http://schemas.microsoft.com/office/drawing/2014/main" id="{931E8566-69BD-4FB6-9C59-7FBDFF8B2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2558460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7" name="Straight Connector 2846">
                <a:extLst>
                  <a:ext uri="{FF2B5EF4-FFF2-40B4-BE49-F238E27FC236}">
                    <a16:creationId xmlns:a16="http://schemas.microsoft.com/office/drawing/2014/main" id="{566C2D13-F9C2-4EF2-8F28-0A7AACF89697}"/>
                  </a:ext>
                </a:extLst>
              </p:cNvPr>
              <p:cNvCxnSpPr/>
              <p:nvPr/>
            </p:nvCxnSpPr>
            <p:spPr>
              <a:xfrm>
                <a:off x="15115769" y="1279314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8" name="Straight Connector 2847">
                <a:extLst>
                  <a:ext uri="{FF2B5EF4-FFF2-40B4-BE49-F238E27FC236}">
                    <a16:creationId xmlns:a16="http://schemas.microsoft.com/office/drawing/2014/main" id="{AC328ED3-45D1-497C-A0B6-A8BB1A9972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279314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9" name="Straight Connector 2848">
                <a:extLst>
                  <a:ext uri="{FF2B5EF4-FFF2-40B4-BE49-F238E27FC236}">
                    <a16:creationId xmlns:a16="http://schemas.microsoft.com/office/drawing/2014/main" id="{DFA5A207-90FF-4C38-ACFD-14F9C28CEB39}"/>
                  </a:ext>
                </a:extLst>
              </p:cNvPr>
              <p:cNvCxnSpPr/>
              <p:nvPr/>
            </p:nvCxnSpPr>
            <p:spPr>
              <a:xfrm>
                <a:off x="15115769" y="1302782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0" name="Straight Connector 2849">
                <a:extLst>
                  <a:ext uri="{FF2B5EF4-FFF2-40B4-BE49-F238E27FC236}">
                    <a16:creationId xmlns:a16="http://schemas.microsoft.com/office/drawing/2014/main" id="{7981EA43-F7BD-47AE-9CA7-560DE165CA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302782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1" name="Straight Connector 2850">
                <a:extLst>
                  <a:ext uri="{FF2B5EF4-FFF2-40B4-BE49-F238E27FC236}">
                    <a16:creationId xmlns:a16="http://schemas.microsoft.com/office/drawing/2014/main" id="{2658510C-F13A-40B8-A523-4B84F5666AEA}"/>
                  </a:ext>
                </a:extLst>
              </p:cNvPr>
              <p:cNvCxnSpPr/>
              <p:nvPr/>
            </p:nvCxnSpPr>
            <p:spPr>
              <a:xfrm>
                <a:off x="15115769" y="13262505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2" name="Straight Connector 2851">
                <a:extLst>
                  <a:ext uri="{FF2B5EF4-FFF2-40B4-BE49-F238E27FC236}">
                    <a16:creationId xmlns:a16="http://schemas.microsoft.com/office/drawing/2014/main" id="{F75BB68F-3F07-4D24-BE60-AF9E94C8C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3262505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9" name="Straight Connector 3028">
                <a:extLst>
                  <a:ext uri="{FF2B5EF4-FFF2-40B4-BE49-F238E27FC236}">
                    <a16:creationId xmlns:a16="http://schemas.microsoft.com/office/drawing/2014/main" id="{C1B499AE-93D5-4E5D-9749-6B1F2119BD48}"/>
                  </a:ext>
                </a:extLst>
              </p:cNvPr>
              <p:cNvCxnSpPr/>
              <p:nvPr/>
            </p:nvCxnSpPr>
            <p:spPr>
              <a:xfrm>
                <a:off x="12535132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0" name="Straight Connector 3029">
                <a:extLst>
                  <a:ext uri="{FF2B5EF4-FFF2-40B4-BE49-F238E27FC236}">
                    <a16:creationId xmlns:a16="http://schemas.microsoft.com/office/drawing/2014/main" id="{7F98A535-47E0-47B7-B615-ED716ED19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1" name="Straight Connector 3030">
                <a:extLst>
                  <a:ext uri="{FF2B5EF4-FFF2-40B4-BE49-F238E27FC236}">
                    <a16:creationId xmlns:a16="http://schemas.microsoft.com/office/drawing/2014/main" id="{C674797C-1B27-4A47-ACDF-5C957DA266CA}"/>
                  </a:ext>
                </a:extLst>
              </p:cNvPr>
              <p:cNvCxnSpPr/>
              <p:nvPr/>
            </p:nvCxnSpPr>
            <p:spPr>
              <a:xfrm>
                <a:off x="12535132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2" name="Straight Connector 3031">
                <a:extLst>
                  <a:ext uri="{FF2B5EF4-FFF2-40B4-BE49-F238E27FC236}">
                    <a16:creationId xmlns:a16="http://schemas.microsoft.com/office/drawing/2014/main" id="{1D63ACEB-F7D6-40D3-A2B4-F258B41C33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3" name="Straight Connector 3032">
                <a:extLst>
                  <a:ext uri="{FF2B5EF4-FFF2-40B4-BE49-F238E27FC236}">
                    <a16:creationId xmlns:a16="http://schemas.microsoft.com/office/drawing/2014/main" id="{5E0AFABF-E9F4-4665-B517-5B51654EC017}"/>
                  </a:ext>
                </a:extLst>
              </p:cNvPr>
              <p:cNvCxnSpPr/>
              <p:nvPr/>
            </p:nvCxnSpPr>
            <p:spPr>
              <a:xfrm>
                <a:off x="12535132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4" name="Straight Connector 3033">
                <a:extLst>
                  <a:ext uri="{FF2B5EF4-FFF2-40B4-BE49-F238E27FC236}">
                    <a16:creationId xmlns:a16="http://schemas.microsoft.com/office/drawing/2014/main" id="{7DE3E0AF-2C5A-4709-8174-20545928F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5" name="Straight Connector 3034">
                <a:extLst>
                  <a:ext uri="{FF2B5EF4-FFF2-40B4-BE49-F238E27FC236}">
                    <a16:creationId xmlns:a16="http://schemas.microsoft.com/office/drawing/2014/main" id="{1AFF7CB0-E080-416B-9290-D53823536BB8}"/>
                  </a:ext>
                </a:extLst>
              </p:cNvPr>
              <p:cNvCxnSpPr/>
              <p:nvPr/>
            </p:nvCxnSpPr>
            <p:spPr>
              <a:xfrm>
                <a:off x="12535132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6" name="Straight Connector 3035">
                <a:extLst>
                  <a:ext uri="{FF2B5EF4-FFF2-40B4-BE49-F238E27FC236}">
                    <a16:creationId xmlns:a16="http://schemas.microsoft.com/office/drawing/2014/main" id="{24447175-0B52-4ACF-819C-D16E7EA8F5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7" name="Straight Connector 3036">
                <a:extLst>
                  <a:ext uri="{FF2B5EF4-FFF2-40B4-BE49-F238E27FC236}">
                    <a16:creationId xmlns:a16="http://schemas.microsoft.com/office/drawing/2014/main" id="{43B8BBAC-60F8-4EAA-9EC2-BF931CD0CACB}"/>
                  </a:ext>
                </a:extLst>
              </p:cNvPr>
              <p:cNvCxnSpPr/>
              <p:nvPr/>
            </p:nvCxnSpPr>
            <p:spPr>
              <a:xfrm>
                <a:off x="12769797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8" name="Straight Connector 3037">
                <a:extLst>
                  <a:ext uri="{FF2B5EF4-FFF2-40B4-BE49-F238E27FC236}">
                    <a16:creationId xmlns:a16="http://schemas.microsoft.com/office/drawing/2014/main" id="{FA375C19-7547-4020-A938-47CAD15182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9" name="Straight Connector 3038">
                <a:extLst>
                  <a:ext uri="{FF2B5EF4-FFF2-40B4-BE49-F238E27FC236}">
                    <a16:creationId xmlns:a16="http://schemas.microsoft.com/office/drawing/2014/main" id="{17217B85-A70A-441C-917E-121DA7C64C99}"/>
                  </a:ext>
                </a:extLst>
              </p:cNvPr>
              <p:cNvCxnSpPr/>
              <p:nvPr/>
            </p:nvCxnSpPr>
            <p:spPr>
              <a:xfrm>
                <a:off x="12769797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0" name="Straight Connector 3039">
                <a:extLst>
                  <a:ext uri="{FF2B5EF4-FFF2-40B4-BE49-F238E27FC236}">
                    <a16:creationId xmlns:a16="http://schemas.microsoft.com/office/drawing/2014/main" id="{4ADD9CCD-7770-43D0-81D5-1DF14B75E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1" name="Straight Connector 3040">
                <a:extLst>
                  <a:ext uri="{FF2B5EF4-FFF2-40B4-BE49-F238E27FC236}">
                    <a16:creationId xmlns:a16="http://schemas.microsoft.com/office/drawing/2014/main" id="{E6CB4F00-F90F-4521-9F33-E8ED7EF2A2D7}"/>
                  </a:ext>
                </a:extLst>
              </p:cNvPr>
              <p:cNvCxnSpPr/>
              <p:nvPr/>
            </p:nvCxnSpPr>
            <p:spPr>
              <a:xfrm>
                <a:off x="12769797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2" name="Straight Connector 3041">
                <a:extLst>
                  <a:ext uri="{FF2B5EF4-FFF2-40B4-BE49-F238E27FC236}">
                    <a16:creationId xmlns:a16="http://schemas.microsoft.com/office/drawing/2014/main" id="{C126F6B3-0245-4D1D-BB78-049798205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3" name="Straight Connector 3042">
                <a:extLst>
                  <a:ext uri="{FF2B5EF4-FFF2-40B4-BE49-F238E27FC236}">
                    <a16:creationId xmlns:a16="http://schemas.microsoft.com/office/drawing/2014/main" id="{E675150C-A27C-4651-9014-C65782406989}"/>
                  </a:ext>
                </a:extLst>
              </p:cNvPr>
              <p:cNvCxnSpPr/>
              <p:nvPr/>
            </p:nvCxnSpPr>
            <p:spPr>
              <a:xfrm>
                <a:off x="12769797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4" name="Straight Connector 3043">
                <a:extLst>
                  <a:ext uri="{FF2B5EF4-FFF2-40B4-BE49-F238E27FC236}">
                    <a16:creationId xmlns:a16="http://schemas.microsoft.com/office/drawing/2014/main" id="{1FB4CD8D-097D-4F0E-AD7F-A2E06B50F8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5" name="Straight Connector 3044">
                <a:extLst>
                  <a:ext uri="{FF2B5EF4-FFF2-40B4-BE49-F238E27FC236}">
                    <a16:creationId xmlns:a16="http://schemas.microsoft.com/office/drawing/2014/main" id="{A13C015B-9769-4B38-8EA5-EC97C4C6E828}"/>
                  </a:ext>
                </a:extLst>
              </p:cNvPr>
              <p:cNvCxnSpPr/>
              <p:nvPr/>
            </p:nvCxnSpPr>
            <p:spPr>
              <a:xfrm>
                <a:off x="13004462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6" name="Straight Connector 3045">
                <a:extLst>
                  <a:ext uri="{FF2B5EF4-FFF2-40B4-BE49-F238E27FC236}">
                    <a16:creationId xmlns:a16="http://schemas.microsoft.com/office/drawing/2014/main" id="{1627917A-5D00-4210-8DC5-D9AB27CBC1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7" name="Straight Connector 3046">
                <a:extLst>
                  <a:ext uri="{FF2B5EF4-FFF2-40B4-BE49-F238E27FC236}">
                    <a16:creationId xmlns:a16="http://schemas.microsoft.com/office/drawing/2014/main" id="{C3EEA724-9930-4A46-ACF4-749348AC02AD}"/>
                  </a:ext>
                </a:extLst>
              </p:cNvPr>
              <p:cNvCxnSpPr/>
              <p:nvPr/>
            </p:nvCxnSpPr>
            <p:spPr>
              <a:xfrm>
                <a:off x="13004462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8" name="Straight Connector 3047">
                <a:extLst>
                  <a:ext uri="{FF2B5EF4-FFF2-40B4-BE49-F238E27FC236}">
                    <a16:creationId xmlns:a16="http://schemas.microsoft.com/office/drawing/2014/main" id="{EEC094A5-85DC-443D-9322-110D6F59A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9" name="Straight Connector 3048">
                <a:extLst>
                  <a:ext uri="{FF2B5EF4-FFF2-40B4-BE49-F238E27FC236}">
                    <a16:creationId xmlns:a16="http://schemas.microsoft.com/office/drawing/2014/main" id="{40A1E107-11B1-4B49-916C-82CC99D1A432}"/>
                  </a:ext>
                </a:extLst>
              </p:cNvPr>
              <p:cNvCxnSpPr/>
              <p:nvPr/>
            </p:nvCxnSpPr>
            <p:spPr>
              <a:xfrm>
                <a:off x="13004462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0" name="Straight Connector 3049">
                <a:extLst>
                  <a:ext uri="{FF2B5EF4-FFF2-40B4-BE49-F238E27FC236}">
                    <a16:creationId xmlns:a16="http://schemas.microsoft.com/office/drawing/2014/main" id="{DD3EF2D4-6BD5-4CB9-A838-91E8A292F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1" name="Straight Connector 3050">
                <a:extLst>
                  <a:ext uri="{FF2B5EF4-FFF2-40B4-BE49-F238E27FC236}">
                    <a16:creationId xmlns:a16="http://schemas.microsoft.com/office/drawing/2014/main" id="{93D69822-BA2C-4752-922B-A24B75B501E1}"/>
                  </a:ext>
                </a:extLst>
              </p:cNvPr>
              <p:cNvCxnSpPr/>
              <p:nvPr/>
            </p:nvCxnSpPr>
            <p:spPr>
              <a:xfrm>
                <a:off x="13004462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2" name="Straight Connector 3051">
                <a:extLst>
                  <a:ext uri="{FF2B5EF4-FFF2-40B4-BE49-F238E27FC236}">
                    <a16:creationId xmlns:a16="http://schemas.microsoft.com/office/drawing/2014/main" id="{CE7B7A19-BDEA-4DA7-9AB6-E4863F562C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3" name="Straight Connector 3052">
                <a:extLst>
                  <a:ext uri="{FF2B5EF4-FFF2-40B4-BE49-F238E27FC236}">
                    <a16:creationId xmlns:a16="http://schemas.microsoft.com/office/drawing/2014/main" id="{4EC29204-08E5-4867-8AA0-1EA210650ED0}"/>
                  </a:ext>
                </a:extLst>
              </p:cNvPr>
              <p:cNvCxnSpPr/>
              <p:nvPr/>
            </p:nvCxnSpPr>
            <p:spPr>
              <a:xfrm>
                <a:off x="13239127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4" name="Straight Connector 3053">
                <a:extLst>
                  <a:ext uri="{FF2B5EF4-FFF2-40B4-BE49-F238E27FC236}">
                    <a16:creationId xmlns:a16="http://schemas.microsoft.com/office/drawing/2014/main" id="{BF025BBF-AE59-4CEC-B321-46CF3BE0C5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5" name="Straight Connector 3054">
                <a:extLst>
                  <a:ext uri="{FF2B5EF4-FFF2-40B4-BE49-F238E27FC236}">
                    <a16:creationId xmlns:a16="http://schemas.microsoft.com/office/drawing/2014/main" id="{DDA3DB7A-C1A6-4AC5-BC0A-43D790A02105}"/>
                  </a:ext>
                </a:extLst>
              </p:cNvPr>
              <p:cNvCxnSpPr/>
              <p:nvPr/>
            </p:nvCxnSpPr>
            <p:spPr>
              <a:xfrm>
                <a:off x="13239127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6" name="Straight Connector 3055">
                <a:extLst>
                  <a:ext uri="{FF2B5EF4-FFF2-40B4-BE49-F238E27FC236}">
                    <a16:creationId xmlns:a16="http://schemas.microsoft.com/office/drawing/2014/main" id="{77DB61E5-5EC0-4003-8339-8E5DE6281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7" name="Straight Connector 3056">
                <a:extLst>
                  <a:ext uri="{FF2B5EF4-FFF2-40B4-BE49-F238E27FC236}">
                    <a16:creationId xmlns:a16="http://schemas.microsoft.com/office/drawing/2014/main" id="{86DA2D13-A2A1-4F12-88CD-6BFB6D779AD8}"/>
                  </a:ext>
                </a:extLst>
              </p:cNvPr>
              <p:cNvCxnSpPr/>
              <p:nvPr/>
            </p:nvCxnSpPr>
            <p:spPr>
              <a:xfrm>
                <a:off x="13239127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8" name="Straight Connector 3057">
                <a:extLst>
                  <a:ext uri="{FF2B5EF4-FFF2-40B4-BE49-F238E27FC236}">
                    <a16:creationId xmlns:a16="http://schemas.microsoft.com/office/drawing/2014/main" id="{98AD4339-6658-4FC9-B55B-46153C80C8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9" name="Straight Connector 3058">
                <a:extLst>
                  <a:ext uri="{FF2B5EF4-FFF2-40B4-BE49-F238E27FC236}">
                    <a16:creationId xmlns:a16="http://schemas.microsoft.com/office/drawing/2014/main" id="{C57938AC-0480-4191-9B53-4F206926F052}"/>
                  </a:ext>
                </a:extLst>
              </p:cNvPr>
              <p:cNvCxnSpPr/>
              <p:nvPr/>
            </p:nvCxnSpPr>
            <p:spPr>
              <a:xfrm>
                <a:off x="13239127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0" name="Straight Connector 3059">
                <a:extLst>
                  <a:ext uri="{FF2B5EF4-FFF2-40B4-BE49-F238E27FC236}">
                    <a16:creationId xmlns:a16="http://schemas.microsoft.com/office/drawing/2014/main" id="{5B3EC099-34E0-49DD-AF3A-2A39F97801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1" name="Straight Connector 3060">
                <a:extLst>
                  <a:ext uri="{FF2B5EF4-FFF2-40B4-BE49-F238E27FC236}">
                    <a16:creationId xmlns:a16="http://schemas.microsoft.com/office/drawing/2014/main" id="{4A44D329-8A06-4754-9730-1B13401625BA}"/>
                  </a:ext>
                </a:extLst>
              </p:cNvPr>
              <p:cNvCxnSpPr/>
              <p:nvPr/>
            </p:nvCxnSpPr>
            <p:spPr>
              <a:xfrm>
                <a:off x="11597150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2" name="Straight Connector 3061">
                <a:extLst>
                  <a:ext uri="{FF2B5EF4-FFF2-40B4-BE49-F238E27FC236}">
                    <a16:creationId xmlns:a16="http://schemas.microsoft.com/office/drawing/2014/main" id="{3BB2E086-56E4-45EB-88ED-D78374D91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3" name="Straight Connector 3062">
                <a:extLst>
                  <a:ext uri="{FF2B5EF4-FFF2-40B4-BE49-F238E27FC236}">
                    <a16:creationId xmlns:a16="http://schemas.microsoft.com/office/drawing/2014/main" id="{E50F9108-313C-4D83-B3C9-CD35CC33B87A}"/>
                  </a:ext>
                </a:extLst>
              </p:cNvPr>
              <p:cNvCxnSpPr/>
              <p:nvPr/>
            </p:nvCxnSpPr>
            <p:spPr>
              <a:xfrm>
                <a:off x="11597150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4" name="Straight Connector 3063">
                <a:extLst>
                  <a:ext uri="{FF2B5EF4-FFF2-40B4-BE49-F238E27FC236}">
                    <a16:creationId xmlns:a16="http://schemas.microsoft.com/office/drawing/2014/main" id="{98C8FACE-C5F2-4865-BA03-76218CD207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5" name="Straight Connector 3064">
                <a:extLst>
                  <a:ext uri="{FF2B5EF4-FFF2-40B4-BE49-F238E27FC236}">
                    <a16:creationId xmlns:a16="http://schemas.microsoft.com/office/drawing/2014/main" id="{307287C9-CF0C-40D3-9F7F-1B34DB21F0D2}"/>
                  </a:ext>
                </a:extLst>
              </p:cNvPr>
              <p:cNvCxnSpPr/>
              <p:nvPr/>
            </p:nvCxnSpPr>
            <p:spPr>
              <a:xfrm>
                <a:off x="11597150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6" name="Straight Connector 3065">
                <a:extLst>
                  <a:ext uri="{FF2B5EF4-FFF2-40B4-BE49-F238E27FC236}">
                    <a16:creationId xmlns:a16="http://schemas.microsoft.com/office/drawing/2014/main" id="{19A02902-7B9E-4515-A023-D76350BAD9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7" name="Straight Connector 3066">
                <a:extLst>
                  <a:ext uri="{FF2B5EF4-FFF2-40B4-BE49-F238E27FC236}">
                    <a16:creationId xmlns:a16="http://schemas.microsoft.com/office/drawing/2014/main" id="{C330F3FF-188D-4BF1-A6B0-E386CD929446}"/>
                  </a:ext>
                </a:extLst>
              </p:cNvPr>
              <p:cNvCxnSpPr/>
              <p:nvPr/>
            </p:nvCxnSpPr>
            <p:spPr>
              <a:xfrm>
                <a:off x="11597150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8" name="Straight Connector 3067">
                <a:extLst>
                  <a:ext uri="{FF2B5EF4-FFF2-40B4-BE49-F238E27FC236}">
                    <a16:creationId xmlns:a16="http://schemas.microsoft.com/office/drawing/2014/main" id="{189EB5FB-88CD-4A75-AE20-F3C227B51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9" name="Straight Connector 3068">
                <a:extLst>
                  <a:ext uri="{FF2B5EF4-FFF2-40B4-BE49-F238E27FC236}">
                    <a16:creationId xmlns:a16="http://schemas.microsoft.com/office/drawing/2014/main" id="{1AFD17F2-1307-4553-8AE6-F6826953FA3D}"/>
                  </a:ext>
                </a:extLst>
              </p:cNvPr>
              <p:cNvCxnSpPr/>
              <p:nvPr/>
            </p:nvCxnSpPr>
            <p:spPr>
              <a:xfrm>
                <a:off x="11831816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0" name="Straight Connector 3069">
                <a:extLst>
                  <a:ext uri="{FF2B5EF4-FFF2-40B4-BE49-F238E27FC236}">
                    <a16:creationId xmlns:a16="http://schemas.microsoft.com/office/drawing/2014/main" id="{C0F1DE5E-150B-4B2F-A03E-423E7B0C5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1" name="Straight Connector 3070">
                <a:extLst>
                  <a:ext uri="{FF2B5EF4-FFF2-40B4-BE49-F238E27FC236}">
                    <a16:creationId xmlns:a16="http://schemas.microsoft.com/office/drawing/2014/main" id="{BD2F30EF-3BAA-465B-AA0F-78D08B266831}"/>
                  </a:ext>
                </a:extLst>
              </p:cNvPr>
              <p:cNvCxnSpPr/>
              <p:nvPr/>
            </p:nvCxnSpPr>
            <p:spPr>
              <a:xfrm>
                <a:off x="11831816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2" name="Straight Connector 3071">
                <a:extLst>
                  <a:ext uri="{FF2B5EF4-FFF2-40B4-BE49-F238E27FC236}">
                    <a16:creationId xmlns:a16="http://schemas.microsoft.com/office/drawing/2014/main" id="{F199DEE6-006D-48C1-AF2F-8CF409DFD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3" name="Straight Connector 3072">
                <a:extLst>
                  <a:ext uri="{FF2B5EF4-FFF2-40B4-BE49-F238E27FC236}">
                    <a16:creationId xmlns:a16="http://schemas.microsoft.com/office/drawing/2014/main" id="{BA33ED9B-AA78-4879-8A73-4BEA37785937}"/>
                  </a:ext>
                </a:extLst>
              </p:cNvPr>
              <p:cNvCxnSpPr/>
              <p:nvPr/>
            </p:nvCxnSpPr>
            <p:spPr>
              <a:xfrm>
                <a:off x="11831816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4" name="Straight Connector 3073">
                <a:extLst>
                  <a:ext uri="{FF2B5EF4-FFF2-40B4-BE49-F238E27FC236}">
                    <a16:creationId xmlns:a16="http://schemas.microsoft.com/office/drawing/2014/main" id="{2D11E90A-7770-4FA0-8A19-6885F754A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5" name="Straight Connector 3074">
                <a:extLst>
                  <a:ext uri="{FF2B5EF4-FFF2-40B4-BE49-F238E27FC236}">
                    <a16:creationId xmlns:a16="http://schemas.microsoft.com/office/drawing/2014/main" id="{A9493AD9-E320-406B-A6D3-FEF9FE0E6472}"/>
                  </a:ext>
                </a:extLst>
              </p:cNvPr>
              <p:cNvCxnSpPr/>
              <p:nvPr/>
            </p:nvCxnSpPr>
            <p:spPr>
              <a:xfrm>
                <a:off x="11831816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6" name="Straight Connector 3075">
                <a:extLst>
                  <a:ext uri="{FF2B5EF4-FFF2-40B4-BE49-F238E27FC236}">
                    <a16:creationId xmlns:a16="http://schemas.microsoft.com/office/drawing/2014/main" id="{861DBD3A-B75E-400C-8118-7080AF488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7" name="Straight Connector 3076">
                <a:extLst>
                  <a:ext uri="{FF2B5EF4-FFF2-40B4-BE49-F238E27FC236}">
                    <a16:creationId xmlns:a16="http://schemas.microsoft.com/office/drawing/2014/main" id="{08738C9D-C5A7-4651-BA39-171D1BC75E4E}"/>
                  </a:ext>
                </a:extLst>
              </p:cNvPr>
              <p:cNvCxnSpPr/>
              <p:nvPr/>
            </p:nvCxnSpPr>
            <p:spPr>
              <a:xfrm>
                <a:off x="12066480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8" name="Straight Connector 3077">
                <a:extLst>
                  <a:ext uri="{FF2B5EF4-FFF2-40B4-BE49-F238E27FC236}">
                    <a16:creationId xmlns:a16="http://schemas.microsoft.com/office/drawing/2014/main" id="{9DA77413-7FD2-4577-8054-3047143AF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9" name="Straight Connector 3078">
                <a:extLst>
                  <a:ext uri="{FF2B5EF4-FFF2-40B4-BE49-F238E27FC236}">
                    <a16:creationId xmlns:a16="http://schemas.microsoft.com/office/drawing/2014/main" id="{CA8AA071-8E5A-4C8C-861F-54EDBD31AE81}"/>
                  </a:ext>
                </a:extLst>
              </p:cNvPr>
              <p:cNvCxnSpPr/>
              <p:nvPr/>
            </p:nvCxnSpPr>
            <p:spPr>
              <a:xfrm>
                <a:off x="12066480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0" name="Straight Connector 3079">
                <a:extLst>
                  <a:ext uri="{FF2B5EF4-FFF2-40B4-BE49-F238E27FC236}">
                    <a16:creationId xmlns:a16="http://schemas.microsoft.com/office/drawing/2014/main" id="{3AA78F78-CCA6-4E77-860E-FB721135FD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1" name="Straight Connector 3080">
                <a:extLst>
                  <a:ext uri="{FF2B5EF4-FFF2-40B4-BE49-F238E27FC236}">
                    <a16:creationId xmlns:a16="http://schemas.microsoft.com/office/drawing/2014/main" id="{7C354A80-808D-483C-BF52-C3AAC29F1197}"/>
                  </a:ext>
                </a:extLst>
              </p:cNvPr>
              <p:cNvCxnSpPr/>
              <p:nvPr/>
            </p:nvCxnSpPr>
            <p:spPr>
              <a:xfrm>
                <a:off x="12066480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2" name="Straight Connector 3081">
                <a:extLst>
                  <a:ext uri="{FF2B5EF4-FFF2-40B4-BE49-F238E27FC236}">
                    <a16:creationId xmlns:a16="http://schemas.microsoft.com/office/drawing/2014/main" id="{61B5FB36-9FDD-4A49-9497-9AB3402B9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3" name="Straight Connector 3082">
                <a:extLst>
                  <a:ext uri="{FF2B5EF4-FFF2-40B4-BE49-F238E27FC236}">
                    <a16:creationId xmlns:a16="http://schemas.microsoft.com/office/drawing/2014/main" id="{CE4C48F4-63B1-4ECD-A4B0-67533C60AF8C}"/>
                  </a:ext>
                </a:extLst>
              </p:cNvPr>
              <p:cNvCxnSpPr/>
              <p:nvPr/>
            </p:nvCxnSpPr>
            <p:spPr>
              <a:xfrm>
                <a:off x="12066480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4" name="Straight Connector 3083">
                <a:extLst>
                  <a:ext uri="{FF2B5EF4-FFF2-40B4-BE49-F238E27FC236}">
                    <a16:creationId xmlns:a16="http://schemas.microsoft.com/office/drawing/2014/main" id="{9226129A-78D0-4266-9048-0C2ADD4A1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5" name="Straight Connector 3084">
                <a:extLst>
                  <a:ext uri="{FF2B5EF4-FFF2-40B4-BE49-F238E27FC236}">
                    <a16:creationId xmlns:a16="http://schemas.microsoft.com/office/drawing/2014/main" id="{B69E3DDA-E545-4116-9D24-130AD4AB8B02}"/>
                  </a:ext>
                </a:extLst>
              </p:cNvPr>
              <p:cNvCxnSpPr/>
              <p:nvPr/>
            </p:nvCxnSpPr>
            <p:spPr>
              <a:xfrm>
                <a:off x="12301146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6" name="Straight Connector 3085">
                <a:extLst>
                  <a:ext uri="{FF2B5EF4-FFF2-40B4-BE49-F238E27FC236}">
                    <a16:creationId xmlns:a16="http://schemas.microsoft.com/office/drawing/2014/main" id="{BB33A6CB-9509-45BB-BBE4-577CCC6595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7" name="Straight Connector 3086">
                <a:extLst>
                  <a:ext uri="{FF2B5EF4-FFF2-40B4-BE49-F238E27FC236}">
                    <a16:creationId xmlns:a16="http://schemas.microsoft.com/office/drawing/2014/main" id="{2CDE9196-98BA-4B78-BC35-2388B6766E69}"/>
                  </a:ext>
                </a:extLst>
              </p:cNvPr>
              <p:cNvCxnSpPr/>
              <p:nvPr/>
            </p:nvCxnSpPr>
            <p:spPr>
              <a:xfrm>
                <a:off x="12301146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8" name="Straight Connector 3087">
                <a:extLst>
                  <a:ext uri="{FF2B5EF4-FFF2-40B4-BE49-F238E27FC236}">
                    <a16:creationId xmlns:a16="http://schemas.microsoft.com/office/drawing/2014/main" id="{02D45A23-E91E-4D9F-8F10-60E529232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9" name="Straight Connector 3088">
                <a:extLst>
                  <a:ext uri="{FF2B5EF4-FFF2-40B4-BE49-F238E27FC236}">
                    <a16:creationId xmlns:a16="http://schemas.microsoft.com/office/drawing/2014/main" id="{15703600-0066-491D-9619-403B5D75A1E5}"/>
                  </a:ext>
                </a:extLst>
              </p:cNvPr>
              <p:cNvCxnSpPr/>
              <p:nvPr/>
            </p:nvCxnSpPr>
            <p:spPr>
              <a:xfrm>
                <a:off x="12301146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0" name="Straight Connector 3089">
                <a:extLst>
                  <a:ext uri="{FF2B5EF4-FFF2-40B4-BE49-F238E27FC236}">
                    <a16:creationId xmlns:a16="http://schemas.microsoft.com/office/drawing/2014/main" id="{174ABF89-14B4-41B8-BBF8-C4C002A5FD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1" name="Straight Connector 3090">
                <a:extLst>
                  <a:ext uri="{FF2B5EF4-FFF2-40B4-BE49-F238E27FC236}">
                    <a16:creationId xmlns:a16="http://schemas.microsoft.com/office/drawing/2014/main" id="{BEE5ECC7-5C4E-4401-8EF3-942F217D2393}"/>
                  </a:ext>
                </a:extLst>
              </p:cNvPr>
              <p:cNvCxnSpPr/>
              <p:nvPr/>
            </p:nvCxnSpPr>
            <p:spPr>
              <a:xfrm>
                <a:off x="12301146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2" name="Straight Connector 3091">
                <a:extLst>
                  <a:ext uri="{FF2B5EF4-FFF2-40B4-BE49-F238E27FC236}">
                    <a16:creationId xmlns:a16="http://schemas.microsoft.com/office/drawing/2014/main" id="{70B4B90F-DAA9-4CDC-BCD5-CDA7EAC70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3" name="Straight Connector 3092">
                <a:extLst>
                  <a:ext uri="{FF2B5EF4-FFF2-40B4-BE49-F238E27FC236}">
                    <a16:creationId xmlns:a16="http://schemas.microsoft.com/office/drawing/2014/main" id="{DDD5019D-2BCE-4877-8D4C-71B371468266}"/>
                  </a:ext>
                </a:extLst>
              </p:cNvPr>
              <p:cNvCxnSpPr/>
              <p:nvPr/>
            </p:nvCxnSpPr>
            <p:spPr>
              <a:xfrm>
                <a:off x="12535132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4" name="Straight Connector 3093">
                <a:extLst>
                  <a:ext uri="{FF2B5EF4-FFF2-40B4-BE49-F238E27FC236}">
                    <a16:creationId xmlns:a16="http://schemas.microsoft.com/office/drawing/2014/main" id="{463C3FD1-A365-477F-A7F9-77AAD0A0D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5" name="Straight Connector 3094">
                <a:extLst>
                  <a:ext uri="{FF2B5EF4-FFF2-40B4-BE49-F238E27FC236}">
                    <a16:creationId xmlns:a16="http://schemas.microsoft.com/office/drawing/2014/main" id="{2CC64680-48F0-4F76-937B-22E5500E1939}"/>
                  </a:ext>
                </a:extLst>
              </p:cNvPr>
              <p:cNvCxnSpPr/>
              <p:nvPr/>
            </p:nvCxnSpPr>
            <p:spPr>
              <a:xfrm>
                <a:off x="12535132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6" name="Straight Connector 3095">
                <a:extLst>
                  <a:ext uri="{FF2B5EF4-FFF2-40B4-BE49-F238E27FC236}">
                    <a16:creationId xmlns:a16="http://schemas.microsoft.com/office/drawing/2014/main" id="{6F403E3D-2D50-4F52-86B5-11888F78A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7" name="Straight Connector 3096">
                <a:extLst>
                  <a:ext uri="{FF2B5EF4-FFF2-40B4-BE49-F238E27FC236}">
                    <a16:creationId xmlns:a16="http://schemas.microsoft.com/office/drawing/2014/main" id="{57B25EE2-B8F1-490E-AC2F-E0235640D32B}"/>
                  </a:ext>
                </a:extLst>
              </p:cNvPr>
              <p:cNvCxnSpPr/>
              <p:nvPr/>
            </p:nvCxnSpPr>
            <p:spPr>
              <a:xfrm>
                <a:off x="12535132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8" name="Straight Connector 3097">
                <a:extLst>
                  <a:ext uri="{FF2B5EF4-FFF2-40B4-BE49-F238E27FC236}">
                    <a16:creationId xmlns:a16="http://schemas.microsoft.com/office/drawing/2014/main" id="{DBE9C3DB-7186-4313-837B-460140BBE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9" name="Straight Connector 3098">
                <a:extLst>
                  <a:ext uri="{FF2B5EF4-FFF2-40B4-BE49-F238E27FC236}">
                    <a16:creationId xmlns:a16="http://schemas.microsoft.com/office/drawing/2014/main" id="{5FEC3E2F-6545-4E07-B0BB-29025C721711}"/>
                  </a:ext>
                </a:extLst>
              </p:cNvPr>
              <p:cNvCxnSpPr/>
              <p:nvPr/>
            </p:nvCxnSpPr>
            <p:spPr>
              <a:xfrm>
                <a:off x="12769797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0" name="Straight Connector 3099">
                <a:extLst>
                  <a:ext uri="{FF2B5EF4-FFF2-40B4-BE49-F238E27FC236}">
                    <a16:creationId xmlns:a16="http://schemas.microsoft.com/office/drawing/2014/main" id="{B0B6082A-9367-4BFB-B15A-165ED65FE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1" name="Straight Connector 3100">
                <a:extLst>
                  <a:ext uri="{FF2B5EF4-FFF2-40B4-BE49-F238E27FC236}">
                    <a16:creationId xmlns:a16="http://schemas.microsoft.com/office/drawing/2014/main" id="{DCB0D456-63EC-4130-A7C0-3F15BDCEC910}"/>
                  </a:ext>
                </a:extLst>
              </p:cNvPr>
              <p:cNvCxnSpPr/>
              <p:nvPr/>
            </p:nvCxnSpPr>
            <p:spPr>
              <a:xfrm>
                <a:off x="12769797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2" name="Straight Connector 3101">
                <a:extLst>
                  <a:ext uri="{FF2B5EF4-FFF2-40B4-BE49-F238E27FC236}">
                    <a16:creationId xmlns:a16="http://schemas.microsoft.com/office/drawing/2014/main" id="{1E20E4B6-A6FA-4C1B-B044-EAA19E438E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3" name="Straight Connector 3102">
                <a:extLst>
                  <a:ext uri="{FF2B5EF4-FFF2-40B4-BE49-F238E27FC236}">
                    <a16:creationId xmlns:a16="http://schemas.microsoft.com/office/drawing/2014/main" id="{2A90B727-A659-4ABF-B926-24F608872788}"/>
                  </a:ext>
                </a:extLst>
              </p:cNvPr>
              <p:cNvCxnSpPr/>
              <p:nvPr/>
            </p:nvCxnSpPr>
            <p:spPr>
              <a:xfrm>
                <a:off x="12769797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4" name="Straight Connector 3103">
                <a:extLst>
                  <a:ext uri="{FF2B5EF4-FFF2-40B4-BE49-F238E27FC236}">
                    <a16:creationId xmlns:a16="http://schemas.microsoft.com/office/drawing/2014/main" id="{17DF47D5-8C36-46BF-B11E-0738AB14F3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5" name="Straight Connector 3104">
                <a:extLst>
                  <a:ext uri="{FF2B5EF4-FFF2-40B4-BE49-F238E27FC236}">
                    <a16:creationId xmlns:a16="http://schemas.microsoft.com/office/drawing/2014/main" id="{7AEC2D58-193B-4CC7-A6BE-70539D877D0F}"/>
                  </a:ext>
                </a:extLst>
              </p:cNvPr>
              <p:cNvCxnSpPr/>
              <p:nvPr/>
            </p:nvCxnSpPr>
            <p:spPr>
              <a:xfrm>
                <a:off x="13004462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6" name="Straight Connector 3105">
                <a:extLst>
                  <a:ext uri="{FF2B5EF4-FFF2-40B4-BE49-F238E27FC236}">
                    <a16:creationId xmlns:a16="http://schemas.microsoft.com/office/drawing/2014/main" id="{98BD1548-281C-4B0B-9687-ADC916AEAF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7" name="Straight Connector 3106">
                <a:extLst>
                  <a:ext uri="{FF2B5EF4-FFF2-40B4-BE49-F238E27FC236}">
                    <a16:creationId xmlns:a16="http://schemas.microsoft.com/office/drawing/2014/main" id="{142FF343-5230-43CC-99FF-939BB0166EF3}"/>
                  </a:ext>
                </a:extLst>
              </p:cNvPr>
              <p:cNvCxnSpPr/>
              <p:nvPr/>
            </p:nvCxnSpPr>
            <p:spPr>
              <a:xfrm>
                <a:off x="13004462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8" name="Straight Connector 3107">
                <a:extLst>
                  <a:ext uri="{FF2B5EF4-FFF2-40B4-BE49-F238E27FC236}">
                    <a16:creationId xmlns:a16="http://schemas.microsoft.com/office/drawing/2014/main" id="{0B8D0837-8C18-4D87-BB20-17A98FD8B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9" name="Straight Connector 3108">
                <a:extLst>
                  <a:ext uri="{FF2B5EF4-FFF2-40B4-BE49-F238E27FC236}">
                    <a16:creationId xmlns:a16="http://schemas.microsoft.com/office/drawing/2014/main" id="{C09E15E8-2095-42F4-9E0F-DB501B11FDD5}"/>
                  </a:ext>
                </a:extLst>
              </p:cNvPr>
              <p:cNvCxnSpPr/>
              <p:nvPr/>
            </p:nvCxnSpPr>
            <p:spPr>
              <a:xfrm>
                <a:off x="13004462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0" name="Straight Connector 3109">
                <a:extLst>
                  <a:ext uri="{FF2B5EF4-FFF2-40B4-BE49-F238E27FC236}">
                    <a16:creationId xmlns:a16="http://schemas.microsoft.com/office/drawing/2014/main" id="{5C0B5A97-05FE-4F24-BB38-CA812D6F3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1" name="Straight Connector 3110">
                <a:extLst>
                  <a:ext uri="{FF2B5EF4-FFF2-40B4-BE49-F238E27FC236}">
                    <a16:creationId xmlns:a16="http://schemas.microsoft.com/office/drawing/2014/main" id="{95DCB9AA-E40B-4F3C-8594-456C81EF0287}"/>
                  </a:ext>
                </a:extLst>
              </p:cNvPr>
              <p:cNvCxnSpPr/>
              <p:nvPr/>
            </p:nvCxnSpPr>
            <p:spPr>
              <a:xfrm>
                <a:off x="13239127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2" name="Straight Connector 3111">
                <a:extLst>
                  <a:ext uri="{FF2B5EF4-FFF2-40B4-BE49-F238E27FC236}">
                    <a16:creationId xmlns:a16="http://schemas.microsoft.com/office/drawing/2014/main" id="{4B6801E2-E700-4266-93B5-FA12BC4D5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3" name="Straight Connector 3112">
                <a:extLst>
                  <a:ext uri="{FF2B5EF4-FFF2-40B4-BE49-F238E27FC236}">
                    <a16:creationId xmlns:a16="http://schemas.microsoft.com/office/drawing/2014/main" id="{D436B899-1F43-4F3E-9DCB-F70B015351CA}"/>
                  </a:ext>
                </a:extLst>
              </p:cNvPr>
              <p:cNvCxnSpPr/>
              <p:nvPr/>
            </p:nvCxnSpPr>
            <p:spPr>
              <a:xfrm>
                <a:off x="13239127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4" name="Straight Connector 3113">
                <a:extLst>
                  <a:ext uri="{FF2B5EF4-FFF2-40B4-BE49-F238E27FC236}">
                    <a16:creationId xmlns:a16="http://schemas.microsoft.com/office/drawing/2014/main" id="{C5D75FF8-F70F-4618-A552-58E20A6B9B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5" name="Straight Connector 3114">
                <a:extLst>
                  <a:ext uri="{FF2B5EF4-FFF2-40B4-BE49-F238E27FC236}">
                    <a16:creationId xmlns:a16="http://schemas.microsoft.com/office/drawing/2014/main" id="{15A27D2B-42B8-4248-A42C-C2D0004111E9}"/>
                  </a:ext>
                </a:extLst>
              </p:cNvPr>
              <p:cNvCxnSpPr/>
              <p:nvPr/>
            </p:nvCxnSpPr>
            <p:spPr>
              <a:xfrm>
                <a:off x="13239127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6" name="Straight Connector 3115">
                <a:extLst>
                  <a:ext uri="{FF2B5EF4-FFF2-40B4-BE49-F238E27FC236}">
                    <a16:creationId xmlns:a16="http://schemas.microsoft.com/office/drawing/2014/main" id="{BCDC6E16-9ADD-40BE-9743-0DFC58F0D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7" name="Straight Connector 3116">
                <a:extLst>
                  <a:ext uri="{FF2B5EF4-FFF2-40B4-BE49-F238E27FC236}">
                    <a16:creationId xmlns:a16="http://schemas.microsoft.com/office/drawing/2014/main" id="{271D4928-7DE8-4B1A-930F-A39F9B2114CF}"/>
                  </a:ext>
                </a:extLst>
              </p:cNvPr>
              <p:cNvCxnSpPr/>
              <p:nvPr/>
            </p:nvCxnSpPr>
            <p:spPr>
              <a:xfrm>
                <a:off x="11597150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8" name="Straight Connector 3117">
                <a:extLst>
                  <a:ext uri="{FF2B5EF4-FFF2-40B4-BE49-F238E27FC236}">
                    <a16:creationId xmlns:a16="http://schemas.microsoft.com/office/drawing/2014/main" id="{A814BE33-B40F-4B53-9054-232B1945DD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9" name="Straight Connector 3118">
                <a:extLst>
                  <a:ext uri="{FF2B5EF4-FFF2-40B4-BE49-F238E27FC236}">
                    <a16:creationId xmlns:a16="http://schemas.microsoft.com/office/drawing/2014/main" id="{935866B5-562E-403C-8065-C67519031ADF}"/>
                  </a:ext>
                </a:extLst>
              </p:cNvPr>
              <p:cNvCxnSpPr/>
              <p:nvPr/>
            </p:nvCxnSpPr>
            <p:spPr>
              <a:xfrm>
                <a:off x="11597150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0" name="Straight Connector 3119">
                <a:extLst>
                  <a:ext uri="{FF2B5EF4-FFF2-40B4-BE49-F238E27FC236}">
                    <a16:creationId xmlns:a16="http://schemas.microsoft.com/office/drawing/2014/main" id="{95140768-2FC8-4B05-9AC5-E1FB14381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1" name="Straight Connector 3120">
                <a:extLst>
                  <a:ext uri="{FF2B5EF4-FFF2-40B4-BE49-F238E27FC236}">
                    <a16:creationId xmlns:a16="http://schemas.microsoft.com/office/drawing/2014/main" id="{6AD0E3B2-1900-46D4-9FBF-0F357CCE2FC9}"/>
                  </a:ext>
                </a:extLst>
              </p:cNvPr>
              <p:cNvCxnSpPr/>
              <p:nvPr/>
            </p:nvCxnSpPr>
            <p:spPr>
              <a:xfrm>
                <a:off x="11597150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2" name="Straight Connector 3121">
                <a:extLst>
                  <a:ext uri="{FF2B5EF4-FFF2-40B4-BE49-F238E27FC236}">
                    <a16:creationId xmlns:a16="http://schemas.microsoft.com/office/drawing/2014/main" id="{F92E180D-D107-48DB-87E4-B5754CAD2D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3" name="Straight Connector 3122">
                <a:extLst>
                  <a:ext uri="{FF2B5EF4-FFF2-40B4-BE49-F238E27FC236}">
                    <a16:creationId xmlns:a16="http://schemas.microsoft.com/office/drawing/2014/main" id="{26311AF6-5752-46D3-B97C-876F070EE00A}"/>
                  </a:ext>
                </a:extLst>
              </p:cNvPr>
              <p:cNvCxnSpPr/>
              <p:nvPr/>
            </p:nvCxnSpPr>
            <p:spPr>
              <a:xfrm>
                <a:off x="11831816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4" name="Straight Connector 3123">
                <a:extLst>
                  <a:ext uri="{FF2B5EF4-FFF2-40B4-BE49-F238E27FC236}">
                    <a16:creationId xmlns:a16="http://schemas.microsoft.com/office/drawing/2014/main" id="{DF79E223-3B54-4084-AA6E-2FE4DE9D88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5" name="Straight Connector 3124">
                <a:extLst>
                  <a:ext uri="{FF2B5EF4-FFF2-40B4-BE49-F238E27FC236}">
                    <a16:creationId xmlns:a16="http://schemas.microsoft.com/office/drawing/2014/main" id="{54410B09-8C89-4C02-96B1-49F781C61443}"/>
                  </a:ext>
                </a:extLst>
              </p:cNvPr>
              <p:cNvCxnSpPr/>
              <p:nvPr/>
            </p:nvCxnSpPr>
            <p:spPr>
              <a:xfrm>
                <a:off x="11831816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6" name="Straight Connector 3125">
                <a:extLst>
                  <a:ext uri="{FF2B5EF4-FFF2-40B4-BE49-F238E27FC236}">
                    <a16:creationId xmlns:a16="http://schemas.microsoft.com/office/drawing/2014/main" id="{F2D27B15-BDAD-4ED8-BB75-CDF85749FB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7" name="Straight Connector 3126">
                <a:extLst>
                  <a:ext uri="{FF2B5EF4-FFF2-40B4-BE49-F238E27FC236}">
                    <a16:creationId xmlns:a16="http://schemas.microsoft.com/office/drawing/2014/main" id="{B036DD4C-114C-41B9-9CA9-6902321556A9}"/>
                  </a:ext>
                </a:extLst>
              </p:cNvPr>
              <p:cNvCxnSpPr/>
              <p:nvPr/>
            </p:nvCxnSpPr>
            <p:spPr>
              <a:xfrm>
                <a:off x="11831816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8" name="Straight Connector 3127">
                <a:extLst>
                  <a:ext uri="{FF2B5EF4-FFF2-40B4-BE49-F238E27FC236}">
                    <a16:creationId xmlns:a16="http://schemas.microsoft.com/office/drawing/2014/main" id="{8C2F475F-12CB-4008-AB07-7926D9244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9" name="Straight Connector 3128">
                <a:extLst>
                  <a:ext uri="{FF2B5EF4-FFF2-40B4-BE49-F238E27FC236}">
                    <a16:creationId xmlns:a16="http://schemas.microsoft.com/office/drawing/2014/main" id="{F9A4AD7C-6098-4DAC-97E9-C4D98251A528}"/>
                  </a:ext>
                </a:extLst>
              </p:cNvPr>
              <p:cNvCxnSpPr/>
              <p:nvPr/>
            </p:nvCxnSpPr>
            <p:spPr>
              <a:xfrm>
                <a:off x="12066480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0" name="Straight Connector 3129">
                <a:extLst>
                  <a:ext uri="{FF2B5EF4-FFF2-40B4-BE49-F238E27FC236}">
                    <a16:creationId xmlns:a16="http://schemas.microsoft.com/office/drawing/2014/main" id="{D7814149-936C-4915-B015-44B0FE53D6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1" name="Straight Connector 3130">
                <a:extLst>
                  <a:ext uri="{FF2B5EF4-FFF2-40B4-BE49-F238E27FC236}">
                    <a16:creationId xmlns:a16="http://schemas.microsoft.com/office/drawing/2014/main" id="{A1EA647F-62DB-4D6F-84F4-2C9AD958F57B}"/>
                  </a:ext>
                </a:extLst>
              </p:cNvPr>
              <p:cNvCxnSpPr/>
              <p:nvPr/>
            </p:nvCxnSpPr>
            <p:spPr>
              <a:xfrm>
                <a:off x="12066480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2" name="Straight Connector 3131">
                <a:extLst>
                  <a:ext uri="{FF2B5EF4-FFF2-40B4-BE49-F238E27FC236}">
                    <a16:creationId xmlns:a16="http://schemas.microsoft.com/office/drawing/2014/main" id="{62D20B0D-F847-47A3-B903-AEA2FD9F31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3" name="Straight Connector 3132">
                <a:extLst>
                  <a:ext uri="{FF2B5EF4-FFF2-40B4-BE49-F238E27FC236}">
                    <a16:creationId xmlns:a16="http://schemas.microsoft.com/office/drawing/2014/main" id="{208F1339-C35D-4AB7-B635-CBFD46F59812}"/>
                  </a:ext>
                </a:extLst>
              </p:cNvPr>
              <p:cNvCxnSpPr/>
              <p:nvPr/>
            </p:nvCxnSpPr>
            <p:spPr>
              <a:xfrm>
                <a:off x="12066480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4" name="Straight Connector 3133">
                <a:extLst>
                  <a:ext uri="{FF2B5EF4-FFF2-40B4-BE49-F238E27FC236}">
                    <a16:creationId xmlns:a16="http://schemas.microsoft.com/office/drawing/2014/main" id="{F661BE0C-3160-463A-90A1-4ADAC312FF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5" name="Straight Connector 3134">
                <a:extLst>
                  <a:ext uri="{FF2B5EF4-FFF2-40B4-BE49-F238E27FC236}">
                    <a16:creationId xmlns:a16="http://schemas.microsoft.com/office/drawing/2014/main" id="{20CD5D92-9720-4DA3-981F-FE96BC649E56}"/>
                  </a:ext>
                </a:extLst>
              </p:cNvPr>
              <p:cNvCxnSpPr/>
              <p:nvPr/>
            </p:nvCxnSpPr>
            <p:spPr>
              <a:xfrm>
                <a:off x="12301146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6" name="Straight Connector 3135">
                <a:extLst>
                  <a:ext uri="{FF2B5EF4-FFF2-40B4-BE49-F238E27FC236}">
                    <a16:creationId xmlns:a16="http://schemas.microsoft.com/office/drawing/2014/main" id="{359AA1FC-BB84-4FB1-B2DE-3A0D763366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7" name="Straight Connector 3136">
                <a:extLst>
                  <a:ext uri="{FF2B5EF4-FFF2-40B4-BE49-F238E27FC236}">
                    <a16:creationId xmlns:a16="http://schemas.microsoft.com/office/drawing/2014/main" id="{18B4D3B9-D50C-49CA-8832-2BB89529A622}"/>
                  </a:ext>
                </a:extLst>
              </p:cNvPr>
              <p:cNvCxnSpPr/>
              <p:nvPr/>
            </p:nvCxnSpPr>
            <p:spPr>
              <a:xfrm>
                <a:off x="12301146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8" name="Straight Connector 3137">
                <a:extLst>
                  <a:ext uri="{FF2B5EF4-FFF2-40B4-BE49-F238E27FC236}">
                    <a16:creationId xmlns:a16="http://schemas.microsoft.com/office/drawing/2014/main" id="{A5D3D206-7679-4FE6-98E0-9E447D0132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9" name="Straight Connector 3138">
                <a:extLst>
                  <a:ext uri="{FF2B5EF4-FFF2-40B4-BE49-F238E27FC236}">
                    <a16:creationId xmlns:a16="http://schemas.microsoft.com/office/drawing/2014/main" id="{E3D5B1FB-71B8-41C5-ACA5-F2B86DA260B0}"/>
                  </a:ext>
                </a:extLst>
              </p:cNvPr>
              <p:cNvCxnSpPr/>
              <p:nvPr/>
            </p:nvCxnSpPr>
            <p:spPr>
              <a:xfrm>
                <a:off x="12301146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0" name="Straight Connector 3139">
                <a:extLst>
                  <a:ext uri="{FF2B5EF4-FFF2-40B4-BE49-F238E27FC236}">
                    <a16:creationId xmlns:a16="http://schemas.microsoft.com/office/drawing/2014/main" id="{1E49DB1B-55FD-480B-94B2-CC07E45FC2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1" name="Straight Connector 3140">
                <a:extLst>
                  <a:ext uri="{FF2B5EF4-FFF2-40B4-BE49-F238E27FC236}">
                    <a16:creationId xmlns:a16="http://schemas.microsoft.com/office/drawing/2014/main" id="{20B2FAC6-CBB6-4B40-8C9A-201E39C872BA}"/>
                  </a:ext>
                </a:extLst>
              </p:cNvPr>
              <p:cNvCxnSpPr/>
              <p:nvPr/>
            </p:nvCxnSpPr>
            <p:spPr>
              <a:xfrm>
                <a:off x="14177109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2" name="Straight Connector 3141">
                <a:extLst>
                  <a:ext uri="{FF2B5EF4-FFF2-40B4-BE49-F238E27FC236}">
                    <a16:creationId xmlns:a16="http://schemas.microsoft.com/office/drawing/2014/main" id="{4C4B166E-60C9-450F-87BF-B26266B96C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3" name="Straight Connector 3142">
                <a:extLst>
                  <a:ext uri="{FF2B5EF4-FFF2-40B4-BE49-F238E27FC236}">
                    <a16:creationId xmlns:a16="http://schemas.microsoft.com/office/drawing/2014/main" id="{4879284C-D519-42AB-BBD2-76C41742C5E6}"/>
                  </a:ext>
                </a:extLst>
              </p:cNvPr>
              <p:cNvCxnSpPr/>
              <p:nvPr/>
            </p:nvCxnSpPr>
            <p:spPr>
              <a:xfrm>
                <a:off x="14177109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4" name="Straight Connector 3143">
                <a:extLst>
                  <a:ext uri="{FF2B5EF4-FFF2-40B4-BE49-F238E27FC236}">
                    <a16:creationId xmlns:a16="http://schemas.microsoft.com/office/drawing/2014/main" id="{EBBE4B6C-160D-43FC-AF97-3391BF9DA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5" name="Straight Connector 3144">
                <a:extLst>
                  <a:ext uri="{FF2B5EF4-FFF2-40B4-BE49-F238E27FC236}">
                    <a16:creationId xmlns:a16="http://schemas.microsoft.com/office/drawing/2014/main" id="{484DB134-E902-40E6-9635-3FF48286E74A}"/>
                  </a:ext>
                </a:extLst>
              </p:cNvPr>
              <p:cNvCxnSpPr/>
              <p:nvPr/>
            </p:nvCxnSpPr>
            <p:spPr>
              <a:xfrm>
                <a:off x="14177109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6" name="Straight Connector 3145">
                <a:extLst>
                  <a:ext uri="{FF2B5EF4-FFF2-40B4-BE49-F238E27FC236}">
                    <a16:creationId xmlns:a16="http://schemas.microsoft.com/office/drawing/2014/main" id="{023770A5-A098-47F5-89F9-F2A40804F0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7" name="Straight Connector 3146">
                <a:extLst>
                  <a:ext uri="{FF2B5EF4-FFF2-40B4-BE49-F238E27FC236}">
                    <a16:creationId xmlns:a16="http://schemas.microsoft.com/office/drawing/2014/main" id="{325B64B7-3D01-481E-8B1B-37CB6C010074}"/>
                  </a:ext>
                </a:extLst>
              </p:cNvPr>
              <p:cNvCxnSpPr/>
              <p:nvPr/>
            </p:nvCxnSpPr>
            <p:spPr>
              <a:xfrm>
                <a:off x="14177109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8" name="Straight Connector 3147">
                <a:extLst>
                  <a:ext uri="{FF2B5EF4-FFF2-40B4-BE49-F238E27FC236}">
                    <a16:creationId xmlns:a16="http://schemas.microsoft.com/office/drawing/2014/main" id="{22E82E1D-8C91-4515-A72A-5D474BB709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9" name="Straight Connector 3148">
                <a:extLst>
                  <a:ext uri="{FF2B5EF4-FFF2-40B4-BE49-F238E27FC236}">
                    <a16:creationId xmlns:a16="http://schemas.microsoft.com/office/drawing/2014/main" id="{5C275C1D-5444-4BFD-820C-3DC05469A1B8}"/>
                  </a:ext>
                </a:extLst>
              </p:cNvPr>
              <p:cNvCxnSpPr/>
              <p:nvPr/>
            </p:nvCxnSpPr>
            <p:spPr>
              <a:xfrm>
                <a:off x="14411774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0" name="Straight Connector 3149">
                <a:extLst>
                  <a:ext uri="{FF2B5EF4-FFF2-40B4-BE49-F238E27FC236}">
                    <a16:creationId xmlns:a16="http://schemas.microsoft.com/office/drawing/2014/main" id="{848B3643-9F80-44AE-A26B-060E20737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1" name="Straight Connector 3150">
                <a:extLst>
                  <a:ext uri="{FF2B5EF4-FFF2-40B4-BE49-F238E27FC236}">
                    <a16:creationId xmlns:a16="http://schemas.microsoft.com/office/drawing/2014/main" id="{FD5834CB-444D-452B-865A-D199F27B4B6C}"/>
                  </a:ext>
                </a:extLst>
              </p:cNvPr>
              <p:cNvCxnSpPr/>
              <p:nvPr/>
            </p:nvCxnSpPr>
            <p:spPr>
              <a:xfrm>
                <a:off x="14411774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2" name="Straight Connector 3151">
                <a:extLst>
                  <a:ext uri="{FF2B5EF4-FFF2-40B4-BE49-F238E27FC236}">
                    <a16:creationId xmlns:a16="http://schemas.microsoft.com/office/drawing/2014/main" id="{CF114403-D8F9-4B4A-8E7B-4C31C0208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3" name="Straight Connector 3152">
                <a:extLst>
                  <a:ext uri="{FF2B5EF4-FFF2-40B4-BE49-F238E27FC236}">
                    <a16:creationId xmlns:a16="http://schemas.microsoft.com/office/drawing/2014/main" id="{7559DF96-A548-4EED-91AE-CF44FF86B005}"/>
                  </a:ext>
                </a:extLst>
              </p:cNvPr>
              <p:cNvCxnSpPr/>
              <p:nvPr/>
            </p:nvCxnSpPr>
            <p:spPr>
              <a:xfrm>
                <a:off x="14411774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4" name="Straight Connector 3153">
                <a:extLst>
                  <a:ext uri="{FF2B5EF4-FFF2-40B4-BE49-F238E27FC236}">
                    <a16:creationId xmlns:a16="http://schemas.microsoft.com/office/drawing/2014/main" id="{3E085ED7-7526-47C1-861F-A07E38617A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5" name="Straight Connector 3154">
                <a:extLst>
                  <a:ext uri="{FF2B5EF4-FFF2-40B4-BE49-F238E27FC236}">
                    <a16:creationId xmlns:a16="http://schemas.microsoft.com/office/drawing/2014/main" id="{323D315A-8BC1-4F09-8FA7-CF4DDFEDDED2}"/>
                  </a:ext>
                </a:extLst>
              </p:cNvPr>
              <p:cNvCxnSpPr/>
              <p:nvPr/>
            </p:nvCxnSpPr>
            <p:spPr>
              <a:xfrm>
                <a:off x="14411774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6" name="Straight Connector 3155">
                <a:extLst>
                  <a:ext uri="{FF2B5EF4-FFF2-40B4-BE49-F238E27FC236}">
                    <a16:creationId xmlns:a16="http://schemas.microsoft.com/office/drawing/2014/main" id="{91C55308-D67F-41F7-ADC0-F21677F033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7" name="Straight Connector 3156">
                <a:extLst>
                  <a:ext uri="{FF2B5EF4-FFF2-40B4-BE49-F238E27FC236}">
                    <a16:creationId xmlns:a16="http://schemas.microsoft.com/office/drawing/2014/main" id="{61FB6D1A-DA97-4F23-98BE-151EDFA129FE}"/>
                  </a:ext>
                </a:extLst>
              </p:cNvPr>
              <p:cNvCxnSpPr/>
              <p:nvPr/>
            </p:nvCxnSpPr>
            <p:spPr>
              <a:xfrm>
                <a:off x="14646439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8" name="Straight Connector 3157">
                <a:extLst>
                  <a:ext uri="{FF2B5EF4-FFF2-40B4-BE49-F238E27FC236}">
                    <a16:creationId xmlns:a16="http://schemas.microsoft.com/office/drawing/2014/main" id="{8C1C2EE3-BDBF-4A22-B4DD-C05A122D83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9" name="Straight Connector 3158">
                <a:extLst>
                  <a:ext uri="{FF2B5EF4-FFF2-40B4-BE49-F238E27FC236}">
                    <a16:creationId xmlns:a16="http://schemas.microsoft.com/office/drawing/2014/main" id="{93413696-3269-4A48-9E1A-1C98C1295187}"/>
                  </a:ext>
                </a:extLst>
              </p:cNvPr>
              <p:cNvCxnSpPr/>
              <p:nvPr/>
            </p:nvCxnSpPr>
            <p:spPr>
              <a:xfrm>
                <a:off x="14646439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0" name="Straight Connector 3159">
                <a:extLst>
                  <a:ext uri="{FF2B5EF4-FFF2-40B4-BE49-F238E27FC236}">
                    <a16:creationId xmlns:a16="http://schemas.microsoft.com/office/drawing/2014/main" id="{66760312-14D9-45E2-AF4C-CB112A1ED7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1" name="Straight Connector 3160">
                <a:extLst>
                  <a:ext uri="{FF2B5EF4-FFF2-40B4-BE49-F238E27FC236}">
                    <a16:creationId xmlns:a16="http://schemas.microsoft.com/office/drawing/2014/main" id="{4AE1DFD9-E945-4EE2-8CA6-BF116376542F}"/>
                  </a:ext>
                </a:extLst>
              </p:cNvPr>
              <p:cNvCxnSpPr/>
              <p:nvPr/>
            </p:nvCxnSpPr>
            <p:spPr>
              <a:xfrm>
                <a:off x="14646439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2" name="Straight Connector 3161">
                <a:extLst>
                  <a:ext uri="{FF2B5EF4-FFF2-40B4-BE49-F238E27FC236}">
                    <a16:creationId xmlns:a16="http://schemas.microsoft.com/office/drawing/2014/main" id="{FAA2A3F0-0074-4445-BD97-2499114CF9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3" name="Straight Connector 3162">
                <a:extLst>
                  <a:ext uri="{FF2B5EF4-FFF2-40B4-BE49-F238E27FC236}">
                    <a16:creationId xmlns:a16="http://schemas.microsoft.com/office/drawing/2014/main" id="{99D168FB-66BF-40DE-8017-2991BA7BC880}"/>
                  </a:ext>
                </a:extLst>
              </p:cNvPr>
              <p:cNvCxnSpPr/>
              <p:nvPr/>
            </p:nvCxnSpPr>
            <p:spPr>
              <a:xfrm>
                <a:off x="14646439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4" name="Straight Connector 3163">
                <a:extLst>
                  <a:ext uri="{FF2B5EF4-FFF2-40B4-BE49-F238E27FC236}">
                    <a16:creationId xmlns:a16="http://schemas.microsoft.com/office/drawing/2014/main" id="{B0277359-C366-44E3-80D4-C89E7B790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5" name="Straight Connector 3164">
                <a:extLst>
                  <a:ext uri="{FF2B5EF4-FFF2-40B4-BE49-F238E27FC236}">
                    <a16:creationId xmlns:a16="http://schemas.microsoft.com/office/drawing/2014/main" id="{1919CDEC-BA5E-4626-A9D5-017D4117B287}"/>
                  </a:ext>
                </a:extLst>
              </p:cNvPr>
              <p:cNvCxnSpPr/>
              <p:nvPr/>
            </p:nvCxnSpPr>
            <p:spPr>
              <a:xfrm>
                <a:off x="14881104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6" name="Straight Connector 3165">
                <a:extLst>
                  <a:ext uri="{FF2B5EF4-FFF2-40B4-BE49-F238E27FC236}">
                    <a16:creationId xmlns:a16="http://schemas.microsoft.com/office/drawing/2014/main" id="{B343B393-136D-4C2C-BC62-3E3B251CC1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7" name="Straight Connector 3166">
                <a:extLst>
                  <a:ext uri="{FF2B5EF4-FFF2-40B4-BE49-F238E27FC236}">
                    <a16:creationId xmlns:a16="http://schemas.microsoft.com/office/drawing/2014/main" id="{44E4B094-EE3B-4045-AD37-EC3B668E4C3F}"/>
                  </a:ext>
                </a:extLst>
              </p:cNvPr>
              <p:cNvCxnSpPr/>
              <p:nvPr/>
            </p:nvCxnSpPr>
            <p:spPr>
              <a:xfrm>
                <a:off x="14881104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8" name="Straight Connector 3167">
                <a:extLst>
                  <a:ext uri="{FF2B5EF4-FFF2-40B4-BE49-F238E27FC236}">
                    <a16:creationId xmlns:a16="http://schemas.microsoft.com/office/drawing/2014/main" id="{58D9A8C7-4B5E-441A-A982-8B7E4A202F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9" name="Straight Connector 3168">
                <a:extLst>
                  <a:ext uri="{FF2B5EF4-FFF2-40B4-BE49-F238E27FC236}">
                    <a16:creationId xmlns:a16="http://schemas.microsoft.com/office/drawing/2014/main" id="{D540E0DF-FF30-4075-8E4C-F443E755F413}"/>
                  </a:ext>
                </a:extLst>
              </p:cNvPr>
              <p:cNvCxnSpPr/>
              <p:nvPr/>
            </p:nvCxnSpPr>
            <p:spPr>
              <a:xfrm>
                <a:off x="14881104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0" name="Straight Connector 3169">
                <a:extLst>
                  <a:ext uri="{FF2B5EF4-FFF2-40B4-BE49-F238E27FC236}">
                    <a16:creationId xmlns:a16="http://schemas.microsoft.com/office/drawing/2014/main" id="{B3B93D05-E4BA-41C1-8C74-AE300D0F4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1" name="Straight Connector 3170">
                <a:extLst>
                  <a:ext uri="{FF2B5EF4-FFF2-40B4-BE49-F238E27FC236}">
                    <a16:creationId xmlns:a16="http://schemas.microsoft.com/office/drawing/2014/main" id="{4A625FE0-9710-47E3-A510-9178F2700D8F}"/>
                  </a:ext>
                </a:extLst>
              </p:cNvPr>
              <p:cNvCxnSpPr/>
              <p:nvPr/>
            </p:nvCxnSpPr>
            <p:spPr>
              <a:xfrm>
                <a:off x="14881104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2" name="Straight Connector 3171">
                <a:extLst>
                  <a:ext uri="{FF2B5EF4-FFF2-40B4-BE49-F238E27FC236}">
                    <a16:creationId xmlns:a16="http://schemas.microsoft.com/office/drawing/2014/main" id="{F0FCC756-70E8-4B49-8D8A-9B316EDCAF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3" name="Straight Connector 3172">
                <a:extLst>
                  <a:ext uri="{FF2B5EF4-FFF2-40B4-BE49-F238E27FC236}">
                    <a16:creationId xmlns:a16="http://schemas.microsoft.com/office/drawing/2014/main" id="{A9382B63-6ABD-49A4-B373-1B94FE28FCE4}"/>
                  </a:ext>
                </a:extLst>
              </p:cNvPr>
              <p:cNvCxnSpPr/>
              <p:nvPr/>
            </p:nvCxnSpPr>
            <p:spPr>
              <a:xfrm>
                <a:off x="13473793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4" name="Straight Connector 3173">
                <a:extLst>
                  <a:ext uri="{FF2B5EF4-FFF2-40B4-BE49-F238E27FC236}">
                    <a16:creationId xmlns:a16="http://schemas.microsoft.com/office/drawing/2014/main" id="{63419C97-5A70-45E5-B99B-D24F47E60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5" name="Straight Connector 3174">
                <a:extLst>
                  <a:ext uri="{FF2B5EF4-FFF2-40B4-BE49-F238E27FC236}">
                    <a16:creationId xmlns:a16="http://schemas.microsoft.com/office/drawing/2014/main" id="{B660B58C-97B1-4875-8BF4-E6996A46FE5B}"/>
                  </a:ext>
                </a:extLst>
              </p:cNvPr>
              <p:cNvCxnSpPr/>
              <p:nvPr/>
            </p:nvCxnSpPr>
            <p:spPr>
              <a:xfrm>
                <a:off x="13473793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6" name="Straight Connector 3175">
                <a:extLst>
                  <a:ext uri="{FF2B5EF4-FFF2-40B4-BE49-F238E27FC236}">
                    <a16:creationId xmlns:a16="http://schemas.microsoft.com/office/drawing/2014/main" id="{6B4F7F30-82AA-41B7-AEDC-BD111446D4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7" name="Straight Connector 3176">
                <a:extLst>
                  <a:ext uri="{FF2B5EF4-FFF2-40B4-BE49-F238E27FC236}">
                    <a16:creationId xmlns:a16="http://schemas.microsoft.com/office/drawing/2014/main" id="{05707BE4-B9CD-4E5D-9397-0F92148929F7}"/>
                  </a:ext>
                </a:extLst>
              </p:cNvPr>
              <p:cNvCxnSpPr/>
              <p:nvPr/>
            </p:nvCxnSpPr>
            <p:spPr>
              <a:xfrm>
                <a:off x="13473793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8" name="Straight Connector 3177">
                <a:extLst>
                  <a:ext uri="{FF2B5EF4-FFF2-40B4-BE49-F238E27FC236}">
                    <a16:creationId xmlns:a16="http://schemas.microsoft.com/office/drawing/2014/main" id="{2AE5099E-4C7F-44B2-B554-FA18883965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9" name="Straight Connector 3178">
                <a:extLst>
                  <a:ext uri="{FF2B5EF4-FFF2-40B4-BE49-F238E27FC236}">
                    <a16:creationId xmlns:a16="http://schemas.microsoft.com/office/drawing/2014/main" id="{BC04C9CB-DE50-4A9E-8535-F103F1EBC647}"/>
                  </a:ext>
                </a:extLst>
              </p:cNvPr>
              <p:cNvCxnSpPr/>
              <p:nvPr/>
            </p:nvCxnSpPr>
            <p:spPr>
              <a:xfrm>
                <a:off x="13473793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0" name="Straight Connector 3179">
                <a:extLst>
                  <a:ext uri="{FF2B5EF4-FFF2-40B4-BE49-F238E27FC236}">
                    <a16:creationId xmlns:a16="http://schemas.microsoft.com/office/drawing/2014/main" id="{1AA3F9CF-AF13-4F57-BD95-65DA6366BF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1" name="Straight Connector 3180">
                <a:extLst>
                  <a:ext uri="{FF2B5EF4-FFF2-40B4-BE49-F238E27FC236}">
                    <a16:creationId xmlns:a16="http://schemas.microsoft.com/office/drawing/2014/main" id="{630C97B8-1E98-4D0E-9B5F-9FB045D2E71A}"/>
                  </a:ext>
                </a:extLst>
              </p:cNvPr>
              <p:cNvCxnSpPr/>
              <p:nvPr/>
            </p:nvCxnSpPr>
            <p:spPr>
              <a:xfrm>
                <a:off x="13708457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2" name="Straight Connector 3181">
                <a:extLst>
                  <a:ext uri="{FF2B5EF4-FFF2-40B4-BE49-F238E27FC236}">
                    <a16:creationId xmlns:a16="http://schemas.microsoft.com/office/drawing/2014/main" id="{3933E1A4-6AAD-4FDA-A8F6-21E0E06993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3" name="Straight Connector 3182">
                <a:extLst>
                  <a:ext uri="{FF2B5EF4-FFF2-40B4-BE49-F238E27FC236}">
                    <a16:creationId xmlns:a16="http://schemas.microsoft.com/office/drawing/2014/main" id="{E2A65768-4B16-4950-A0D7-25BA98D6C24D}"/>
                  </a:ext>
                </a:extLst>
              </p:cNvPr>
              <p:cNvCxnSpPr/>
              <p:nvPr/>
            </p:nvCxnSpPr>
            <p:spPr>
              <a:xfrm>
                <a:off x="13708457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4" name="Straight Connector 3183">
                <a:extLst>
                  <a:ext uri="{FF2B5EF4-FFF2-40B4-BE49-F238E27FC236}">
                    <a16:creationId xmlns:a16="http://schemas.microsoft.com/office/drawing/2014/main" id="{A68CBF1B-18DD-4DA2-B50A-1B67B619B0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5" name="Straight Connector 3184">
                <a:extLst>
                  <a:ext uri="{FF2B5EF4-FFF2-40B4-BE49-F238E27FC236}">
                    <a16:creationId xmlns:a16="http://schemas.microsoft.com/office/drawing/2014/main" id="{D53BB83E-D5FB-4E60-98BE-ABA1CE80EE00}"/>
                  </a:ext>
                </a:extLst>
              </p:cNvPr>
              <p:cNvCxnSpPr/>
              <p:nvPr/>
            </p:nvCxnSpPr>
            <p:spPr>
              <a:xfrm>
                <a:off x="13708457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6" name="Straight Connector 3185">
                <a:extLst>
                  <a:ext uri="{FF2B5EF4-FFF2-40B4-BE49-F238E27FC236}">
                    <a16:creationId xmlns:a16="http://schemas.microsoft.com/office/drawing/2014/main" id="{47BE7ED2-25CE-434B-B4C0-FC8F3D80C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7" name="Straight Connector 3186">
                <a:extLst>
                  <a:ext uri="{FF2B5EF4-FFF2-40B4-BE49-F238E27FC236}">
                    <a16:creationId xmlns:a16="http://schemas.microsoft.com/office/drawing/2014/main" id="{5BA5C198-1053-4487-B212-2100CB374EF1}"/>
                  </a:ext>
                </a:extLst>
              </p:cNvPr>
              <p:cNvCxnSpPr/>
              <p:nvPr/>
            </p:nvCxnSpPr>
            <p:spPr>
              <a:xfrm>
                <a:off x="13708457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8" name="Straight Connector 3187">
                <a:extLst>
                  <a:ext uri="{FF2B5EF4-FFF2-40B4-BE49-F238E27FC236}">
                    <a16:creationId xmlns:a16="http://schemas.microsoft.com/office/drawing/2014/main" id="{4F07CF00-1982-452B-A2CC-B502BBD3A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9" name="Straight Connector 3188">
                <a:extLst>
                  <a:ext uri="{FF2B5EF4-FFF2-40B4-BE49-F238E27FC236}">
                    <a16:creationId xmlns:a16="http://schemas.microsoft.com/office/drawing/2014/main" id="{AE9F2567-3141-49FC-A51A-0714D154A904}"/>
                  </a:ext>
                </a:extLst>
              </p:cNvPr>
              <p:cNvCxnSpPr/>
              <p:nvPr/>
            </p:nvCxnSpPr>
            <p:spPr>
              <a:xfrm>
                <a:off x="13943123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0" name="Straight Connector 3189">
                <a:extLst>
                  <a:ext uri="{FF2B5EF4-FFF2-40B4-BE49-F238E27FC236}">
                    <a16:creationId xmlns:a16="http://schemas.microsoft.com/office/drawing/2014/main" id="{75DBF292-3597-445C-81DA-3991E6DE18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1" name="Straight Connector 3190">
                <a:extLst>
                  <a:ext uri="{FF2B5EF4-FFF2-40B4-BE49-F238E27FC236}">
                    <a16:creationId xmlns:a16="http://schemas.microsoft.com/office/drawing/2014/main" id="{D10FBD80-521E-4CE9-826F-05B16A2445F6}"/>
                  </a:ext>
                </a:extLst>
              </p:cNvPr>
              <p:cNvCxnSpPr/>
              <p:nvPr/>
            </p:nvCxnSpPr>
            <p:spPr>
              <a:xfrm>
                <a:off x="13943123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2" name="Straight Connector 3191">
                <a:extLst>
                  <a:ext uri="{FF2B5EF4-FFF2-40B4-BE49-F238E27FC236}">
                    <a16:creationId xmlns:a16="http://schemas.microsoft.com/office/drawing/2014/main" id="{4D2E6DD9-81CA-440C-9F2D-1A1DEC22C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3" name="Straight Connector 3192">
                <a:extLst>
                  <a:ext uri="{FF2B5EF4-FFF2-40B4-BE49-F238E27FC236}">
                    <a16:creationId xmlns:a16="http://schemas.microsoft.com/office/drawing/2014/main" id="{A9564E67-18E6-4433-B896-5FE601FAF14F}"/>
                  </a:ext>
                </a:extLst>
              </p:cNvPr>
              <p:cNvCxnSpPr/>
              <p:nvPr/>
            </p:nvCxnSpPr>
            <p:spPr>
              <a:xfrm>
                <a:off x="13943123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4" name="Straight Connector 3193">
                <a:extLst>
                  <a:ext uri="{FF2B5EF4-FFF2-40B4-BE49-F238E27FC236}">
                    <a16:creationId xmlns:a16="http://schemas.microsoft.com/office/drawing/2014/main" id="{08D9BE74-AA23-4EB6-8BAF-977AB8156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5" name="Straight Connector 3194">
                <a:extLst>
                  <a:ext uri="{FF2B5EF4-FFF2-40B4-BE49-F238E27FC236}">
                    <a16:creationId xmlns:a16="http://schemas.microsoft.com/office/drawing/2014/main" id="{7E04D30E-930E-4B3A-9BC5-EDE45A71A24F}"/>
                  </a:ext>
                </a:extLst>
              </p:cNvPr>
              <p:cNvCxnSpPr/>
              <p:nvPr/>
            </p:nvCxnSpPr>
            <p:spPr>
              <a:xfrm>
                <a:off x="13943123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6" name="Straight Connector 3195">
                <a:extLst>
                  <a:ext uri="{FF2B5EF4-FFF2-40B4-BE49-F238E27FC236}">
                    <a16:creationId xmlns:a16="http://schemas.microsoft.com/office/drawing/2014/main" id="{C4745163-113C-4BF8-BDA5-B5FDD1EDD4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7" name="Straight Connector 3196">
                <a:extLst>
                  <a:ext uri="{FF2B5EF4-FFF2-40B4-BE49-F238E27FC236}">
                    <a16:creationId xmlns:a16="http://schemas.microsoft.com/office/drawing/2014/main" id="{C5BB877C-C73E-42DF-BD26-C731EBFE4D6D}"/>
                  </a:ext>
                </a:extLst>
              </p:cNvPr>
              <p:cNvCxnSpPr/>
              <p:nvPr/>
            </p:nvCxnSpPr>
            <p:spPr>
              <a:xfrm>
                <a:off x="14177109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8" name="Straight Connector 3197">
                <a:extLst>
                  <a:ext uri="{FF2B5EF4-FFF2-40B4-BE49-F238E27FC236}">
                    <a16:creationId xmlns:a16="http://schemas.microsoft.com/office/drawing/2014/main" id="{2198978A-BFD0-42C2-808E-245F2A218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9" name="Straight Connector 3198">
                <a:extLst>
                  <a:ext uri="{FF2B5EF4-FFF2-40B4-BE49-F238E27FC236}">
                    <a16:creationId xmlns:a16="http://schemas.microsoft.com/office/drawing/2014/main" id="{909788AE-4F0B-47CC-8386-8A0261048126}"/>
                  </a:ext>
                </a:extLst>
              </p:cNvPr>
              <p:cNvCxnSpPr/>
              <p:nvPr/>
            </p:nvCxnSpPr>
            <p:spPr>
              <a:xfrm>
                <a:off x="14177109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0" name="Straight Connector 3199">
                <a:extLst>
                  <a:ext uri="{FF2B5EF4-FFF2-40B4-BE49-F238E27FC236}">
                    <a16:creationId xmlns:a16="http://schemas.microsoft.com/office/drawing/2014/main" id="{E54182FB-8133-4037-A968-9C88C89D8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1" name="Straight Connector 3200">
                <a:extLst>
                  <a:ext uri="{FF2B5EF4-FFF2-40B4-BE49-F238E27FC236}">
                    <a16:creationId xmlns:a16="http://schemas.microsoft.com/office/drawing/2014/main" id="{C37A0326-41C2-4F43-8FC5-806BB4A2F0F7}"/>
                  </a:ext>
                </a:extLst>
              </p:cNvPr>
              <p:cNvCxnSpPr/>
              <p:nvPr/>
            </p:nvCxnSpPr>
            <p:spPr>
              <a:xfrm>
                <a:off x="14177109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2" name="Straight Connector 3201">
                <a:extLst>
                  <a:ext uri="{FF2B5EF4-FFF2-40B4-BE49-F238E27FC236}">
                    <a16:creationId xmlns:a16="http://schemas.microsoft.com/office/drawing/2014/main" id="{0BC95A59-BD8D-4129-A764-16B55E5DDC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3" name="Straight Connector 3202">
                <a:extLst>
                  <a:ext uri="{FF2B5EF4-FFF2-40B4-BE49-F238E27FC236}">
                    <a16:creationId xmlns:a16="http://schemas.microsoft.com/office/drawing/2014/main" id="{85910E50-B3BD-4EDA-913E-2C64F98D376D}"/>
                  </a:ext>
                </a:extLst>
              </p:cNvPr>
              <p:cNvCxnSpPr/>
              <p:nvPr/>
            </p:nvCxnSpPr>
            <p:spPr>
              <a:xfrm>
                <a:off x="14411774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4" name="Straight Connector 3203">
                <a:extLst>
                  <a:ext uri="{FF2B5EF4-FFF2-40B4-BE49-F238E27FC236}">
                    <a16:creationId xmlns:a16="http://schemas.microsoft.com/office/drawing/2014/main" id="{F1FDB31A-8515-4A34-806F-241B57D1AA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5" name="Straight Connector 3204">
                <a:extLst>
                  <a:ext uri="{FF2B5EF4-FFF2-40B4-BE49-F238E27FC236}">
                    <a16:creationId xmlns:a16="http://schemas.microsoft.com/office/drawing/2014/main" id="{6A0BCA9C-D5C3-44BF-90F7-27C52949DC54}"/>
                  </a:ext>
                </a:extLst>
              </p:cNvPr>
              <p:cNvCxnSpPr/>
              <p:nvPr/>
            </p:nvCxnSpPr>
            <p:spPr>
              <a:xfrm>
                <a:off x="14411774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6" name="Straight Connector 3205">
                <a:extLst>
                  <a:ext uri="{FF2B5EF4-FFF2-40B4-BE49-F238E27FC236}">
                    <a16:creationId xmlns:a16="http://schemas.microsoft.com/office/drawing/2014/main" id="{2BE450F3-FE62-4BDE-AFE6-742EBD011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7" name="Straight Connector 3206">
                <a:extLst>
                  <a:ext uri="{FF2B5EF4-FFF2-40B4-BE49-F238E27FC236}">
                    <a16:creationId xmlns:a16="http://schemas.microsoft.com/office/drawing/2014/main" id="{87263490-3E94-4034-94E5-ECC8295F061B}"/>
                  </a:ext>
                </a:extLst>
              </p:cNvPr>
              <p:cNvCxnSpPr/>
              <p:nvPr/>
            </p:nvCxnSpPr>
            <p:spPr>
              <a:xfrm>
                <a:off x="14411774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8" name="Straight Connector 3207">
                <a:extLst>
                  <a:ext uri="{FF2B5EF4-FFF2-40B4-BE49-F238E27FC236}">
                    <a16:creationId xmlns:a16="http://schemas.microsoft.com/office/drawing/2014/main" id="{FD82891B-CE16-4D2B-A2B4-0C60761E2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9" name="Straight Connector 3208">
                <a:extLst>
                  <a:ext uri="{FF2B5EF4-FFF2-40B4-BE49-F238E27FC236}">
                    <a16:creationId xmlns:a16="http://schemas.microsoft.com/office/drawing/2014/main" id="{A354DB81-290E-4831-8906-0C2B84B9FD4E}"/>
                  </a:ext>
                </a:extLst>
              </p:cNvPr>
              <p:cNvCxnSpPr/>
              <p:nvPr/>
            </p:nvCxnSpPr>
            <p:spPr>
              <a:xfrm>
                <a:off x="14646439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0" name="Straight Connector 3209">
                <a:extLst>
                  <a:ext uri="{FF2B5EF4-FFF2-40B4-BE49-F238E27FC236}">
                    <a16:creationId xmlns:a16="http://schemas.microsoft.com/office/drawing/2014/main" id="{566600A4-0182-4521-B417-A3C19BBFC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1" name="Straight Connector 3210">
                <a:extLst>
                  <a:ext uri="{FF2B5EF4-FFF2-40B4-BE49-F238E27FC236}">
                    <a16:creationId xmlns:a16="http://schemas.microsoft.com/office/drawing/2014/main" id="{A29A8911-4ED6-4E50-A48F-F7A226992CFF}"/>
                  </a:ext>
                </a:extLst>
              </p:cNvPr>
              <p:cNvCxnSpPr/>
              <p:nvPr/>
            </p:nvCxnSpPr>
            <p:spPr>
              <a:xfrm>
                <a:off x="14646439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2" name="Straight Connector 3211">
                <a:extLst>
                  <a:ext uri="{FF2B5EF4-FFF2-40B4-BE49-F238E27FC236}">
                    <a16:creationId xmlns:a16="http://schemas.microsoft.com/office/drawing/2014/main" id="{67267C5E-012C-44F2-9A46-78991CE56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3" name="Straight Connector 3212">
                <a:extLst>
                  <a:ext uri="{FF2B5EF4-FFF2-40B4-BE49-F238E27FC236}">
                    <a16:creationId xmlns:a16="http://schemas.microsoft.com/office/drawing/2014/main" id="{D1849A26-45B0-49B9-A927-9B61BEBAABA6}"/>
                  </a:ext>
                </a:extLst>
              </p:cNvPr>
              <p:cNvCxnSpPr/>
              <p:nvPr/>
            </p:nvCxnSpPr>
            <p:spPr>
              <a:xfrm>
                <a:off x="14646439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4" name="Straight Connector 3213">
                <a:extLst>
                  <a:ext uri="{FF2B5EF4-FFF2-40B4-BE49-F238E27FC236}">
                    <a16:creationId xmlns:a16="http://schemas.microsoft.com/office/drawing/2014/main" id="{453C5A7A-BF08-4D8A-9AEA-857CEA82C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5" name="Straight Connector 3214">
                <a:extLst>
                  <a:ext uri="{FF2B5EF4-FFF2-40B4-BE49-F238E27FC236}">
                    <a16:creationId xmlns:a16="http://schemas.microsoft.com/office/drawing/2014/main" id="{10410E16-FCD9-4767-BFC7-D6299A9BFBDB}"/>
                  </a:ext>
                </a:extLst>
              </p:cNvPr>
              <p:cNvCxnSpPr/>
              <p:nvPr/>
            </p:nvCxnSpPr>
            <p:spPr>
              <a:xfrm>
                <a:off x="14881104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6" name="Straight Connector 3215">
                <a:extLst>
                  <a:ext uri="{FF2B5EF4-FFF2-40B4-BE49-F238E27FC236}">
                    <a16:creationId xmlns:a16="http://schemas.microsoft.com/office/drawing/2014/main" id="{34794168-BA2C-44B9-B4C7-4CFC8EB9DD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7" name="Straight Connector 3216">
                <a:extLst>
                  <a:ext uri="{FF2B5EF4-FFF2-40B4-BE49-F238E27FC236}">
                    <a16:creationId xmlns:a16="http://schemas.microsoft.com/office/drawing/2014/main" id="{27516400-61D4-4237-BF28-11408E286E29}"/>
                  </a:ext>
                </a:extLst>
              </p:cNvPr>
              <p:cNvCxnSpPr/>
              <p:nvPr/>
            </p:nvCxnSpPr>
            <p:spPr>
              <a:xfrm>
                <a:off x="14881104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8" name="Straight Connector 3217">
                <a:extLst>
                  <a:ext uri="{FF2B5EF4-FFF2-40B4-BE49-F238E27FC236}">
                    <a16:creationId xmlns:a16="http://schemas.microsoft.com/office/drawing/2014/main" id="{934C96FF-2DAA-4F01-A064-8D6AE3115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9" name="Straight Connector 3218">
                <a:extLst>
                  <a:ext uri="{FF2B5EF4-FFF2-40B4-BE49-F238E27FC236}">
                    <a16:creationId xmlns:a16="http://schemas.microsoft.com/office/drawing/2014/main" id="{1F613154-9818-41E8-9356-A7411B2C7964}"/>
                  </a:ext>
                </a:extLst>
              </p:cNvPr>
              <p:cNvCxnSpPr/>
              <p:nvPr/>
            </p:nvCxnSpPr>
            <p:spPr>
              <a:xfrm>
                <a:off x="14881104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0" name="Straight Connector 3219">
                <a:extLst>
                  <a:ext uri="{FF2B5EF4-FFF2-40B4-BE49-F238E27FC236}">
                    <a16:creationId xmlns:a16="http://schemas.microsoft.com/office/drawing/2014/main" id="{C5DB7F99-3B92-4FF9-BD1A-9D6F5DDAD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1" name="Straight Connector 3220">
                <a:extLst>
                  <a:ext uri="{FF2B5EF4-FFF2-40B4-BE49-F238E27FC236}">
                    <a16:creationId xmlns:a16="http://schemas.microsoft.com/office/drawing/2014/main" id="{746B7D23-6C42-4B61-8F25-E9AE2E11CBE4}"/>
                  </a:ext>
                </a:extLst>
              </p:cNvPr>
              <p:cNvCxnSpPr/>
              <p:nvPr/>
            </p:nvCxnSpPr>
            <p:spPr>
              <a:xfrm>
                <a:off x="13473793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2" name="Straight Connector 3221">
                <a:extLst>
                  <a:ext uri="{FF2B5EF4-FFF2-40B4-BE49-F238E27FC236}">
                    <a16:creationId xmlns:a16="http://schemas.microsoft.com/office/drawing/2014/main" id="{49360657-0903-4012-BAAC-4FCA3960E0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3" name="Straight Connector 3222">
                <a:extLst>
                  <a:ext uri="{FF2B5EF4-FFF2-40B4-BE49-F238E27FC236}">
                    <a16:creationId xmlns:a16="http://schemas.microsoft.com/office/drawing/2014/main" id="{69CF11DA-BCE5-4AFA-93C2-5C915CCAD668}"/>
                  </a:ext>
                </a:extLst>
              </p:cNvPr>
              <p:cNvCxnSpPr/>
              <p:nvPr/>
            </p:nvCxnSpPr>
            <p:spPr>
              <a:xfrm>
                <a:off x="13473793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4" name="Straight Connector 3223">
                <a:extLst>
                  <a:ext uri="{FF2B5EF4-FFF2-40B4-BE49-F238E27FC236}">
                    <a16:creationId xmlns:a16="http://schemas.microsoft.com/office/drawing/2014/main" id="{A6F467F8-6049-4A4D-877F-B92BD4B03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5" name="Straight Connector 3224">
                <a:extLst>
                  <a:ext uri="{FF2B5EF4-FFF2-40B4-BE49-F238E27FC236}">
                    <a16:creationId xmlns:a16="http://schemas.microsoft.com/office/drawing/2014/main" id="{86EDC46C-E886-4434-A9DA-EE76189C01BC}"/>
                  </a:ext>
                </a:extLst>
              </p:cNvPr>
              <p:cNvCxnSpPr/>
              <p:nvPr/>
            </p:nvCxnSpPr>
            <p:spPr>
              <a:xfrm>
                <a:off x="13473793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6" name="Straight Connector 3225">
                <a:extLst>
                  <a:ext uri="{FF2B5EF4-FFF2-40B4-BE49-F238E27FC236}">
                    <a16:creationId xmlns:a16="http://schemas.microsoft.com/office/drawing/2014/main" id="{BB0EDD1A-D504-4763-9035-A33560BD9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7" name="Straight Connector 3226">
                <a:extLst>
                  <a:ext uri="{FF2B5EF4-FFF2-40B4-BE49-F238E27FC236}">
                    <a16:creationId xmlns:a16="http://schemas.microsoft.com/office/drawing/2014/main" id="{3B3BEC87-E093-4E34-A640-4F4D87184F01}"/>
                  </a:ext>
                </a:extLst>
              </p:cNvPr>
              <p:cNvCxnSpPr/>
              <p:nvPr/>
            </p:nvCxnSpPr>
            <p:spPr>
              <a:xfrm>
                <a:off x="13708457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8" name="Straight Connector 3227">
                <a:extLst>
                  <a:ext uri="{FF2B5EF4-FFF2-40B4-BE49-F238E27FC236}">
                    <a16:creationId xmlns:a16="http://schemas.microsoft.com/office/drawing/2014/main" id="{3647D348-2D5D-4836-BF7C-DCFC584F48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9" name="Straight Connector 3228">
                <a:extLst>
                  <a:ext uri="{FF2B5EF4-FFF2-40B4-BE49-F238E27FC236}">
                    <a16:creationId xmlns:a16="http://schemas.microsoft.com/office/drawing/2014/main" id="{514AD616-C6E7-4814-81F0-DF694298B060}"/>
                  </a:ext>
                </a:extLst>
              </p:cNvPr>
              <p:cNvCxnSpPr/>
              <p:nvPr/>
            </p:nvCxnSpPr>
            <p:spPr>
              <a:xfrm>
                <a:off x="13708457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0" name="Straight Connector 3229">
                <a:extLst>
                  <a:ext uri="{FF2B5EF4-FFF2-40B4-BE49-F238E27FC236}">
                    <a16:creationId xmlns:a16="http://schemas.microsoft.com/office/drawing/2014/main" id="{20DE3E93-86D5-4E68-8019-22C17522F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1" name="Straight Connector 3230">
                <a:extLst>
                  <a:ext uri="{FF2B5EF4-FFF2-40B4-BE49-F238E27FC236}">
                    <a16:creationId xmlns:a16="http://schemas.microsoft.com/office/drawing/2014/main" id="{F4BE1CC2-8C3A-486B-A62F-8310FDEAD110}"/>
                  </a:ext>
                </a:extLst>
              </p:cNvPr>
              <p:cNvCxnSpPr/>
              <p:nvPr/>
            </p:nvCxnSpPr>
            <p:spPr>
              <a:xfrm>
                <a:off x="13708457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2" name="Straight Connector 3231">
                <a:extLst>
                  <a:ext uri="{FF2B5EF4-FFF2-40B4-BE49-F238E27FC236}">
                    <a16:creationId xmlns:a16="http://schemas.microsoft.com/office/drawing/2014/main" id="{6A17762A-07C0-472F-9144-77D8F3D23E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3" name="Straight Connector 3232">
                <a:extLst>
                  <a:ext uri="{FF2B5EF4-FFF2-40B4-BE49-F238E27FC236}">
                    <a16:creationId xmlns:a16="http://schemas.microsoft.com/office/drawing/2014/main" id="{10CD87E5-AA09-4BA7-B88F-8FB0C9266D31}"/>
                  </a:ext>
                </a:extLst>
              </p:cNvPr>
              <p:cNvCxnSpPr/>
              <p:nvPr/>
            </p:nvCxnSpPr>
            <p:spPr>
              <a:xfrm>
                <a:off x="13943123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4" name="Straight Connector 3233">
                <a:extLst>
                  <a:ext uri="{FF2B5EF4-FFF2-40B4-BE49-F238E27FC236}">
                    <a16:creationId xmlns:a16="http://schemas.microsoft.com/office/drawing/2014/main" id="{B08B36B1-4D10-4AED-9419-05A1D49B51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5" name="Straight Connector 3234">
                <a:extLst>
                  <a:ext uri="{FF2B5EF4-FFF2-40B4-BE49-F238E27FC236}">
                    <a16:creationId xmlns:a16="http://schemas.microsoft.com/office/drawing/2014/main" id="{B30EF931-371D-45BA-B25F-22A0C7AC86FE}"/>
                  </a:ext>
                </a:extLst>
              </p:cNvPr>
              <p:cNvCxnSpPr/>
              <p:nvPr/>
            </p:nvCxnSpPr>
            <p:spPr>
              <a:xfrm>
                <a:off x="13943123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6" name="Straight Connector 3235">
                <a:extLst>
                  <a:ext uri="{FF2B5EF4-FFF2-40B4-BE49-F238E27FC236}">
                    <a16:creationId xmlns:a16="http://schemas.microsoft.com/office/drawing/2014/main" id="{685B9F6E-5059-4F4A-A774-08EFD475D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7" name="Straight Connector 3236">
                <a:extLst>
                  <a:ext uri="{FF2B5EF4-FFF2-40B4-BE49-F238E27FC236}">
                    <a16:creationId xmlns:a16="http://schemas.microsoft.com/office/drawing/2014/main" id="{2434A459-5747-481C-830D-E2D4C792FD32}"/>
                  </a:ext>
                </a:extLst>
              </p:cNvPr>
              <p:cNvCxnSpPr/>
              <p:nvPr/>
            </p:nvCxnSpPr>
            <p:spPr>
              <a:xfrm>
                <a:off x="13943123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8" name="Straight Connector 3237">
                <a:extLst>
                  <a:ext uri="{FF2B5EF4-FFF2-40B4-BE49-F238E27FC236}">
                    <a16:creationId xmlns:a16="http://schemas.microsoft.com/office/drawing/2014/main" id="{63E0CFF7-2C52-4679-8118-72251A32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1" name="Straight Connector 3270">
                <a:extLst>
                  <a:ext uri="{FF2B5EF4-FFF2-40B4-BE49-F238E27FC236}">
                    <a16:creationId xmlns:a16="http://schemas.microsoft.com/office/drawing/2014/main" id="{1691F9D1-2C08-46F4-B651-1FF55913A311}"/>
                  </a:ext>
                </a:extLst>
              </p:cNvPr>
              <p:cNvCxnSpPr/>
              <p:nvPr/>
            </p:nvCxnSpPr>
            <p:spPr>
              <a:xfrm>
                <a:off x="15115769" y="15136638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2" name="Straight Connector 3271">
                <a:extLst>
                  <a:ext uri="{FF2B5EF4-FFF2-40B4-BE49-F238E27FC236}">
                    <a16:creationId xmlns:a16="http://schemas.microsoft.com/office/drawing/2014/main" id="{3AF9A8ED-D5D9-414C-A005-224232F60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5136638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3" name="Straight Connector 3272">
                <a:extLst>
                  <a:ext uri="{FF2B5EF4-FFF2-40B4-BE49-F238E27FC236}">
                    <a16:creationId xmlns:a16="http://schemas.microsoft.com/office/drawing/2014/main" id="{CFED4F2A-AA92-45DC-9682-D5BEA7FABD0D}"/>
                  </a:ext>
                </a:extLst>
              </p:cNvPr>
              <p:cNvCxnSpPr/>
              <p:nvPr/>
            </p:nvCxnSpPr>
            <p:spPr>
              <a:xfrm>
                <a:off x="15115769" y="15371319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4" name="Straight Connector 3273">
                <a:extLst>
                  <a:ext uri="{FF2B5EF4-FFF2-40B4-BE49-F238E27FC236}">
                    <a16:creationId xmlns:a16="http://schemas.microsoft.com/office/drawing/2014/main" id="{7D2485B0-E616-4416-B42F-CF09CAE37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5371319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5" name="Straight Connector 3274">
                <a:extLst>
                  <a:ext uri="{FF2B5EF4-FFF2-40B4-BE49-F238E27FC236}">
                    <a16:creationId xmlns:a16="http://schemas.microsoft.com/office/drawing/2014/main" id="{566BD5C9-23F4-46A3-8B35-A86D4328C147}"/>
                  </a:ext>
                </a:extLst>
              </p:cNvPr>
              <p:cNvCxnSpPr/>
              <p:nvPr/>
            </p:nvCxnSpPr>
            <p:spPr>
              <a:xfrm>
                <a:off x="15115769" y="15606001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6" name="Straight Connector 3275">
                <a:extLst>
                  <a:ext uri="{FF2B5EF4-FFF2-40B4-BE49-F238E27FC236}">
                    <a16:creationId xmlns:a16="http://schemas.microsoft.com/office/drawing/2014/main" id="{983C0F09-A93F-4191-9206-97D4508FD4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5606001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7" name="Straight Connector 3276">
                <a:extLst>
                  <a:ext uri="{FF2B5EF4-FFF2-40B4-BE49-F238E27FC236}">
                    <a16:creationId xmlns:a16="http://schemas.microsoft.com/office/drawing/2014/main" id="{8CA5FBB7-D2C2-4C59-9BE3-CB27B92F90C5}"/>
                  </a:ext>
                </a:extLst>
              </p:cNvPr>
              <p:cNvCxnSpPr/>
              <p:nvPr/>
            </p:nvCxnSpPr>
            <p:spPr>
              <a:xfrm>
                <a:off x="15115769" y="1584068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8" name="Straight Connector 3277">
                <a:extLst>
                  <a:ext uri="{FF2B5EF4-FFF2-40B4-BE49-F238E27FC236}">
                    <a16:creationId xmlns:a16="http://schemas.microsoft.com/office/drawing/2014/main" id="{DB11B039-02D8-4516-B2FC-70BCC609C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584068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9" name="Straight Connector 3318">
                <a:extLst>
                  <a:ext uri="{FF2B5EF4-FFF2-40B4-BE49-F238E27FC236}">
                    <a16:creationId xmlns:a16="http://schemas.microsoft.com/office/drawing/2014/main" id="{12BB83EB-60AF-4C3D-91D6-E2E86A2F6104}"/>
                  </a:ext>
                </a:extLst>
              </p:cNvPr>
              <p:cNvCxnSpPr/>
              <p:nvPr/>
            </p:nvCxnSpPr>
            <p:spPr>
              <a:xfrm>
                <a:off x="15115769" y="1443425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0" name="Straight Connector 3319">
                <a:extLst>
                  <a:ext uri="{FF2B5EF4-FFF2-40B4-BE49-F238E27FC236}">
                    <a16:creationId xmlns:a16="http://schemas.microsoft.com/office/drawing/2014/main" id="{46A0EF70-F56E-4010-85B8-1505BEB38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443425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1" name="Straight Connector 3320">
                <a:extLst>
                  <a:ext uri="{FF2B5EF4-FFF2-40B4-BE49-F238E27FC236}">
                    <a16:creationId xmlns:a16="http://schemas.microsoft.com/office/drawing/2014/main" id="{521AB580-441B-4C90-A055-8F3B37A8F41B}"/>
                  </a:ext>
                </a:extLst>
              </p:cNvPr>
              <p:cNvCxnSpPr/>
              <p:nvPr/>
            </p:nvCxnSpPr>
            <p:spPr>
              <a:xfrm>
                <a:off x="15115769" y="1466893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2" name="Straight Connector 3321">
                <a:extLst>
                  <a:ext uri="{FF2B5EF4-FFF2-40B4-BE49-F238E27FC236}">
                    <a16:creationId xmlns:a16="http://schemas.microsoft.com/office/drawing/2014/main" id="{870D3E32-33B0-4B09-9FAD-8BD4E3F0AA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466893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3" name="Straight Connector 3322">
                <a:extLst>
                  <a:ext uri="{FF2B5EF4-FFF2-40B4-BE49-F238E27FC236}">
                    <a16:creationId xmlns:a16="http://schemas.microsoft.com/office/drawing/2014/main" id="{B23D9ED2-A10F-4A51-BC0C-DB888FBEC1E4}"/>
                  </a:ext>
                </a:extLst>
              </p:cNvPr>
              <p:cNvCxnSpPr/>
              <p:nvPr/>
            </p:nvCxnSpPr>
            <p:spPr>
              <a:xfrm>
                <a:off x="15115769" y="14903616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4" name="Straight Connector 3323">
                <a:extLst>
                  <a:ext uri="{FF2B5EF4-FFF2-40B4-BE49-F238E27FC236}">
                    <a16:creationId xmlns:a16="http://schemas.microsoft.com/office/drawing/2014/main" id="{A593BA74-24BC-4CF2-8645-76E98F2920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4903616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1" name="Straight Connector 3540">
                <a:extLst>
                  <a:ext uri="{FF2B5EF4-FFF2-40B4-BE49-F238E27FC236}">
                    <a16:creationId xmlns:a16="http://schemas.microsoft.com/office/drawing/2014/main" id="{DA7F3F27-E62B-4BBE-B657-C8DCC347DA95}"/>
                  </a:ext>
                </a:extLst>
              </p:cNvPr>
              <p:cNvCxnSpPr/>
              <p:nvPr/>
            </p:nvCxnSpPr>
            <p:spPr>
              <a:xfrm>
                <a:off x="12535132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2" name="Straight Connector 3541">
                <a:extLst>
                  <a:ext uri="{FF2B5EF4-FFF2-40B4-BE49-F238E27FC236}">
                    <a16:creationId xmlns:a16="http://schemas.microsoft.com/office/drawing/2014/main" id="{D377EFAE-9ACB-457E-B490-C9D01A5D11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35132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7" name="Straight Connector 3546">
                <a:extLst>
                  <a:ext uri="{FF2B5EF4-FFF2-40B4-BE49-F238E27FC236}">
                    <a16:creationId xmlns:a16="http://schemas.microsoft.com/office/drawing/2014/main" id="{CAC83CDA-EBDF-4BF0-89B1-7D882DE8140F}"/>
                  </a:ext>
                </a:extLst>
              </p:cNvPr>
              <p:cNvCxnSpPr/>
              <p:nvPr/>
            </p:nvCxnSpPr>
            <p:spPr>
              <a:xfrm>
                <a:off x="12769797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8" name="Straight Connector 3547">
                <a:extLst>
                  <a:ext uri="{FF2B5EF4-FFF2-40B4-BE49-F238E27FC236}">
                    <a16:creationId xmlns:a16="http://schemas.microsoft.com/office/drawing/2014/main" id="{13CF4C9E-FA80-4F04-BCF7-833BBE8E9D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9797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3" name="Straight Connector 3552">
                <a:extLst>
                  <a:ext uri="{FF2B5EF4-FFF2-40B4-BE49-F238E27FC236}">
                    <a16:creationId xmlns:a16="http://schemas.microsoft.com/office/drawing/2014/main" id="{B09B7A15-EBB8-4764-84C9-F35667071DA7}"/>
                  </a:ext>
                </a:extLst>
              </p:cNvPr>
              <p:cNvCxnSpPr/>
              <p:nvPr/>
            </p:nvCxnSpPr>
            <p:spPr>
              <a:xfrm>
                <a:off x="13004462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4" name="Straight Connector 3553">
                <a:extLst>
                  <a:ext uri="{FF2B5EF4-FFF2-40B4-BE49-F238E27FC236}">
                    <a16:creationId xmlns:a16="http://schemas.microsoft.com/office/drawing/2014/main" id="{2FBD4BCC-7D27-4C35-9603-FF574E8C4F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4462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9" name="Straight Connector 3558">
                <a:extLst>
                  <a:ext uri="{FF2B5EF4-FFF2-40B4-BE49-F238E27FC236}">
                    <a16:creationId xmlns:a16="http://schemas.microsoft.com/office/drawing/2014/main" id="{B1E85CE1-FF9F-49C9-80C5-2ACE65F03E58}"/>
                  </a:ext>
                </a:extLst>
              </p:cNvPr>
              <p:cNvCxnSpPr/>
              <p:nvPr/>
            </p:nvCxnSpPr>
            <p:spPr>
              <a:xfrm>
                <a:off x="13239127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0" name="Straight Connector 3559">
                <a:extLst>
                  <a:ext uri="{FF2B5EF4-FFF2-40B4-BE49-F238E27FC236}">
                    <a16:creationId xmlns:a16="http://schemas.microsoft.com/office/drawing/2014/main" id="{BB7D5A14-3805-4A6D-9CE5-57F3154A0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9127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5" name="Straight Connector 3564">
                <a:extLst>
                  <a:ext uri="{FF2B5EF4-FFF2-40B4-BE49-F238E27FC236}">
                    <a16:creationId xmlns:a16="http://schemas.microsoft.com/office/drawing/2014/main" id="{8593DF5B-967D-4F68-A172-AA6C8DA8DFA3}"/>
                  </a:ext>
                </a:extLst>
              </p:cNvPr>
              <p:cNvCxnSpPr/>
              <p:nvPr/>
            </p:nvCxnSpPr>
            <p:spPr>
              <a:xfrm>
                <a:off x="11597150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6" name="Straight Connector 3565">
                <a:extLst>
                  <a:ext uri="{FF2B5EF4-FFF2-40B4-BE49-F238E27FC236}">
                    <a16:creationId xmlns:a16="http://schemas.microsoft.com/office/drawing/2014/main" id="{FD2D25B2-610F-46F7-9841-ADD358F41D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7150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1" name="Straight Connector 3570">
                <a:extLst>
                  <a:ext uri="{FF2B5EF4-FFF2-40B4-BE49-F238E27FC236}">
                    <a16:creationId xmlns:a16="http://schemas.microsoft.com/office/drawing/2014/main" id="{52660362-ECA6-4AA2-89A5-4FB3B0F664EA}"/>
                  </a:ext>
                </a:extLst>
              </p:cNvPr>
              <p:cNvCxnSpPr/>
              <p:nvPr/>
            </p:nvCxnSpPr>
            <p:spPr>
              <a:xfrm>
                <a:off x="11831816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2" name="Straight Connector 3571">
                <a:extLst>
                  <a:ext uri="{FF2B5EF4-FFF2-40B4-BE49-F238E27FC236}">
                    <a16:creationId xmlns:a16="http://schemas.microsoft.com/office/drawing/2014/main" id="{3DCE281B-F0F8-43D9-BAE8-2F589FC10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1816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7" name="Straight Connector 3576">
                <a:extLst>
                  <a:ext uri="{FF2B5EF4-FFF2-40B4-BE49-F238E27FC236}">
                    <a16:creationId xmlns:a16="http://schemas.microsoft.com/office/drawing/2014/main" id="{D8A4033A-56A2-44A6-A696-A27C07665335}"/>
                  </a:ext>
                </a:extLst>
              </p:cNvPr>
              <p:cNvCxnSpPr/>
              <p:nvPr/>
            </p:nvCxnSpPr>
            <p:spPr>
              <a:xfrm>
                <a:off x="12066480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8" name="Straight Connector 3577">
                <a:extLst>
                  <a:ext uri="{FF2B5EF4-FFF2-40B4-BE49-F238E27FC236}">
                    <a16:creationId xmlns:a16="http://schemas.microsoft.com/office/drawing/2014/main" id="{7E1F53F8-1377-4258-957A-F4D08DD3FA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66480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3" name="Straight Connector 3582">
                <a:extLst>
                  <a:ext uri="{FF2B5EF4-FFF2-40B4-BE49-F238E27FC236}">
                    <a16:creationId xmlns:a16="http://schemas.microsoft.com/office/drawing/2014/main" id="{4D502C22-48D3-4FE5-AA71-97B81D231BEA}"/>
                  </a:ext>
                </a:extLst>
              </p:cNvPr>
              <p:cNvCxnSpPr/>
              <p:nvPr/>
            </p:nvCxnSpPr>
            <p:spPr>
              <a:xfrm>
                <a:off x="12301146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4" name="Straight Connector 3583">
                <a:extLst>
                  <a:ext uri="{FF2B5EF4-FFF2-40B4-BE49-F238E27FC236}">
                    <a16:creationId xmlns:a16="http://schemas.microsoft.com/office/drawing/2014/main" id="{93946E36-67ED-459C-811B-E070F395B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1146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5" name="Straight Connector 3644">
                <a:extLst>
                  <a:ext uri="{FF2B5EF4-FFF2-40B4-BE49-F238E27FC236}">
                    <a16:creationId xmlns:a16="http://schemas.microsoft.com/office/drawing/2014/main" id="{5E1DAB4E-F921-48F1-8F60-C462949F99A4}"/>
                  </a:ext>
                </a:extLst>
              </p:cNvPr>
              <p:cNvCxnSpPr/>
              <p:nvPr/>
            </p:nvCxnSpPr>
            <p:spPr>
              <a:xfrm>
                <a:off x="14177109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6" name="Straight Connector 3645">
                <a:extLst>
                  <a:ext uri="{FF2B5EF4-FFF2-40B4-BE49-F238E27FC236}">
                    <a16:creationId xmlns:a16="http://schemas.microsoft.com/office/drawing/2014/main" id="{500AC897-4985-40F8-B23B-422701534B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77109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1" name="Straight Connector 3650">
                <a:extLst>
                  <a:ext uri="{FF2B5EF4-FFF2-40B4-BE49-F238E27FC236}">
                    <a16:creationId xmlns:a16="http://schemas.microsoft.com/office/drawing/2014/main" id="{8D9FEE67-0432-4CAF-B31C-A4D0FE933AD7}"/>
                  </a:ext>
                </a:extLst>
              </p:cNvPr>
              <p:cNvCxnSpPr/>
              <p:nvPr/>
            </p:nvCxnSpPr>
            <p:spPr>
              <a:xfrm>
                <a:off x="14411774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2" name="Straight Connector 3651">
                <a:extLst>
                  <a:ext uri="{FF2B5EF4-FFF2-40B4-BE49-F238E27FC236}">
                    <a16:creationId xmlns:a16="http://schemas.microsoft.com/office/drawing/2014/main" id="{1993BF6D-1B5D-4DB6-A744-B1283027A2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11774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7" name="Straight Connector 3656">
                <a:extLst>
                  <a:ext uri="{FF2B5EF4-FFF2-40B4-BE49-F238E27FC236}">
                    <a16:creationId xmlns:a16="http://schemas.microsoft.com/office/drawing/2014/main" id="{5D3CDA6F-DE56-454B-9892-8AA394EBCE07}"/>
                  </a:ext>
                </a:extLst>
              </p:cNvPr>
              <p:cNvCxnSpPr/>
              <p:nvPr/>
            </p:nvCxnSpPr>
            <p:spPr>
              <a:xfrm>
                <a:off x="14646439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8" name="Straight Connector 3657">
                <a:extLst>
                  <a:ext uri="{FF2B5EF4-FFF2-40B4-BE49-F238E27FC236}">
                    <a16:creationId xmlns:a16="http://schemas.microsoft.com/office/drawing/2014/main" id="{9497823E-8904-4EF1-9F9A-E64A08558B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6439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3" name="Straight Connector 3662">
                <a:extLst>
                  <a:ext uri="{FF2B5EF4-FFF2-40B4-BE49-F238E27FC236}">
                    <a16:creationId xmlns:a16="http://schemas.microsoft.com/office/drawing/2014/main" id="{AB1DA8F8-3FBD-4954-86B3-AFE01ED100E4}"/>
                  </a:ext>
                </a:extLst>
              </p:cNvPr>
              <p:cNvCxnSpPr/>
              <p:nvPr/>
            </p:nvCxnSpPr>
            <p:spPr>
              <a:xfrm>
                <a:off x="14881104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4" name="Straight Connector 3663">
                <a:extLst>
                  <a:ext uri="{FF2B5EF4-FFF2-40B4-BE49-F238E27FC236}">
                    <a16:creationId xmlns:a16="http://schemas.microsoft.com/office/drawing/2014/main" id="{862C9095-D9DD-49D3-8C83-4D99241AA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81104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9" name="Straight Connector 3668">
                <a:extLst>
                  <a:ext uri="{FF2B5EF4-FFF2-40B4-BE49-F238E27FC236}">
                    <a16:creationId xmlns:a16="http://schemas.microsoft.com/office/drawing/2014/main" id="{C8E196F1-9EEC-4109-8EEB-7523EBCB8104}"/>
                  </a:ext>
                </a:extLst>
              </p:cNvPr>
              <p:cNvCxnSpPr/>
              <p:nvPr/>
            </p:nvCxnSpPr>
            <p:spPr>
              <a:xfrm>
                <a:off x="13473793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0" name="Straight Connector 3669">
                <a:extLst>
                  <a:ext uri="{FF2B5EF4-FFF2-40B4-BE49-F238E27FC236}">
                    <a16:creationId xmlns:a16="http://schemas.microsoft.com/office/drawing/2014/main" id="{28F66302-E681-495F-A0E3-C41E01D3C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3793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>
                <a:extLst>
                  <a:ext uri="{FF2B5EF4-FFF2-40B4-BE49-F238E27FC236}">
                    <a16:creationId xmlns:a16="http://schemas.microsoft.com/office/drawing/2014/main" id="{82E65B2F-0CEC-4AA7-967C-E8EAE86A12AD}"/>
                  </a:ext>
                </a:extLst>
              </p:cNvPr>
              <p:cNvCxnSpPr/>
              <p:nvPr/>
            </p:nvCxnSpPr>
            <p:spPr>
              <a:xfrm>
                <a:off x="13708457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>
                <a:extLst>
                  <a:ext uri="{FF2B5EF4-FFF2-40B4-BE49-F238E27FC236}">
                    <a16:creationId xmlns:a16="http://schemas.microsoft.com/office/drawing/2014/main" id="{F87C3852-CFC8-4B69-8747-0F9744CE2B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8457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1" name="Straight Connector 3680">
                <a:extLst>
                  <a:ext uri="{FF2B5EF4-FFF2-40B4-BE49-F238E27FC236}">
                    <a16:creationId xmlns:a16="http://schemas.microsoft.com/office/drawing/2014/main" id="{E6DBEF17-C8F4-4E65-9349-00FF2FB738A8}"/>
                  </a:ext>
                </a:extLst>
              </p:cNvPr>
              <p:cNvCxnSpPr/>
              <p:nvPr/>
            </p:nvCxnSpPr>
            <p:spPr>
              <a:xfrm>
                <a:off x="13943123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2" name="Straight Connector 3681">
                <a:extLst>
                  <a:ext uri="{FF2B5EF4-FFF2-40B4-BE49-F238E27FC236}">
                    <a16:creationId xmlns:a16="http://schemas.microsoft.com/office/drawing/2014/main" id="{E82B6AA9-D5C7-4D68-B166-1443A0F878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43123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7" name="Straight Connector 3766">
                <a:extLst>
                  <a:ext uri="{FF2B5EF4-FFF2-40B4-BE49-F238E27FC236}">
                    <a16:creationId xmlns:a16="http://schemas.microsoft.com/office/drawing/2014/main" id="{FD366332-5311-4881-A5F3-9F87B0D3AB7E}"/>
                  </a:ext>
                </a:extLst>
              </p:cNvPr>
              <p:cNvCxnSpPr/>
              <p:nvPr/>
            </p:nvCxnSpPr>
            <p:spPr>
              <a:xfrm>
                <a:off x="15115769" y="16075364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8" name="Straight Connector 3767">
                <a:extLst>
                  <a:ext uri="{FF2B5EF4-FFF2-40B4-BE49-F238E27FC236}">
                    <a16:creationId xmlns:a16="http://schemas.microsoft.com/office/drawing/2014/main" id="{E0074D16-5C03-4E6B-B73E-2577BF692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5769" y="16075364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5912FFD-725B-461A-A277-94BE2A135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78331" y="8643614"/>
              <a:ext cx="23268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4BAF924-53D0-45B4-A5C3-9DD3DBAFADAF}"/>
                </a:ext>
              </a:extLst>
            </p:cNvPr>
            <p:cNvGrpSpPr/>
            <p:nvPr/>
          </p:nvGrpSpPr>
          <p:grpSpPr>
            <a:xfrm rot="16200000">
              <a:off x="19361540" y="6917936"/>
              <a:ext cx="238108" cy="1066923"/>
              <a:chOff x="11320623" y="5410447"/>
              <a:chExt cx="910897" cy="1321596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996E718-563B-4CA0-9D22-10EBCAB12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623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9B95EA1-07D3-4D6C-8B4B-5C8549060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1520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61E622B-6E8E-44C4-8C70-D1E0C9808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20623" y="67320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9A6F2A-BB1B-49AB-BF7A-F3D465B74920}"/>
                </a:ext>
              </a:extLst>
            </p:cNvPr>
            <p:cNvGrpSpPr/>
            <p:nvPr/>
          </p:nvGrpSpPr>
          <p:grpSpPr>
            <a:xfrm>
              <a:off x="11569440" y="194157"/>
              <a:ext cx="7479310" cy="7476001"/>
              <a:chOff x="23470345" y="194158"/>
              <a:chExt cx="14306400" cy="14299082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E873D63-E3FB-4716-8CA1-0CFF729CF740}"/>
                  </a:ext>
                </a:extLst>
              </p:cNvPr>
              <p:cNvSpPr/>
              <p:nvPr/>
            </p:nvSpPr>
            <p:spPr>
              <a:xfrm>
                <a:off x="23470345" y="194158"/>
                <a:ext cx="14306400" cy="142990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sz="1600" dirty="0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A85A44A-0727-4253-8A0F-39C7D6165D3A}"/>
                  </a:ext>
                </a:extLst>
              </p:cNvPr>
              <p:cNvCxnSpPr/>
              <p:nvPr/>
            </p:nvCxnSpPr>
            <p:spPr>
              <a:xfrm>
                <a:off x="25321825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40FDE5E-18F0-41B3-B3FF-09480560B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9E93551-0E1E-42D9-9090-34F9785210F9}"/>
                  </a:ext>
                </a:extLst>
              </p:cNvPr>
              <p:cNvCxnSpPr/>
              <p:nvPr/>
            </p:nvCxnSpPr>
            <p:spPr>
              <a:xfrm>
                <a:off x="25321825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E7643AE-268C-4DA8-907C-2920B55F3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77CCAD2-0AB2-482A-9D11-D132759C0E52}"/>
                  </a:ext>
                </a:extLst>
              </p:cNvPr>
              <p:cNvCxnSpPr/>
              <p:nvPr/>
            </p:nvCxnSpPr>
            <p:spPr>
              <a:xfrm>
                <a:off x="25321825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62B2F28-BFA7-4C60-BAED-DC33C4C74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BE2E34E-0266-44C7-9E04-E408DE019995}"/>
                  </a:ext>
                </a:extLst>
              </p:cNvPr>
              <p:cNvCxnSpPr/>
              <p:nvPr/>
            </p:nvCxnSpPr>
            <p:spPr>
              <a:xfrm>
                <a:off x="25321825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C20D76E-57A0-4169-8BAC-E913009DD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A573260-748E-47A5-8E48-925C8277C109}"/>
                  </a:ext>
                </a:extLst>
              </p:cNvPr>
              <p:cNvCxnSpPr/>
              <p:nvPr/>
            </p:nvCxnSpPr>
            <p:spPr>
              <a:xfrm>
                <a:off x="25770692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AE5BF49-5604-435B-A15B-59356523C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F7796AB-5DD2-4694-B11F-FE8B164632A1}"/>
                  </a:ext>
                </a:extLst>
              </p:cNvPr>
              <p:cNvCxnSpPr/>
              <p:nvPr/>
            </p:nvCxnSpPr>
            <p:spPr>
              <a:xfrm>
                <a:off x="25770692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B866AEE-42A1-46FB-A47C-9FCD0EDD8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B19FDEE-A709-4CA2-977E-171957323447}"/>
                  </a:ext>
                </a:extLst>
              </p:cNvPr>
              <p:cNvCxnSpPr/>
              <p:nvPr/>
            </p:nvCxnSpPr>
            <p:spPr>
              <a:xfrm>
                <a:off x="25770692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EB8EBF1-B274-465B-BED7-02E4F4331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874C612-258F-4F1A-A192-9CC146D05F19}"/>
                  </a:ext>
                </a:extLst>
              </p:cNvPr>
              <p:cNvCxnSpPr/>
              <p:nvPr/>
            </p:nvCxnSpPr>
            <p:spPr>
              <a:xfrm>
                <a:off x="25770692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A8FFBE2-37A2-4958-8243-C5C1F86D2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23A08DE-27BB-45CD-B13E-14C85A43AEE0}"/>
                  </a:ext>
                </a:extLst>
              </p:cNvPr>
              <p:cNvCxnSpPr/>
              <p:nvPr/>
            </p:nvCxnSpPr>
            <p:spPr>
              <a:xfrm>
                <a:off x="26219558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25B884C-9138-445D-9FE9-A00B0565C2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7B5845A-60F9-4650-803A-D207F49F0D9E}"/>
                  </a:ext>
                </a:extLst>
              </p:cNvPr>
              <p:cNvCxnSpPr/>
              <p:nvPr/>
            </p:nvCxnSpPr>
            <p:spPr>
              <a:xfrm>
                <a:off x="26219558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A6943CD-5FCA-4B0C-B1D5-B304F60812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B1F779A-CC12-460F-B06A-FEB756AE0A83}"/>
                  </a:ext>
                </a:extLst>
              </p:cNvPr>
              <p:cNvCxnSpPr/>
              <p:nvPr/>
            </p:nvCxnSpPr>
            <p:spPr>
              <a:xfrm>
                <a:off x="26219558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2ED7D5D-3B92-487D-A0AF-4027F66D22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FF9E918-7175-4324-B7C9-E151B51A6B38}"/>
                  </a:ext>
                </a:extLst>
              </p:cNvPr>
              <p:cNvCxnSpPr/>
              <p:nvPr/>
            </p:nvCxnSpPr>
            <p:spPr>
              <a:xfrm>
                <a:off x="26219558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ABF03A0-B4D4-4F59-B0D3-8350FB260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CE6AB11-EB40-4561-800A-D32C4A1906FD}"/>
                  </a:ext>
                </a:extLst>
              </p:cNvPr>
              <p:cNvCxnSpPr/>
              <p:nvPr/>
            </p:nvCxnSpPr>
            <p:spPr>
              <a:xfrm>
                <a:off x="26668425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872A8CC-DDA3-4A04-85E4-70B3416C1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EB3482A-9AEC-4D07-98D1-C60E42AE8D70}"/>
                  </a:ext>
                </a:extLst>
              </p:cNvPr>
              <p:cNvCxnSpPr/>
              <p:nvPr/>
            </p:nvCxnSpPr>
            <p:spPr>
              <a:xfrm>
                <a:off x="26668425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DB17F11-1BF7-46CC-8BD1-DFCEC59CA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118E6C6-338B-452D-A332-C6D441985F66}"/>
                  </a:ext>
                </a:extLst>
              </p:cNvPr>
              <p:cNvCxnSpPr/>
              <p:nvPr/>
            </p:nvCxnSpPr>
            <p:spPr>
              <a:xfrm>
                <a:off x="26668425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19FB9192-3288-4616-A309-B3E7609F7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6E40031-A49F-4191-B456-D280EFBF68DE}"/>
                  </a:ext>
                </a:extLst>
              </p:cNvPr>
              <p:cNvCxnSpPr/>
              <p:nvPr/>
            </p:nvCxnSpPr>
            <p:spPr>
              <a:xfrm>
                <a:off x="26668425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8451DFE-18D5-4EFF-A862-931B5CF1AB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B45CC1B-547E-4536-9EA3-C2AF40ECF778}"/>
                  </a:ext>
                </a:extLst>
              </p:cNvPr>
              <p:cNvCxnSpPr/>
              <p:nvPr/>
            </p:nvCxnSpPr>
            <p:spPr>
              <a:xfrm>
                <a:off x="23527657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507C5AF7-87DF-4776-91EA-BD49FE928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3DB879D-471D-49CE-943A-CC621558A690}"/>
                  </a:ext>
                </a:extLst>
              </p:cNvPr>
              <p:cNvCxnSpPr/>
              <p:nvPr/>
            </p:nvCxnSpPr>
            <p:spPr>
              <a:xfrm>
                <a:off x="23527657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9AC7AE5-92E5-4A8E-972C-2AB3F7A2E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4F02CFC-1699-4E3F-B3C4-FAF473D75A5F}"/>
                  </a:ext>
                </a:extLst>
              </p:cNvPr>
              <p:cNvCxnSpPr/>
              <p:nvPr/>
            </p:nvCxnSpPr>
            <p:spPr>
              <a:xfrm>
                <a:off x="23527657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74D60069-EEBE-4F90-BDE0-00EA36A7C5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BE04742-4D50-4FD9-A8C6-5BC07D9F3CA9}"/>
                  </a:ext>
                </a:extLst>
              </p:cNvPr>
              <p:cNvCxnSpPr/>
              <p:nvPr/>
            </p:nvCxnSpPr>
            <p:spPr>
              <a:xfrm>
                <a:off x="23527657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9105EDD-6888-482A-8059-E2D7BCE4F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B33E842-B1C3-428A-9EE8-23CB7B70DBAF}"/>
                  </a:ext>
                </a:extLst>
              </p:cNvPr>
              <p:cNvCxnSpPr/>
              <p:nvPr/>
            </p:nvCxnSpPr>
            <p:spPr>
              <a:xfrm>
                <a:off x="23976524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821D00F-FEA6-4ECC-9A13-C0D5041DD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4912EBE-25CC-407D-9EF0-529EE2261DEB}"/>
                  </a:ext>
                </a:extLst>
              </p:cNvPr>
              <p:cNvCxnSpPr/>
              <p:nvPr/>
            </p:nvCxnSpPr>
            <p:spPr>
              <a:xfrm>
                <a:off x="23976524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748A8C1-81BB-4FD3-B82C-CBAA74F831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7F7C3881-7000-46F8-B951-36E920771AF1}"/>
                  </a:ext>
                </a:extLst>
              </p:cNvPr>
              <p:cNvCxnSpPr/>
              <p:nvPr/>
            </p:nvCxnSpPr>
            <p:spPr>
              <a:xfrm>
                <a:off x="23976524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C207B84-0F24-4E2A-875A-50869ADA2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230AD89-D2A3-49E2-B292-B814E7212DB3}"/>
                  </a:ext>
                </a:extLst>
              </p:cNvPr>
              <p:cNvCxnSpPr/>
              <p:nvPr/>
            </p:nvCxnSpPr>
            <p:spPr>
              <a:xfrm>
                <a:off x="23976524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DD985C3A-6CC2-4B6C-85B8-C1085F56F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AE17F55-107B-4594-BB31-16F914B30781}"/>
                  </a:ext>
                </a:extLst>
              </p:cNvPr>
              <p:cNvCxnSpPr/>
              <p:nvPr/>
            </p:nvCxnSpPr>
            <p:spPr>
              <a:xfrm>
                <a:off x="24425390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DA752F6-0980-4B8F-9C36-F1C1A9091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6A1CBCB-A146-48AF-B525-E066C069EE0F}"/>
                  </a:ext>
                </a:extLst>
              </p:cNvPr>
              <p:cNvCxnSpPr/>
              <p:nvPr/>
            </p:nvCxnSpPr>
            <p:spPr>
              <a:xfrm>
                <a:off x="24425390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364460FF-11CD-4D7E-9ACD-6E7712B7E8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8F8AFCB8-2541-497F-8CC9-84A62E29A46D}"/>
                  </a:ext>
                </a:extLst>
              </p:cNvPr>
              <p:cNvCxnSpPr/>
              <p:nvPr/>
            </p:nvCxnSpPr>
            <p:spPr>
              <a:xfrm>
                <a:off x="24425390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D505C6E9-254E-435C-9A60-DF1E3CFB3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7BECCCA8-ED87-4886-B21F-0B1FD414F4EC}"/>
                  </a:ext>
                </a:extLst>
              </p:cNvPr>
              <p:cNvCxnSpPr/>
              <p:nvPr/>
            </p:nvCxnSpPr>
            <p:spPr>
              <a:xfrm>
                <a:off x="24425390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DCF9349B-D592-4A20-8B2E-3AA614FD76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EBC78C75-C2D6-4F66-BB57-4CFACB00B7A2}"/>
                  </a:ext>
                </a:extLst>
              </p:cNvPr>
              <p:cNvCxnSpPr/>
              <p:nvPr/>
            </p:nvCxnSpPr>
            <p:spPr>
              <a:xfrm>
                <a:off x="24874257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81427C1-A1DB-47FA-B97A-8C88821C01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91860A78-C9D8-489C-89F7-EA4EA60650C8}"/>
                  </a:ext>
                </a:extLst>
              </p:cNvPr>
              <p:cNvCxnSpPr/>
              <p:nvPr/>
            </p:nvCxnSpPr>
            <p:spPr>
              <a:xfrm>
                <a:off x="24874257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FCBB5043-109C-4520-BB99-0F7EE00CD7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9E740C1-81AA-4A7A-9B94-C32055F52B0C}"/>
                  </a:ext>
                </a:extLst>
              </p:cNvPr>
              <p:cNvCxnSpPr/>
              <p:nvPr/>
            </p:nvCxnSpPr>
            <p:spPr>
              <a:xfrm>
                <a:off x="24874257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862EBB72-E27A-49EE-8155-704095A46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F744EDDE-3941-4E7C-801F-1084B5F40D0E}"/>
                  </a:ext>
                </a:extLst>
              </p:cNvPr>
              <p:cNvCxnSpPr/>
              <p:nvPr/>
            </p:nvCxnSpPr>
            <p:spPr>
              <a:xfrm>
                <a:off x="24874257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174D87B-D584-4AAD-AF9E-1B1C176DA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2DFEE7C4-458C-4BD2-B805-A0AA5ACB2656}"/>
                  </a:ext>
                </a:extLst>
              </p:cNvPr>
              <p:cNvCxnSpPr/>
              <p:nvPr/>
            </p:nvCxnSpPr>
            <p:spPr>
              <a:xfrm>
                <a:off x="25321825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DFE5033-B6CB-459D-9766-5CB236712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8582F99B-F0AC-4407-9916-83FEF203E12C}"/>
                  </a:ext>
                </a:extLst>
              </p:cNvPr>
              <p:cNvCxnSpPr/>
              <p:nvPr/>
            </p:nvCxnSpPr>
            <p:spPr>
              <a:xfrm>
                <a:off x="25321825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134609B8-00AF-45A5-8915-FA71ADF0C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DDC09F5-7066-4437-9862-7B30F286984A}"/>
                  </a:ext>
                </a:extLst>
              </p:cNvPr>
              <p:cNvCxnSpPr/>
              <p:nvPr/>
            </p:nvCxnSpPr>
            <p:spPr>
              <a:xfrm>
                <a:off x="25321825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88851308-637E-4A71-AF25-4DCB3FF4A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96A0825-59B2-46BC-AF16-987963D90762}"/>
                  </a:ext>
                </a:extLst>
              </p:cNvPr>
              <p:cNvCxnSpPr/>
              <p:nvPr/>
            </p:nvCxnSpPr>
            <p:spPr>
              <a:xfrm>
                <a:off x="25321825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00879D1E-9F05-46BA-926A-FCFD2CEB5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376C98E-321A-45CD-805B-664C764D1518}"/>
                  </a:ext>
                </a:extLst>
              </p:cNvPr>
              <p:cNvCxnSpPr/>
              <p:nvPr/>
            </p:nvCxnSpPr>
            <p:spPr>
              <a:xfrm>
                <a:off x="25770692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E493D6B9-0FE3-496F-963A-C89F3BEDA8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EAEE0FBC-4D39-4C8E-975B-021FD0448688}"/>
                  </a:ext>
                </a:extLst>
              </p:cNvPr>
              <p:cNvCxnSpPr/>
              <p:nvPr/>
            </p:nvCxnSpPr>
            <p:spPr>
              <a:xfrm>
                <a:off x="25770692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9C0D5BF3-370F-49FA-BB9E-513A7BC8E7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40AC0F-CD84-409F-9DFF-2406AF22B95E}"/>
                  </a:ext>
                </a:extLst>
              </p:cNvPr>
              <p:cNvCxnSpPr/>
              <p:nvPr/>
            </p:nvCxnSpPr>
            <p:spPr>
              <a:xfrm>
                <a:off x="25770692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F9666B0C-9769-447E-8DB3-6162ED0BFD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A6ABD86-054A-4D0C-ACA7-8B0479F82BE4}"/>
                  </a:ext>
                </a:extLst>
              </p:cNvPr>
              <p:cNvCxnSpPr/>
              <p:nvPr/>
            </p:nvCxnSpPr>
            <p:spPr>
              <a:xfrm>
                <a:off x="25770692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B6F1357-2F8E-40C8-9D1C-10743CB6A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D5FF08DF-DB98-4CB8-B9D7-9056EA204C4E}"/>
                  </a:ext>
                </a:extLst>
              </p:cNvPr>
              <p:cNvCxnSpPr/>
              <p:nvPr/>
            </p:nvCxnSpPr>
            <p:spPr>
              <a:xfrm>
                <a:off x="26219558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69A8FFB-319D-43CF-A6FD-005CBEFD9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5588BCBF-5C51-465E-A511-7B5E3D34BEB1}"/>
                  </a:ext>
                </a:extLst>
              </p:cNvPr>
              <p:cNvCxnSpPr/>
              <p:nvPr/>
            </p:nvCxnSpPr>
            <p:spPr>
              <a:xfrm>
                <a:off x="26219558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6A39BC6-8ED6-4E4E-B12F-3DACD18B7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5DD8EBDE-1795-4095-9548-27F35CAD1246}"/>
                  </a:ext>
                </a:extLst>
              </p:cNvPr>
              <p:cNvCxnSpPr/>
              <p:nvPr/>
            </p:nvCxnSpPr>
            <p:spPr>
              <a:xfrm>
                <a:off x="26219558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42315EA4-3DBB-4F5A-805D-3B981C2D95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A08F85C-1AFE-4869-85C7-AD49CEE9B3AA}"/>
                  </a:ext>
                </a:extLst>
              </p:cNvPr>
              <p:cNvCxnSpPr/>
              <p:nvPr/>
            </p:nvCxnSpPr>
            <p:spPr>
              <a:xfrm>
                <a:off x="26219558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7582981B-2FFD-4096-8C90-50D7BDC0F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97C0808E-AAD4-46C4-848E-3397FAE42D6C}"/>
                  </a:ext>
                </a:extLst>
              </p:cNvPr>
              <p:cNvCxnSpPr/>
              <p:nvPr/>
            </p:nvCxnSpPr>
            <p:spPr>
              <a:xfrm>
                <a:off x="26668425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D339FB66-BAAC-4ADA-8895-2DE2719DD7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D75F504-1682-48D9-84B8-45B7B7081341}"/>
                  </a:ext>
                </a:extLst>
              </p:cNvPr>
              <p:cNvCxnSpPr/>
              <p:nvPr/>
            </p:nvCxnSpPr>
            <p:spPr>
              <a:xfrm>
                <a:off x="26668425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983806A-1E42-4BFD-AFED-F04EDA414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11A0FC29-08AC-4209-835C-C1032B149A67}"/>
                  </a:ext>
                </a:extLst>
              </p:cNvPr>
              <p:cNvCxnSpPr/>
              <p:nvPr/>
            </p:nvCxnSpPr>
            <p:spPr>
              <a:xfrm>
                <a:off x="26668425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7C5A9AB7-9AE9-4EB4-8805-8E59EB407F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A6C0621-607C-49FF-94A2-22818976A79F}"/>
                  </a:ext>
                </a:extLst>
              </p:cNvPr>
              <p:cNvCxnSpPr/>
              <p:nvPr/>
            </p:nvCxnSpPr>
            <p:spPr>
              <a:xfrm>
                <a:off x="26668425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A296B68B-161A-4A8E-A116-62FD50CE4E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754E2AE1-E7DB-477B-A8E0-EAB6103AFD1D}"/>
                  </a:ext>
                </a:extLst>
              </p:cNvPr>
              <p:cNvCxnSpPr/>
              <p:nvPr/>
            </p:nvCxnSpPr>
            <p:spPr>
              <a:xfrm>
                <a:off x="23527657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3D2A3BD-A5C5-4795-AED4-31FFB0182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25DDC43B-656D-4E1D-844F-75B3489FEEB8}"/>
                  </a:ext>
                </a:extLst>
              </p:cNvPr>
              <p:cNvCxnSpPr/>
              <p:nvPr/>
            </p:nvCxnSpPr>
            <p:spPr>
              <a:xfrm>
                <a:off x="23527657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7BADD1A1-BFDC-43F5-891C-05CEA32CFA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DF2B041-57A7-43A7-BEF0-FDB041B5F040}"/>
                  </a:ext>
                </a:extLst>
              </p:cNvPr>
              <p:cNvCxnSpPr/>
              <p:nvPr/>
            </p:nvCxnSpPr>
            <p:spPr>
              <a:xfrm>
                <a:off x="23527657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455126E2-B16E-4CD7-8B43-8BB9F8B41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6B59F1AB-6582-4315-8C47-1C921577F4AB}"/>
                  </a:ext>
                </a:extLst>
              </p:cNvPr>
              <p:cNvCxnSpPr/>
              <p:nvPr/>
            </p:nvCxnSpPr>
            <p:spPr>
              <a:xfrm>
                <a:off x="23527657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62367B5F-6B39-496C-A027-912D42A11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AA72B222-A6A2-45D1-A8D6-06847BDEFA6E}"/>
                  </a:ext>
                </a:extLst>
              </p:cNvPr>
              <p:cNvCxnSpPr/>
              <p:nvPr/>
            </p:nvCxnSpPr>
            <p:spPr>
              <a:xfrm>
                <a:off x="23976524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C10037EB-34D9-4DDA-A859-EE13512908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E5BCFBB5-60E0-4179-AB54-8FC67CA92C6D}"/>
                  </a:ext>
                </a:extLst>
              </p:cNvPr>
              <p:cNvCxnSpPr/>
              <p:nvPr/>
            </p:nvCxnSpPr>
            <p:spPr>
              <a:xfrm>
                <a:off x="23976524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097F677-DEDB-47CF-8B29-578A15EA53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0BCDD791-BADF-4718-8CCC-8AF7ABF7B4AE}"/>
                  </a:ext>
                </a:extLst>
              </p:cNvPr>
              <p:cNvCxnSpPr/>
              <p:nvPr/>
            </p:nvCxnSpPr>
            <p:spPr>
              <a:xfrm>
                <a:off x="23976524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BC0EF292-A5BD-4533-A8DD-86E9A58358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C5CD8CD7-F326-42C3-93F2-C74C3E6E6058}"/>
                  </a:ext>
                </a:extLst>
              </p:cNvPr>
              <p:cNvCxnSpPr/>
              <p:nvPr/>
            </p:nvCxnSpPr>
            <p:spPr>
              <a:xfrm>
                <a:off x="23976524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6BDED3B3-332D-42CE-B457-FACEF057AD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54246C2E-D319-4A6B-BC84-BBA0EB93A178}"/>
                  </a:ext>
                </a:extLst>
              </p:cNvPr>
              <p:cNvCxnSpPr/>
              <p:nvPr/>
            </p:nvCxnSpPr>
            <p:spPr>
              <a:xfrm>
                <a:off x="24425390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8D7BED1B-3873-4E90-9D2D-9FC22CE4B9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7C20FCCF-5D55-43BC-81C1-A2C2293723D5}"/>
                  </a:ext>
                </a:extLst>
              </p:cNvPr>
              <p:cNvCxnSpPr/>
              <p:nvPr/>
            </p:nvCxnSpPr>
            <p:spPr>
              <a:xfrm>
                <a:off x="24425390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2510A90B-CEF2-498A-801A-078E789DC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BEA648E-8441-4780-9E27-B567F6406CC7}"/>
                  </a:ext>
                </a:extLst>
              </p:cNvPr>
              <p:cNvCxnSpPr/>
              <p:nvPr/>
            </p:nvCxnSpPr>
            <p:spPr>
              <a:xfrm>
                <a:off x="24425390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DA5C20D-14A4-4681-AFAF-7DDD57F260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4A60DB4B-4734-4DC6-AFB1-257CA82BDC66}"/>
                  </a:ext>
                </a:extLst>
              </p:cNvPr>
              <p:cNvCxnSpPr/>
              <p:nvPr/>
            </p:nvCxnSpPr>
            <p:spPr>
              <a:xfrm>
                <a:off x="24425390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1529CFD3-0F4F-4BF6-8D50-66BC233D3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5A48387-35F0-4515-A8F7-5DCC073ACE7B}"/>
                  </a:ext>
                </a:extLst>
              </p:cNvPr>
              <p:cNvCxnSpPr/>
              <p:nvPr/>
            </p:nvCxnSpPr>
            <p:spPr>
              <a:xfrm>
                <a:off x="24874257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D4F75ED1-B690-4329-A0DB-5A115804F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35D8D85-8613-401F-B6F9-70DCB57F3E92}"/>
                  </a:ext>
                </a:extLst>
              </p:cNvPr>
              <p:cNvCxnSpPr/>
              <p:nvPr/>
            </p:nvCxnSpPr>
            <p:spPr>
              <a:xfrm>
                <a:off x="24874257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BFF6872C-D4FB-42BA-8AD7-EB7FE826F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FDD51798-D1D3-4FF3-B99C-D5D32C64DD6F}"/>
                  </a:ext>
                </a:extLst>
              </p:cNvPr>
              <p:cNvCxnSpPr/>
              <p:nvPr/>
            </p:nvCxnSpPr>
            <p:spPr>
              <a:xfrm>
                <a:off x="24874257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D0E554F6-5B90-4E02-984D-20D240E16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5AA3AF94-3C3B-40D5-A5D3-5BF8EB021B37}"/>
                  </a:ext>
                </a:extLst>
              </p:cNvPr>
              <p:cNvCxnSpPr/>
              <p:nvPr/>
            </p:nvCxnSpPr>
            <p:spPr>
              <a:xfrm>
                <a:off x="24874257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F6617EF8-FF7D-40F1-BB09-C29EB09FB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6A325AB9-A6D1-4D1A-969E-E56546A4DCF6}"/>
                  </a:ext>
                </a:extLst>
              </p:cNvPr>
              <p:cNvCxnSpPr/>
              <p:nvPr/>
            </p:nvCxnSpPr>
            <p:spPr>
              <a:xfrm>
                <a:off x="28462593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DBB1A76-DF21-4F83-B7F0-1F7A5463E3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0F1AE1C-20EA-497E-8C3F-FC2E7D300B70}"/>
                  </a:ext>
                </a:extLst>
              </p:cNvPr>
              <p:cNvCxnSpPr/>
              <p:nvPr/>
            </p:nvCxnSpPr>
            <p:spPr>
              <a:xfrm>
                <a:off x="28462593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7C9A152C-A579-4FEB-9E49-333275117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A52414AF-EAFC-48E0-AEE0-4958B1129DCC}"/>
                  </a:ext>
                </a:extLst>
              </p:cNvPr>
              <p:cNvCxnSpPr/>
              <p:nvPr/>
            </p:nvCxnSpPr>
            <p:spPr>
              <a:xfrm>
                <a:off x="28462593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863A938F-5219-48DF-94A0-2FBB8A1D2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46A55302-A57B-437D-A468-2816060DBA10}"/>
                  </a:ext>
                </a:extLst>
              </p:cNvPr>
              <p:cNvCxnSpPr/>
              <p:nvPr/>
            </p:nvCxnSpPr>
            <p:spPr>
              <a:xfrm>
                <a:off x="28462593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AC83AE4E-BDC7-4577-946A-68754E7A70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E310E10-B556-4983-AB4C-12C570E768BF}"/>
                  </a:ext>
                </a:extLst>
              </p:cNvPr>
              <p:cNvCxnSpPr/>
              <p:nvPr/>
            </p:nvCxnSpPr>
            <p:spPr>
              <a:xfrm>
                <a:off x="28911460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2CA50C6-D77A-4335-AF4A-87A0B6519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65E8F35-6B9C-4773-9EB5-8E1B5B783EB5}"/>
                  </a:ext>
                </a:extLst>
              </p:cNvPr>
              <p:cNvCxnSpPr/>
              <p:nvPr/>
            </p:nvCxnSpPr>
            <p:spPr>
              <a:xfrm>
                <a:off x="28911460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159BB48-E6F8-44EE-9AAE-807E6C502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8FC77B3-2F48-4A77-80B0-4F94AA8301E9}"/>
                  </a:ext>
                </a:extLst>
              </p:cNvPr>
              <p:cNvCxnSpPr/>
              <p:nvPr/>
            </p:nvCxnSpPr>
            <p:spPr>
              <a:xfrm>
                <a:off x="28911460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F78746F8-B390-4CA7-B610-B7A738361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7205AB0-7A0E-49BE-892E-297C769DD273}"/>
                  </a:ext>
                </a:extLst>
              </p:cNvPr>
              <p:cNvCxnSpPr/>
              <p:nvPr/>
            </p:nvCxnSpPr>
            <p:spPr>
              <a:xfrm>
                <a:off x="28911460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12D96DB-B9F9-4595-8E7B-D0DE9F047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67DD7CF5-01BD-49DA-AE52-F041C0CB878C}"/>
                  </a:ext>
                </a:extLst>
              </p:cNvPr>
              <p:cNvCxnSpPr/>
              <p:nvPr/>
            </p:nvCxnSpPr>
            <p:spPr>
              <a:xfrm>
                <a:off x="29360326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4050F5C-168E-4C5B-9A72-C80938C88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F433F88-C8C2-40A9-8804-835D956CA0B9}"/>
                  </a:ext>
                </a:extLst>
              </p:cNvPr>
              <p:cNvCxnSpPr/>
              <p:nvPr/>
            </p:nvCxnSpPr>
            <p:spPr>
              <a:xfrm>
                <a:off x="29360326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F3949105-180D-4116-B0D5-5CED907DC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840D7002-5387-48B2-BB19-D3E9897E5A9D}"/>
                  </a:ext>
                </a:extLst>
              </p:cNvPr>
              <p:cNvCxnSpPr/>
              <p:nvPr/>
            </p:nvCxnSpPr>
            <p:spPr>
              <a:xfrm>
                <a:off x="29360326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8E14C32E-7568-491A-8A90-A8038DBBF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549D1F2-EB64-4D2B-AEB0-484D84A8C72D}"/>
                  </a:ext>
                </a:extLst>
              </p:cNvPr>
              <p:cNvCxnSpPr/>
              <p:nvPr/>
            </p:nvCxnSpPr>
            <p:spPr>
              <a:xfrm>
                <a:off x="29360326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56AB0D7E-33EE-41FD-A70B-14F18CDA9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19AAF3E3-1600-4550-B8FB-6818CA80F150}"/>
                  </a:ext>
                </a:extLst>
              </p:cNvPr>
              <p:cNvCxnSpPr/>
              <p:nvPr/>
            </p:nvCxnSpPr>
            <p:spPr>
              <a:xfrm>
                <a:off x="29809193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040F22D6-EEE7-4029-BE30-A3CC6C5FE9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511D2F26-2180-4528-98F8-57A1FED3DB87}"/>
                  </a:ext>
                </a:extLst>
              </p:cNvPr>
              <p:cNvCxnSpPr/>
              <p:nvPr/>
            </p:nvCxnSpPr>
            <p:spPr>
              <a:xfrm>
                <a:off x="29809193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7D454BF7-4271-48A4-AFBD-3C656B524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69FEFA6-6294-422F-B434-C878EB5C4385}"/>
                  </a:ext>
                </a:extLst>
              </p:cNvPr>
              <p:cNvCxnSpPr/>
              <p:nvPr/>
            </p:nvCxnSpPr>
            <p:spPr>
              <a:xfrm>
                <a:off x="29809193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B7D98730-BF6C-4D1D-8FF0-BE2353D9E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DB99190-57EA-4796-A543-E376C8DACB77}"/>
                  </a:ext>
                </a:extLst>
              </p:cNvPr>
              <p:cNvCxnSpPr/>
              <p:nvPr/>
            </p:nvCxnSpPr>
            <p:spPr>
              <a:xfrm>
                <a:off x="29809193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3ADF2AEC-0058-46BF-B7AD-4FD35F37CA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E03B4E8-FC0F-46DC-96B5-D9CDACA2A11B}"/>
                  </a:ext>
                </a:extLst>
              </p:cNvPr>
              <p:cNvCxnSpPr/>
              <p:nvPr/>
            </p:nvCxnSpPr>
            <p:spPr>
              <a:xfrm>
                <a:off x="27117292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38D37269-C108-4A2C-8B97-4D614E309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09D5F244-94F3-4374-8BA8-B5CBA59A039C}"/>
                  </a:ext>
                </a:extLst>
              </p:cNvPr>
              <p:cNvCxnSpPr/>
              <p:nvPr/>
            </p:nvCxnSpPr>
            <p:spPr>
              <a:xfrm>
                <a:off x="27117292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D143FCA-8C49-433E-9707-66F60299D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38006DEF-8B09-480F-92C8-C39DD812269A}"/>
                  </a:ext>
                </a:extLst>
              </p:cNvPr>
              <p:cNvCxnSpPr/>
              <p:nvPr/>
            </p:nvCxnSpPr>
            <p:spPr>
              <a:xfrm>
                <a:off x="27117292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50A8F07C-DA3E-4ECD-8578-56D4FE5B09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14C7ECD-F19B-41E1-AFB7-A06FB20B3F08}"/>
                  </a:ext>
                </a:extLst>
              </p:cNvPr>
              <p:cNvCxnSpPr/>
              <p:nvPr/>
            </p:nvCxnSpPr>
            <p:spPr>
              <a:xfrm>
                <a:off x="27117292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05ED56F5-3322-400F-8B46-316B88ECF9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DFD1918B-0D09-418D-8A96-49600F7D8D7E}"/>
                  </a:ext>
                </a:extLst>
              </p:cNvPr>
              <p:cNvCxnSpPr/>
              <p:nvPr/>
            </p:nvCxnSpPr>
            <p:spPr>
              <a:xfrm>
                <a:off x="27566158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CEFA3101-1389-4749-9FEE-C06251A9CC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D0D26B4B-F396-416A-9ADA-3DBA818B8BC7}"/>
                  </a:ext>
                </a:extLst>
              </p:cNvPr>
              <p:cNvCxnSpPr/>
              <p:nvPr/>
            </p:nvCxnSpPr>
            <p:spPr>
              <a:xfrm>
                <a:off x="27566158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E4DFC899-0A57-439E-820D-0495E6DF8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CCD94EA-7154-4465-BE12-3690FF6EDF44}"/>
                  </a:ext>
                </a:extLst>
              </p:cNvPr>
              <p:cNvCxnSpPr/>
              <p:nvPr/>
            </p:nvCxnSpPr>
            <p:spPr>
              <a:xfrm>
                <a:off x="27566158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A0E11F4C-018E-4173-A632-4E231B424B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CD632D30-4C3C-40CB-9739-89E40905D808}"/>
                  </a:ext>
                </a:extLst>
              </p:cNvPr>
              <p:cNvCxnSpPr/>
              <p:nvPr/>
            </p:nvCxnSpPr>
            <p:spPr>
              <a:xfrm>
                <a:off x="27566158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F7CC3C7B-18F6-405F-ADC2-3D3C2E4055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AEC1A4A0-0E9F-4926-B475-5EB8FF443024}"/>
                  </a:ext>
                </a:extLst>
              </p:cNvPr>
              <p:cNvCxnSpPr/>
              <p:nvPr/>
            </p:nvCxnSpPr>
            <p:spPr>
              <a:xfrm>
                <a:off x="28015025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5BA5195F-9B58-440F-A2F2-2E9F36363B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7ED4C96-275F-4B7B-85CD-7D36B23D7C6B}"/>
                  </a:ext>
                </a:extLst>
              </p:cNvPr>
              <p:cNvCxnSpPr/>
              <p:nvPr/>
            </p:nvCxnSpPr>
            <p:spPr>
              <a:xfrm>
                <a:off x="28015025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C331447A-6748-43DB-AC3F-FC701DC8D2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9CFD374F-5ECB-43EE-9208-476C5B104ABA}"/>
                  </a:ext>
                </a:extLst>
              </p:cNvPr>
              <p:cNvCxnSpPr/>
              <p:nvPr/>
            </p:nvCxnSpPr>
            <p:spPr>
              <a:xfrm>
                <a:off x="28015025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14A6990C-DB48-4100-B828-1E0795FB0F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DA59B07F-5C65-4CBB-8BF7-F08797A01C99}"/>
                  </a:ext>
                </a:extLst>
              </p:cNvPr>
              <p:cNvCxnSpPr/>
              <p:nvPr/>
            </p:nvCxnSpPr>
            <p:spPr>
              <a:xfrm>
                <a:off x="28015025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A5A845E8-1BBF-4362-A3C9-ACFFB67A0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81ED342F-E0B0-453B-AE0A-AC9DE8087307}"/>
                  </a:ext>
                </a:extLst>
              </p:cNvPr>
              <p:cNvCxnSpPr/>
              <p:nvPr/>
            </p:nvCxnSpPr>
            <p:spPr>
              <a:xfrm>
                <a:off x="28462593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58DD19F1-5696-42FD-AAD0-8B5F0A1DBC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792DD88E-9CB6-4F8D-8416-678C183DA4D3}"/>
                  </a:ext>
                </a:extLst>
              </p:cNvPr>
              <p:cNvCxnSpPr/>
              <p:nvPr/>
            </p:nvCxnSpPr>
            <p:spPr>
              <a:xfrm>
                <a:off x="28462593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B535AE1F-3882-4A77-862D-1038C60948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B0D9FA6F-47D5-47C0-A898-CF691C5DE60A}"/>
                  </a:ext>
                </a:extLst>
              </p:cNvPr>
              <p:cNvCxnSpPr/>
              <p:nvPr/>
            </p:nvCxnSpPr>
            <p:spPr>
              <a:xfrm>
                <a:off x="28462593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501DF19B-E971-4FC3-B8F9-BBFA082F50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ECF5D0AC-638F-4204-B640-3AD3853586A3}"/>
                  </a:ext>
                </a:extLst>
              </p:cNvPr>
              <p:cNvCxnSpPr/>
              <p:nvPr/>
            </p:nvCxnSpPr>
            <p:spPr>
              <a:xfrm>
                <a:off x="28462593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EF52490-0E4A-4DBE-9473-587A48197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90FF0AA7-CEAE-4BB5-8A3C-1257B930C753}"/>
                  </a:ext>
                </a:extLst>
              </p:cNvPr>
              <p:cNvCxnSpPr/>
              <p:nvPr/>
            </p:nvCxnSpPr>
            <p:spPr>
              <a:xfrm>
                <a:off x="28911460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CF383AAA-A5A2-492C-9C59-1466D7E987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8A86FD04-F38A-4CFD-BD55-2541A9C436A0}"/>
                  </a:ext>
                </a:extLst>
              </p:cNvPr>
              <p:cNvCxnSpPr/>
              <p:nvPr/>
            </p:nvCxnSpPr>
            <p:spPr>
              <a:xfrm>
                <a:off x="28911460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351E362-CE7B-42D9-9B49-2B4CAE228A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5366935-FB43-478F-991D-798E73750653}"/>
                  </a:ext>
                </a:extLst>
              </p:cNvPr>
              <p:cNvCxnSpPr/>
              <p:nvPr/>
            </p:nvCxnSpPr>
            <p:spPr>
              <a:xfrm>
                <a:off x="28911460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CAD44944-F234-45F6-A199-9DACD7FE5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5D692C6-43BE-472B-8F3C-4D5E5743308D}"/>
                  </a:ext>
                </a:extLst>
              </p:cNvPr>
              <p:cNvCxnSpPr/>
              <p:nvPr/>
            </p:nvCxnSpPr>
            <p:spPr>
              <a:xfrm>
                <a:off x="28911460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2CD39067-9D61-4A79-9395-8028DA91E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F713A68D-A43B-466A-A76F-35BBAF57CB52}"/>
                  </a:ext>
                </a:extLst>
              </p:cNvPr>
              <p:cNvCxnSpPr/>
              <p:nvPr/>
            </p:nvCxnSpPr>
            <p:spPr>
              <a:xfrm>
                <a:off x="29360326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05D7526E-68FD-4BF1-A02D-66B0103AA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589B300B-313A-4B2D-A138-7AC0DB014EB1}"/>
                  </a:ext>
                </a:extLst>
              </p:cNvPr>
              <p:cNvCxnSpPr/>
              <p:nvPr/>
            </p:nvCxnSpPr>
            <p:spPr>
              <a:xfrm>
                <a:off x="29360326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36DBB29B-FB0E-457B-A5ED-19C1EC328A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333CDC46-0851-4F0E-9BAA-5254DD3B7BEB}"/>
                  </a:ext>
                </a:extLst>
              </p:cNvPr>
              <p:cNvCxnSpPr/>
              <p:nvPr/>
            </p:nvCxnSpPr>
            <p:spPr>
              <a:xfrm>
                <a:off x="29360326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9A9E133C-D0EA-4658-9E02-AD348165D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2757A093-5360-4C75-AD6C-57E13D87DDFB}"/>
                  </a:ext>
                </a:extLst>
              </p:cNvPr>
              <p:cNvCxnSpPr/>
              <p:nvPr/>
            </p:nvCxnSpPr>
            <p:spPr>
              <a:xfrm>
                <a:off x="29360326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48298AF1-60CB-412A-AFAA-CB2C5D559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4B6606F6-209A-4D7C-A69C-6EAFF8B5EC05}"/>
                  </a:ext>
                </a:extLst>
              </p:cNvPr>
              <p:cNvCxnSpPr/>
              <p:nvPr/>
            </p:nvCxnSpPr>
            <p:spPr>
              <a:xfrm>
                <a:off x="29809193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EC511579-F00A-4FF6-9036-F803B4884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4A8BC87-66AE-455B-BFF8-0D085BB87B0B}"/>
                  </a:ext>
                </a:extLst>
              </p:cNvPr>
              <p:cNvCxnSpPr/>
              <p:nvPr/>
            </p:nvCxnSpPr>
            <p:spPr>
              <a:xfrm>
                <a:off x="29809193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BAEA2958-FF39-4BB7-AC89-943CCEE668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7127D42-C8AC-4764-A510-702227C5319E}"/>
                  </a:ext>
                </a:extLst>
              </p:cNvPr>
              <p:cNvCxnSpPr/>
              <p:nvPr/>
            </p:nvCxnSpPr>
            <p:spPr>
              <a:xfrm>
                <a:off x="29809193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03E5717-31AC-4832-9AF8-77407F516F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A0B06808-0AFD-4CB6-9822-16C97F32228A}"/>
                  </a:ext>
                </a:extLst>
              </p:cNvPr>
              <p:cNvCxnSpPr/>
              <p:nvPr/>
            </p:nvCxnSpPr>
            <p:spPr>
              <a:xfrm>
                <a:off x="29809193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7077A250-4CF0-4A60-B921-64AA183A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D6B08482-190B-44F8-B9FC-E74937A31E7B}"/>
                  </a:ext>
                </a:extLst>
              </p:cNvPr>
              <p:cNvCxnSpPr/>
              <p:nvPr/>
            </p:nvCxnSpPr>
            <p:spPr>
              <a:xfrm>
                <a:off x="27117292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4F811A0-7E9D-40C5-9556-FE1618D8C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85D096F5-7B4D-4A10-BBEA-86B2B607A421}"/>
                  </a:ext>
                </a:extLst>
              </p:cNvPr>
              <p:cNvCxnSpPr/>
              <p:nvPr/>
            </p:nvCxnSpPr>
            <p:spPr>
              <a:xfrm>
                <a:off x="27117292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696EF2FE-E61B-403D-A83B-C392E7A67D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BE4ED2E-85EA-40F9-B37E-F1EDCC60316A}"/>
                  </a:ext>
                </a:extLst>
              </p:cNvPr>
              <p:cNvCxnSpPr/>
              <p:nvPr/>
            </p:nvCxnSpPr>
            <p:spPr>
              <a:xfrm>
                <a:off x="27117292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04EE24B2-47F4-4CDF-951D-45B5F5DA55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1E938B8E-B0E0-4B4F-AF89-EBB66440BA30}"/>
                  </a:ext>
                </a:extLst>
              </p:cNvPr>
              <p:cNvCxnSpPr/>
              <p:nvPr/>
            </p:nvCxnSpPr>
            <p:spPr>
              <a:xfrm>
                <a:off x="27117292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8254C5FE-5CC2-45F1-A21A-BC0357ABA9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525E13D-580F-420B-A52F-94FC5C3CA2DD}"/>
                  </a:ext>
                </a:extLst>
              </p:cNvPr>
              <p:cNvCxnSpPr/>
              <p:nvPr/>
            </p:nvCxnSpPr>
            <p:spPr>
              <a:xfrm>
                <a:off x="27566158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D3EE5242-AE71-491A-9387-120398A37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D584C5D-453E-4DC6-B21E-5C0751472C83}"/>
                  </a:ext>
                </a:extLst>
              </p:cNvPr>
              <p:cNvCxnSpPr/>
              <p:nvPr/>
            </p:nvCxnSpPr>
            <p:spPr>
              <a:xfrm>
                <a:off x="27566158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74234C0C-154A-4E34-9615-844D0C500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7708C64F-845C-4666-90C9-CB911732BB4A}"/>
                  </a:ext>
                </a:extLst>
              </p:cNvPr>
              <p:cNvCxnSpPr/>
              <p:nvPr/>
            </p:nvCxnSpPr>
            <p:spPr>
              <a:xfrm>
                <a:off x="27566158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56DC214-4011-4DED-A93F-F2AE043BF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3C967D23-7D1B-4A16-8CDA-C1CE4EBD0321}"/>
                  </a:ext>
                </a:extLst>
              </p:cNvPr>
              <p:cNvCxnSpPr/>
              <p:nvPr/>
            </p:nvCxnSpPr>
            <p:spPr>
              <a:xfrm>
                <a:off x="27566158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BC6648C0-EF6C-4D63-B26E-4BD08DE2A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20EA355-C412-48A9-8EA4-F3F7AE93E77A}"/>
                  </a:ext>
                </a:extLst>
              </p:cNvPr>
              <p:cNvCxnSpPr/>
              <p:nvPr/>
            </p:nvCxnSpPr>
            <p:spPr>
              <a:xfrm>
                <a:off x="28015025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7CE181B8-8B93-4201-86B0-81FE14B2F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0ECD1E18-3B9B-4CD5-85FC-0B09B3852087}"/>
                  </a:ext>
                </a:extLst>
              </p:cNvPr>
              <p:cNvCxnSpPr/>
              <p:nvPr/>
            </p:nvCxnSpPr>
            <p:spPr>
              <a:xfrm>
                <a:off x="28015025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1128559F-C798-4294-8979-8CAC6BCED0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AF7C93A4-EE31-43B6-A903-111CC79018A1}"/>
                  </a:ext>
                </a:extLst>
              </p:cNvPr>
              <p:cNvCxnSpPr/>
              <p:nvPr/>
            </p:nvCxnSpPr>
            <p:spPr>
              <a:xfrm>
                <a:off x="28015025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4F05F524-B6C4-4A03-8CCB-BA880C7DD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9F49EA0-2F15-4E75-B273-DDDDF64FE76A}"/>
                  </a:ext>
                </a:extLst>
              </p:cNvPr>
              <p:cNvCxnSpPr/>
              <p:nvPr/>
            </p:nvCxnSpPr>
            <p:spPr>
              <a:xfrm>
                <a:off x="28015025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5DD4BA91-2620-4771-B345-C3C395401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B5E2C1C8-2BC8-455E-B0E3-B413175D6632}"/>
                  </a:ext>
                </a:extLst>
              </p:cNvPr>
              <p:cNvCxnSpPr/>
              <p:nvPr/>
            </p:nvCxnSpPr>
            <p:spPr>
              <a:xfrm>
                <a:off x="31603361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1F4B92AE-27A8-4198-ADF0-DFC7395BD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0A589806-1E11-49C1-A15D-161DE8D1CD7B}"/>
                  </a:ext>
                </a:extLst>
              </p:cNvPr>
              <p:cNvCxnSpPr/>
              <p:nvPr/>
            </p:nvCxnSpPr>
            <p:spPr>
              <a:xfrm>
                <a:off x="31603361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69B8F29A-084F-44E0-A9FB-48E266A57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28458598-CAC5-4210-8BBE-316145502965}"/>
                  </a:ext>
                </a:extLst>
              </p:cNvPr>
              <p:cNvCxnSpPr/>
              <p:nvPr/>
            </p:nvCxnSpPr>
            <p:spPr>
              <a:xfrm>
                <a:off x="31603361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15BDA4D-21E1-4089-BA5C-4E7AF83731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75DAE65E-111F-49C1-B067-FB953513817C}"/>
                  </a:ext>
                </a:extLst>
              </p:cNvPr>
              <p:cNvCxnSpPr/>
              <p:nvPr/>
            </p:nvCxnSpPr>
            <p:spPr>
              <a:xfrm>
                <a:off x="31603361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AF381B09-B2EE-442C-803D-861A2E31A3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A83A8EFA-7344-43AE-A0AD-258FA5416B31}"/>
                  </a:ext>
                </a:extLst>
              </p:cNvPr>
              <p:cNvCxnSpPr/>
              <p:nvPr/>
            </p:nvCxnSpPr>
            <p:spPr>
              <a:xfrm>
                <a:off x="32052228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903F0755-53A7-47BF-974C-14AE366DF2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CABBDB6E-B4E8-45B4-B133-185B30F29C1F}"/>
                  </a:ext>
                </a:extLst>
              </p:cNvPr>
              <p:cNvCxnSpPr/>
              <p:nvPr/>
            </p:nvCxnSpPr>
            <p:spPr>
              <a:xfrm>
                <a:off x="32052228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157392FE-3191-42F3-B103-34AB720FC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413CDF7-834C-4831-BC2B-FFCB92D4480B}"/>
                  </a:ext>
                </a:extLst>
              </p:cNvPr>
              <p:cNvCxnSpPr/>
              <p:nvPr/>
            </p:nvCxnSpPr>
            <p:spPr>
              <a:xfrm>
                <a:off x="32052228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F0B06FDC-236D-4255-AB27-A29751373E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8A6A3DCD-6100-4F8D-9D6E-A4FC25F7432D}"/>
                  </a:ext>
                </a:extLst>
              </p:cNvPr>
              <p:cNvCxnSpPr/>
              <p:nvPr/>
            </p:nvCxnSpPr>
            <p:spPr>
              <a:xfrm>
                <a:off x="32052228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EF9E9B44-EB29-41C6-90C3-C11508E09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26E2926F-4A27-4D5D-B06D-9595237668C9}"/>
                  </a:ext>
                </a:extLst>
              </p:cNvPr>
              <p:cNvCxnSpPr/>
              <p:nvPr/>
            </p:nvCxnSpPr>
            <p:spPr>
              <a:xfrm>
                <a:off x="32501094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EEBDF60E-9CFE-45B9-A11D-12B9957B8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DA05D0B7-12E0-4824-9883-34A280843EFF}"/>
                  </a:ext>
                </a:extLst>
              </p:cNvPr>
              <p:cNvCxnSpPr/>
              <p:nvPr/>
            </p:nvCxnSpPr>
            <p:spPr>
              <a:xfrm>
                <a:off x="32501094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CEE73F28-7FFF-4672-802E-6E75A5F01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74A939E-8CD3-4ED9-B153-B57D838A17A2}"/>
                  </a:ext>
                </a:extLst>
              </p:cNvPr>
              <p:cNvCxnSpPr/>
              <p:nvPr/>
            </p:nvCxnSpPr>
            <p:spPr>
              <a:xfrm>
                <a:off x="32501094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0B69EC1F-EEA9-4DDA-AE0C-9E5E7C0329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1CD40692-79AB-4145-A2C7-D749927905E0}"/>
                  </a:ext>
                </a:extLst>
              </p:cNvPr>
              <p:cNvCxnSpPr/>
              <p:nvPr/>
            </p:nvCxnSpPr>
            <p:spPr>
              <a:xfrm>
                <a:off x="32501094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BB492D67-E920-42D1-9DE0-8C7A36C23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BCBD4EB-6EB1-4057-B6C1-7D102E74FBEC}"/>
                  </a:ext>
                </a:extLst>
              </p:cNvPr>
              <p:cNvCxnSpPr/>
              <p:nvPr/>
            </p:nvCxnSpPr>
            <p:spPr>
              <a:xfrm>
                <a:off x="32949961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5970C71E-4A74-4A38-8D0F-88037DE139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E525F915-8F53-45DE-A50F-A143F7E99D6A}"/>
                  </a:ext>
                </a:extLst>
              </p:cNvPr>
              <p:cNvCxnSpPr/>
              <p:nvPr/>
            </p:nvCxnSpPr>
            <p:spPr>
              <a:xfrm>
                <a:off x="32949961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46A681AC-3FF8-4B76-9009-E2E119F74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7FFA7002-42DE-4E67-AD39-B72F34605EDA}"/>
                  </a:ext>
                </a:extLst>
              </p:cNvPr>
              <p:cNvCxnSpPr/>
              <p:nvPr/>
            </p:nvCxnSpPr>
            <p:spPr>
              <a:xfrm>
                <a:off x="32949961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EB402656-30E6-4DE1-A7AA-8C618005BF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9A8FA952-E3C5-470E-A351-4A6D4256A293}"/>
                  </a:ext>
                </a:extLst>
              </p:cNvPr>
              <p:cNvCxnSpPr/>
              <p:nvPr/>
            </p:nvCxnSpPr>
            <p:spPr>
              <a:xfrm>
                <a:off x="32949961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4FE7FF96-D515-4DDE-A8EA-145C66CC7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63E429EA-EAD8-4B28-97AC-6E1287E87046}"/>
                  </a:ext>
                </a:extLst>
              </p:cNvPr>
              <p:cNvCxnSpPr/>
              <p:nvPr/>
            </p:nvCxnSpPr>
            <p:spPr>
              <a:xfrm>
                <a:off x="30258060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25DC6816-4775-49B8-87BC-DBF319FDD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C38B0448-BF60-4EF7-BABE-44DA82DDF2CE}"/>
                  </a:ext>
                </a:extLst>
              </p:cNvPr>
              <p:cNvCxnSpPr/>
              <p:nvPr/>
            </p:nvCxnSpPr>
            <p:spPr>
              <a:xfrm>
                <a:off x="30258060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2186B275-7B32-4456-B9CA-13596E4FA6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3710FCD0-23CF-4BBF-BDB6-F8C32C21296D}"/>
                  </a:ext>
                </a:extLst>
              </p:cNvPr>
              <p:cNvCxnSpPr/>
              <p:nvPr/>
            </p:nvCxnSpPr>
            <p:spPr>
              <a:xfrm>
                <a:off x="30258060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2ADE4FD6-0BD0-409E-B198-F053787B84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3CA0DE33-FCA5-4438-ADD2-8E800987F9AF}"/>
                  </a:ext>
                </a:extLst>
              </p:cNvPr>
              <p:cNvCxnSpPr/>
              <p:nvPr/>
            </p:nvCxnSpPr>
            <p:spPr>
              <a:xfrm>
                <a:off x="30258060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120A2EC5-7F47-49EE-A65D-69BB5E7C8C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179FA695-68FB-49C6-A977-C08C20AFCFC3}"/>
                  </a:ext>
                </a:extLst>
              </p:cNvPr>
              <p:cNvCxnSpPr/>
              <p:nvPr/>
            </p:nvCxnSpPr>
            <p:spPr>
              <a:xfrm>
                <a:off x="30706926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A3DACFFD-58E9-4111-AD69-C0E08340C5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6BA4977E-8583-41C8-9DAC-8A5222B888C9}"/>
                  </a:ext>
                </a:extLst>
              </p:cNvPr>
              <p:cNvCxnSpPr/>
              <p:nvPr/>
            </p:nvCxnSpPr>
            <p:spPr>
              <a:xfrm>
                <a:off x="30706926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6331FF4-8ABF-4062-AA2E-3EFCBCC87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F7E5E728-C19A-443C-87C0-3DC2662BB381}"/>
                  </a:ext>
                </a:extLst>
              </p:cNvPr>
              <p:cNvCxnSpPr/>
              <p:nvPr/>
            </p:nvCxnSpPr>
            <p:spPr>
              <a:xfrm>
                <a:off x="30706926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D82D922E-5841-467E-89E2-A028360BC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F8457C99-BEFD-4DD6-8398-CB7C324F716C}"/>
                  </a:ext>
                </a:extLst>
              </p:cNvPr>
              <p:cNvCxnSpPr/>
              <p:nvPr/>
            </p:nvCxnSpPr>
            <p:spPr>
              <a:xfrm>
                <a:off x="30706926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58A41052-8A3B-4408-B2E9-EEB8AD5F8C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F5393B83-F936-4A3B-81D2-51615CF855CE}"/>
                  </a:ext>
                </a:extLst>
              </p:cNvPr>
              <p:cNvCxnSpPr/>
              <p:nvPr/>
            </p:nvCxnSpPr>
            <p:spPr>
              <a:xfrm>
                <a:off x="31155793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A2CA8246-2760-40B7-8767-5B29D51062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A2E70F9-B264-48DF-B958-CEB7DA06019C}"/>
                  </a:ext>
                </a:extLst>
              </p:cNvPr>
              <p:cNvCxnSpPr/>
              <p:nvPr/>
            </p:nvCxnSpPr>
            <p:spPr>
              <a:xfrm>
                <a:off x="31155793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6080DB78-5BCD-45C8-A8A6-35FC1EFD8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379BB48B-1658-48B1-B695-A72554A8C45C}"/>
                  </a:ext>
                </a:extLst>
              </p:cNvPr>
              <p:cNvCxnSpPr/>
              <p:nvPr/>
            </p:nvCxnSpPr>
            <p:spPr>
              <a:xfrm>
                <a:off x="31155793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579A0BE3-7C25-445E-908F-93344632C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1708B997-8235-4CE1-9D84-58FA0D034491}"/>
                  </a:ext>
                </a:extLst>
              </p:cNvPr>
              <p:cNvCxnSpPr/>
              <p:nvPr/>
            </p:nvCxnSpPr>
            <p:spPr>
              <a:xfrm>
                <a:off x="31155793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C89A3259-894D-42B2-B72F-189C4C6EA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6FDCEFDD-D126-4AF7-AFCC-2E9CC0188596}"/>
                  </a:ext>
                </a:extLst>
              </p:cNvPr>
              <p:cNvCxnSpPr/>
              <p:nvPr/>
            </p:nvCxnSpPr>
            <p:spPr>
              <a:xfrm>
                <a:off x="31603361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AC1A9888-DA25-49B8-BC53-80CB308BFF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8C8D4D4-A7F0-4740-A7DE-1A2A354A0D62}"/>
                  </a:ext>
                </a:extLst>
              </p:cNvPr>
              <p:cNvCxnSpPr/>
              <p:nvPr/>
            </p:nvCxnSpPr>
            <p:spPr>
              <a:xfrm>
                <a:off x="31603361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E0C57C80-8C84-4078-B91C-E83E666A7B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60D8E992-0E92-43DC-9DD3-155ADFCF3264}"/>
                  </a:ext>
                </a:extLst>
              </p:cNvPr>
              <p:cNvCxnSpPr/>
              <p:nvPr/>
            </p:nvCxnSpPr>
            <p:spPr>
              <a:xfrm>
                <a:off x="31603361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16EC9259-2768-4E8C-AE71-1D28C46C9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4B3E03F3-2BEC-4DED-957F-E1EAEC1F1C66}"/>
                  </a:ext>
                </a:extLst>
              </p:cNvPr>
              <p:cNvCxnSpPr/>
              <p:nvPr/>
            </p:nvCxnSpPr>
            <p:spPr>
              <a:xfrm>
                <a:off x="31603361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3FFF60F5-C6E2-4F29-8589-7E8B489BC5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2B50832B-C822-408D-9989-6A270C3E7EA8}"/>
                  </a:ext>
                </a:extLst>
              </p:cNvPr>
              <p:cNvCxnSpPr/>
              <p:nvPr/>
            </p:nvCxnSpPr>
            <p:spPr>
              <a:xfrm>
                <a:off x="32052228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AE9DF117-79BE-48DF-B2E9-FAC4BB319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09D3C572-0530-4338-89DF-BD92F9D485A3}"/>
                  </a:ext>
                </a:extLst>
              </p:cNvPr>
              <p:cNvCxnSpPr/>
              <p:nvPr/>
            </p:nvCxnSpPr>
            <p:spPr>
              <a:xfrm>
                <a:off x="32052228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10D983F-4D9E-4A0D-86BE-6ADF2E207B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ABF177E-0AD2-45C0-99CD-38290A3FFD8E}"/>
                  </a:ext>
                </a:extLst>
              </p:cNvPr>
              <p:cNvCxnSpPr/>
              <p:nvPr/>
            </p:nvCxnSpPr>
            <p:spPr>
              <a:xfrm>
                <a:off x="32052228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69B96AA0-EB9F-4CAD-9F07-82AC5FF5A6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68B4E7BE-57AA-473D-AA4F-72BEE1BA0776}"/>
                  </a:ext>
                </a:extLst>
              </p:cNvPr>
              <p:cNvCxnSpPr/>
              <p:nvPr/>
            </p:nvCxnSpPr>
            <p:spPr>
              <a:xfrm>
                <a:off x="32052228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8E33AE5A-4093-4681-A239-FD2679564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CAAB4508-5711-497F-BDE1-0D865508F537}"/>
                  </a:ext>
                </a:extLst>
              </p:cNvPr>
              <p:cNvCxnSpPr/>
              <p:nvPr/>
            </p:nvCxnSpPr>
            <p:spPr>
              <a:xfrm>
                <a:off x="32501094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1FD4E1F-5A3D-484D-BE39-FBF431EF3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81447BE-9FE9-4C2D-8C42-D92BD02998F6}"/>
                  </a:ext>
                </a:extLst>
              </p:cNvPr>
              <p:cNvCxnSpPr/>
              <p:nvPr/>
            </p:nvCxnSpPr>
            <p:spPr>
              <a:xfrm>
                <a:off x="32501094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56CB5D9B-EBD6-468C-86DF-25AE44A524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26ADED2B-F133-4419-8721-DA7F7188E2B9}"/>
                  </a:ext>
                </a:extLst>
              </p:cNvPr>
              <p:cNvCxnSpPr/>
              <p:nvPr/>
            </p:nvCxnSpPr>
            <p:spPr>
              <a:xfrm>
                <a:off x="32501094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4A7AC50A-03F2-4E89-9051-20125967F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6D147522-5068-437D-A5F3-1B6FC4B1CF06}"/>
                  </a:ext>
                </a:extLst>
              </p:cNvPr>
              <p:cNvCxnSpPr/>
              <p:nvPr/>
            </p:nvCxnSpPr>
            <p:spPr>
              <a:xfrm>
                <a:off x="32501094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0CC95979-211B-4503-9F50-20A5239F5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E124FE9D-EC30-48E7-8FB6-BEC81F5FB82F}"/>
                  </a:ext>
                </a:extLst>
              </p:cNvPr>
              <p:cNvCxnSpPr/>
              <p:nvPr/>
            </p:nvCxnSpPr>
            <p:spPr>
              <a:xfrm>
                <a:off x="32949961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4AEAA270-2AE4-4045-98E7-9476FC9F3E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FDE6208-84E2-496A-8EDF-4D9B87E89089}"/>
                  </a:ext>
                </a:extLst>
              </p:cNvPr>
              <p:cNvCxnSpPr/>
              <p:nvPr/>
            </p:nvCxnSpPr>
            <p:spPr>
              <a:xfrm>
                <a:off x="32949961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BF13739-5DC7-407E-8089-3CD014C42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2523193E-D10E-4E7E-BE9D-8712BEB4157E}"/>
                  </a:ext>
                </a:extLst>
              </p:cNvPr>
              <p:cNvCxnSpPr/>
              <p:nvPr/>
            </p:nvCxnSpPr>
            <p:spPr>
              <a:xfrm>
                <a:off x="32949961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A079039C-D097-489B-AC48-0FB332529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1B736142-5052-49A7-A77A-4C6BA8A4EF08}"/>
                  </a:ext>
                </a:extLst>
              </p:cNvPr>
              <p:cNvCxnSpPr/>
              <p:nvPr/>
            </p:nvCxnSpPr>
            <p:spPr>
              <a:xfrm>
                <a:off x="32949961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41846871-0CE2-40D4-A73F-5F0804E391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069FF079-5570-4AC9-932C-24C8C6A88787}"/>
                  </a:ext>
                </a:extLst>
              </p:cNvPr>
              <p:cNvCxnSpPr/>
              <p:nvPr/>
            </p:nvCxnSpPr>
            <p:spPr>
              <a:xfrm>
                <a:off x="30258060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A588AC30-CE4D-4F10-9D87-97EDCE6258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B88489C2-1DD5-4313-8A26-9FE419D89EE2}"/>
                  </a:ext>
                </a:extLst>
              </p:cNvPr>
              <p:cNvCxnSpPr/>
              <p:nvPr/>
            </p:nvCxnSpPr>
            <p:spPr>
              <a:xfrm>
                <a:off x="30258060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37A5439A-F1EB-4F8B-B546-883705D42D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787D07B4-79E1-4F71-8648-83154DEA24A2}"/>
                  </a:ext>
                </a:extLst>
              </p:cNvPr>
              <p:cNvCxnSpPr/>
              <p:nvPr/>
            </p:nvCxnSpPr>
            <p:spPr>
              <a:xfrm>
                <a:off x="30258060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ACC1C1D-F032-41C0-A07B-8352D82492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24DEAB83-7C8C-431B-B143-9CD04168E95B}"/>
                  </a:ext>
                </a:extLst>
              </p:cNvPr>
              <p:cNvCxnSpPr/>
              <p:nvPr/>
            </p:nvCxnSpPr>
            <p:spPr>
              <a:xfrm>
                <a:off x="30258060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141883EC-DD55-4438-96EC-7CFFB7F368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2EF8D2FF-A1BB-42F2-A9F4-E33E7076D0FD}"/>
                  </a:ext>
                </a:extLst>
              </p:cNvPr>
              <p:cNvCxnSpPr/>
              <p:nvPr/>
            </p:nvCxnSpPr>
            <p:spPr>
              <a:xfrm>
                <a:off x="30706926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58ADB406-D9A3-41A8-9AD0-776F8E35D4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95AA88D7-C58F-4662-AEB5-8B63B80A56A1}"/>
                  </a:ext>
                </a:extLst>
              </p:cNvPr>
              <p:cNvCxnSpPr/>
              <p:nvPr/>
            </p:nvCxnSpPr>
            <p:spPr>
              <a:xfrm>
                <a:off x="30706926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8D66C789-6025-4917-8160-3E70694FF2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F5790FC-1731-4A7A-8A65-F6535432C551}"/>
                  </a:ext>
                </a:extLst>
              </p:cNvPr>
              <p:cNvCxnSpPr/>
              <p:nvPr/>
            </p:nvCxnSpPr>
            <p:spPr>
              <a:xfrm>
                <a:off x="30706926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0DF1696C-9BA2-4CAB-8C79-F63CA21AD9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1214F359-F4F3-4FFF-82E6-ACAD105F2E71}"/>
                  </a:ext>
                </a:extLst>
              </p:cNvPr>
              <p:cNvCxnSpPr/>
              <p:nvPr/>
            </p:nvCxnSpPr>
            <p:spPr>
              <a:xfrm>
                <a:off x="30706926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C8446503-5AF1-4492-818F-052D33C506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7E556791-0145-4E26-86DD-93CC5A3E7A1D}"/>
                  </a:ext>
                </a:extLst>
              </p:cNvPr>
              <p:cNvCxnSpPr/>
              <p:nvPr/>
            </p:nvCxnSpPr>
            <p:spPr>
              <a:xfrm>
                <a:off x="31155793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3BC56EF-EA8C-4CA7-922A-C2F6CD988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140C4017-CE20-4A37-AB22-2F4EEAEEE030}"/>
                  </a:ext>
                </a:extLst>
              </p:cNvPr>
              <p:cNvCxnSpPr/>
              <p:nvPr/>
            </p:nvCxnSpPr>
            <p:spPr>
              <a:xfrm>
                <a:off x="31155793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E749AA42-093D-4892-A212-B0FC6F34B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1918EF2C-5448-4AFD-B5D1-26B126FD4635}"/>
                  </a:ext>
                </a:extLst>
              </p:cNvPr>
              <p:cNvCxnSpPr/>
              <p:nvPr/>
            </p:nvCxnSpPr>
            <p:spPr>
              <a:xfrm>
                <a:off x="31155793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73BBFF0-B2C1-4C3E-A7F6-C4DFFF7909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2CBB817-2675-4040-A7F1-A4CBF97B41B6}"/>
                  </a:ext>
                </a:extLst>
              </p:cNvPr>
              <p:cNvCxnSpPr/>
              <p:nvPr/>
            </p:nvCxnSpPr>
            <p:spPr>
              <a:xfrm>
                <a:off x="31155793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AD8EC66-39C6-4152-BF87-99EE43442C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262775C0-4635-49BA-AD4F-EF87810BCBDA}"/>
                  </a:ext>
                </a:extLst>
              </p:cNvPr>
              <p:cNvCxnSpPr/>
              <p:nvPr/>
            </p:nvCxnSpPr>
            <p:spPr>
              <a:xfrm>
                <a:off x="34744129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AA876EF6-310F-44E5-9D25-5B9F556808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D0FBC62B-249C-4F21-8741-79B463A2A74F}"/>
                  </a:ext>
                </a:extLst>
              </p:cNvPr>
              <p:cNvCxnSpPr/>
              <p:nvPr/>
            </p:nvCxnSpPr>
            <p:spPr>
              <a:xfrm>
                <a:off x="34744129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ED597F3C-ECAF-4904-BB00-784200E568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964196B3-0E86-4CF4-983E-C3C31E16A1A7}"/>
                  </a:ext>
                </a:extLst>
              </p:cNvPr>
              <p:cNvCxnSpPr/>
              <p:nvPr/>
            </p:nvCxnSpPr>
            <p:spPr>
              <a:xfrm>
                <a:off x="34744129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3C517FFD-9CC8-4322-A69F-329D4D1C8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F2ED87BB-0AB5-479D-876A-B010DED3F5AA}"/>
                  </a:ext>
                </a:extLst>
              </p:cNvPr>
              <p:cNvCxnSpPr/>
              <p:nvPr/>
            </p:nvCxnSpPr>
            <p:spPr>
              <a:xfrm>
                <a:off x="34744129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C10D1858-9D14-4227-BDB9-C1952BD68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2B7D7543-F1F2-4433-821B-AAA128A3CDBD}"/>
                  </a:ext>
                </a:extLst>
              </p:cNvPr>
              <p:cNvCxnSpPr/>
              <p:nvPr/>
            </p:nvCxnSpPr>
            <p:spPr>
              <a:xfrm>
                <a:off x="35192996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E69574F-AA02-4E14-A828-AA090DF71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FB5829E-9255-42DA-A50A-9F66232B7DC2}"/>
                  </a:ext>
                </a:extLst>
              </p:cNvPr>
              <p:cNvCxnSpPr/>
              <p:nvPr/>
            </p:nvCxnSpPr>
            <p:spPr>
              <a:xfrm>
                <a:off x="35192996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1192631E-10DA-47C9-BFFC-3B4727FBD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CFA22758-0D96-4D51-908C-E76B7233C681}"/>
                  </a:ext>
                </a:extLst>
              </p:cNvPr>
              <p:cNvCxnSpPr/>
              <p:nvPr/>
            </p:nvCxnSpPr>
            <p:spPr>
              <a:xfrm>
                <a:off x="35192996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E5C0C475-B275-4305-A300-F7080F630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B3B1F0D8-22B6-470F-A368-15E495116BBC}"/>
                  </a:ext>
                </a:extLst>
              </p:cNvPr>
              <p:cNvCxnSpPr/>
              <p:nvPr/>
            </p:nvCxnSpPr>
            <p:spPr>
              <a:xfrm>
                <a:off x="35192996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20669F87-6F6B-4898-B495-83DB958481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0E0F55E1-866E-43BE-A4B5-6E9336518E95}"/>
                  </a:ext>
                </a:extLst>
              </p:cNvPr>
              <p:cNvCxnSpPr/>
              <p:nvPr/>
            </p:nvCxnSpPr>
            <p:spPr>
              <a:xfrm>
                <a:off x="35641862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EF8B8721-7A08-4D0C-AD00-A8C9AB90D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9419E65A-4B9D-4DFB-B8FA-2E0F4B6BEF83}"/>
                  </a:ext>
                </a:extLst>
              </p:cNvPr>
              <p:cNvCxnSpPr/>
              <p:nvPr/>
            </p:nvCxnSpPr>
            <p:spPr>
              <a:xfrm>
                <a:off x="35641862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0F72ED91-2D99-4051-B064-E9FFCC7668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A0883C3-52B0-4946-AAFF-7321747BDBCE}"/>
                  </a:ext>
                </a:extLst>
              </p:cNvPr>
              <p:cNvCxnSpPr/>
              <p:nvPr/>
            </p:nvCxnSpPr>
            <p:spPr>
              <a:xfrm>
                <a:off x="35641862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595F55DC-77BF-4FA1-AE3F-1B113AB804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77182C6D-C51A-4A21-9C43-412D7D05B345}"/>
                  </a:ext>
                </a:extLst>
              </p:cNvPr>
              <p:cNvCxnSpPr/>
              <p:nvPr/>
            </p:nvCxnSpPr>
            <p:spPr>
              <a:xfrm>
                <a:off x="35641862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C30E5769-C7C8-4BF6-9D5B-13E442C1C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3F16DCD6-324C-4ACA-9D3B-03CD07F5878D}"/>
                  </a:ext>
                </a:extLst>
              </p:cNvPr>
              <p:cNvCxnSpPr/>
              <p:nvPr/>
            </p:nvCxnSpPr>
            <p:spPr>
              <a:xfrm>
                <a:off x="36090729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0D3CCF45-0A43-4E57-B0C5-8B79E778B8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3041B7EB-F001-4E6B-B162-14257EC21505}"/>
                  </a:ext>
                </a:extLst>
              </p:cNvPr>
              <p:cNvCxnSpPr/>
              <p:nvPr/>
            </p:nvCxnSpPr>
            <p:spPr>
              <a:xfrm>
                <a:off x="36090729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09351AC3-1DBA-4625-A1CC-96B805C3F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DE49E721-F8B3-44CB-8F28-B9C3F00980AF}"/>
                  </a:ext>
                </a:extLst>
              </p:cNvPr>
              <p:cNvCxnSpPr/>
              <p:nvPr/>
            </p:nvCxnSpPr>
            <p:spPr>
              <a:xfrm>
                <a:off x="36090729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9A336523-3DA6-4389-B218-C503D9EDA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4D3BE8CF-5DF2-497A-84E8-0FA3FBA6464A}"/>
                  </a:ext>
                </a:extLst>
              </p:cNvPr>
              <p:cNvCxnSpPr/>
              <p:nvPr/>
            </p:nvCxnSpPr>
            <p:spPr>
              <a:xfrm>
                <a:off x="36090729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150D8D8C-E0D6-4596-B36C-F5839C094F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DB2DF338-A445-4BE1-BCD7-CDEB6CE53679}"/>
                  </a:ext>
                </a:extLst>
              </p:cNvPr>
              <p:cNvCxnSpPr/>
              <p:nvPr/>
            </p:nvCxnSpPr>
            <p:spPr>
              <a:xfrm>
                <a:off x="33398828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A0D80EEF-91EC-46D1-B2B2-961853AD2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06D32AC6-2BC6-4FAA-94E0-702E8FE33EF2}"/>
                  </a:ext>
                </a:extLst>
              </p:cNvPr>
              <p:cNvCxnSpPr/>
              <p:nvPr/>
            </p:nvCxnSpPr>
            <p:spPr>
              <a:xfrm>
                <a:off x="33398828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0EA1C18A-7AE1-4CC1-8C72-77959E765D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74DCB4A9-EC58-408B-803D-75EE45417571}"/>
                  </a:ext>
                </a:extLst>
              </p:cNvPr>
              <p:cNvCxnSpPr/>
              <p:nvPr/>
            </p:nvCxnSpPr>
            <p:spPr>
              <a:xfrm>
                <a:off x="33398828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E53AFA66-D319-411D-9B47-84EFA0F2EF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1959148C-B95B-418A-B0EE-312DDBC03DDB}"/>
                  </a:ext>
                </a:extLst>
              </p:cNvPr>
              <p:cNvCxnSpPr/>
              <p:nvPr/>
            </p:nvCxnSpPr>
            <p:spPr>
              <a:xfrm>
                <a:off x="33398828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C8C629AB-A478-45D4-AF25-63D1EBF7BF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D93FFEB-2A72-49F5-A72B-5A40B1FDDBB6}"/>
                  </a:ext>
                </a:extLst>
              </p:cNvPr>
              <p:cNvCxnSpPr/>
              <p:nvPr/>
            </p:nvCxnSpPr>
            <p:spPr>
              <a:xfrm>
                <a:off x="33847694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ABD71707-C47C-4012-988E-4C6BE477C2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C9A18DA1-4384-4B93-A49D-21C41E5C8043}"/>
                  </a:ext>
                </a:extLst>
              </p:cNvPr>
              <p:cNvCxnSpPr/>
              <p:nvPr/>
            </p:nvCxnSpPr>
            <p:spPr>
              <a:xfrm>
                <a:off x="33847694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322D434D-6C5B-4987-A21E-E06647E49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44D0FA28-AE4A-4350-8201-9C0108A2B1CC}"/>
                  </a:ext>
                </a:extLst>
              </p:cNvPr>
              <p:cNvCxnSpPr/>
              <p:nvPr/>
            </p:nvCxnSpPr>
            <p:spPr>
              <a:xfrm>
                <a:off x="33847694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D59104E8-71F2-4B6F-9F34-0E99CF1CE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7F25A1BE-55AC-4612-90B4-B6A1FCF17072}"/>
                  </a:ext>
                </a:extLst>
              </p:cNvPr>
              <p:cNvCxnSpPr/>
              <p:nvPr/>
            </p:nvCxnSpPr>
            <p:spPr>
              <a:xfrm>
                <a:off x="33847694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4FACB521-FBAB-4791-94E4-D29DFE5C68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B36BA430-C2A1-4527-A987-4640297D75B5}"/>
                  </a:ext>
                </a:extLst>
              </p:cNvPr>
              <p:cNvCxnSpPr/>
              <p:nvPr/>
            </p:nvCxnSpPr>
            <p:spPr>
              <a:xfrm>
                <a:off x="34296561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D92FABCA-5132-4FF7-8EA7-109C6E59D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023AED23-B152-4191-ACDE-005A35CF4411}"/>
                  </a:ext>
                </a:extLst>
              </p:cNvPr>
              <p:cNvCxnSpPr/>
              <p:nvPr/>
            </p:nvCxnSpPr>
            <p:spPr>
              <a:xfrm>
                <a:off x="34296561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F5542CFB-9AAD-4DE1-9B85-64146713D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56D758B4-F85B-49EA-8A60-350F73EBA4CF}"/>
                  </a:ext>
                </a:extLst>
              </p:cNvPr>
              <p:cNvCxnSpPr/>
              <p:nvPr/>
            </p:nvCxnSpPr>
            <p:spPr>
              <a:xfrm>
                <a:off x="34296561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CD1D39A9-11CF-47F4-B409-D0B48DA743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CE0CAC6A-8632-4D9F-83AA-79F289589634}"/>
                  </a:ext>
                </a:extLst>
              </p:cNvPr>
              <p:cNvCxnSpPr/>
              <p:nvPr/>
            </p:nvCxnSpPr>
            <p:spPr>
              <a:xfrm>
                <a:off x="34296561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04C58E80-08AF-4441-82B8-1314F2A49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B59890FF-16C8-4C3C-A2E3-46FF176E3A06}"/>
                  </a:ext>
                </a:extLst>
              </p:cNvPr>
              <p:cNvCxnSpPr/>
              <p:nvPr/>
            </p:nvCxnSpPr>
            <p:spPr>
              <a:xfrm>
                <a:off x="34744129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222A213A-0CB8-4BC5-9FB1-C88C94C67A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B8494532-3DC2-4E1B-8F36-30F85EDD2B06}"/>
                  </a:ext>
                </a:extLst>
              </p:cNvPr>
              <p:cNvCxnSpPr/>
              <p:nvPr/>
            </p:nvCxnSpPr>
            <p:spPr>
              <a:xfrm>
                <a:off x="34744129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32F47D86-E2B4-4965-AEF5-BF37E351D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B68DB3B-640E-44D6-8FE9-46FBB9765FB3}"/>
                  </a:ext>
                </a:extLst>
              </p:cNvPr>
              <p:cNvCxnSpPr/>
              <p:nvPr/>
            </p:nvCxnSpPr>
            <p:spPr>
              <a:xfrm>
                <a:off x="34744129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43C268D4-74BF-4980-8842-E89AB10522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4E75A7F3-204E-439E-80B1-1F18E5295488}"/>
                  </a:ext>
                </a:extLst>
              </p:cNvPr>
              <p:cNvCxnSpPr/>
              <p:nvPr/>
            </p:nvCxnSpPr>
            <p:spPr>
              <a:xfrm>
                <a:off x="34744129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06D4AFBE-28E8-4F0D-A6BB-FD5174775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2EDE49A3-6A27-457B-ADCC-87A9188E3CE6}"/>
                  </a:ext>
                </a:extLst>
              </p:cNvPr>
              <p:cNvCxnSpPr/>
              <p:nvPr/>
            </p:nvCxnSpPr>
            <p:spPr>
              <a:xfrm>
                <a:off x="35192996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182749D7-822F-477B-B26C-EC541CE308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90945DFF-BB96-4AEC-859F-F5A2A73C403C}"/>
                  </a:ext>
                </a:extLst>
              </p:cNvPr>
              <p:cNvCxnSpPr/>
              <p:nvPr/>
            </p:nvCxnSpPr>
            <p:spPr>
              <a:xfrm>
                <a:off x="35192996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BFBE5216-A14C-4456-9C2F-0C89B39DD4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F6E9F41A-B2F3-42C4-B45E-A9D9F94D169D}"/>
                  </a:ext>
                </a:extLst>
              </p:cNvPr>
              <p:cNvCxnSpPr/>
              <p:nvPr/>
            </p:nvCxnSpPr>
            <p:spPr>
              <a:xfrm>
                <a:off x="35192996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461DD0FD-985E-4CEB-810C-0CDE753B84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78C38D1D-8A06-4918-97B0-4E46A8E8F043}"/>
                  </a:ext>
                </a:extLst>
              </p:cNvPr>
              <p:cNvCxnSpPr/>
              <p:nvPr/>
            </p:nvCxnSpPr>
            <p:spPr>
              <a:xfrm>
                <a:off x="35192996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864E3A28-AA28-4D62-9BF8-FBDCD64BD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C8948DD3-CAF2-47FA-8B6A-C9E370643C44}"/>
                  </a:ext>
                </a:extLst>
              </p:cNvPr>
              <p:cNvCxnSpPr/>
              <p:nvPr/>
            </p:nvCxnSpPr>
            <p:spPr>
              <a:xfrm>
                <a:off x="35641862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50497BF9-2BEB-4032-AD32-9F7999A72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0BCB6C53-2208-445A-A949-90B72CC9434F}"/>
                  </a:ext>
                </a:extLst>
              </p:cNvPr>
              <p:cNvCxnSpPr/>
              <p:nvPr/>
            </p:nvCxnSpPr>
            <p:spPr>
              <a:xfrm>
                <a:off x="35641862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FFBB0F6A-90E5-482F-857A-FEDD9C7D40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D9373FDE-909B-480B-AC45-3EE62B8C86D4}"/>
                  </a:ext>
                </a:extLst>
              </p:cNvPr>
              <p:cNvCxnSpPr/>
              <p:nvPr/>
            </p:nvCxnSpPr>
            <p:spPr>
              <a:xfrm>
                <a:off x="35641862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007318B7-413D-4C5D-BF49-7377D9E30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9D1D148-4DE6-4631-AB86-937E6EE20503}"/>
                  </a:ext>
                </a:extLst>
              </p:cNvPr>
              <p:cNvCxnSpPr/>
              <p:nvPr/>
            </p:nvCxnSpPr>
            <p:spPr>
              <a:xfrm>
                <a:off x="35641862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B9888FAD-1C29-47EE-BE06-981D7E311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7DD4EAAA-DCC5-4493-83C3-7892BBF49BE0}"/>
                  </a:ext>
                </a:extLst>
              </p:cNvPr>
              <p:cNvCxnSpPr/>
              <p:nvPr/>
            </p:nvCxnSpPr>
            <p:spPr>
              <a:xfrm>
                <a:off x="36090729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1B0C12BD-D3E9-4906-A74E-4452910738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C4E2F290-0E2A-4FEA-87C3-3DDC4CEDD530}"/>
                  </a:ext>
                </a:extLst>
              </p:cNvPr>
              <p:cNvCxnSpPr/>
              <p:nvPr/>
            </p:nvCxnSpPr>
            <p:spPr>
              <a:xfrm>
                <a:off x="36090729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693B78BC-EFA4-47BB-8AA0-5F9301837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B598254A-66E8-4DB5-8886-E6D63BEE8416}"/>
                  </a:ext>
                </a:extLst>
              </p:cNvPr>
              <p:cNvCxnSpPr/>
              <p:nvPr/>
            </p:nvCxnSpPr>
            <p:spPr>
              <a:xfrm>
                <a:off x="36090729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289C1210-35D7-410B-AF40-3EC33BB4B7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6D36C724-41A3-433B-A527-2C0938F9039B}"/>
                  </a:ext>
                </a:extLst>
              </p:cNvPr>
              <p:cNvCxnSpPr/>
              <p:nvPr/>
            </p:nvCxnSpPr>
            <p:spPr>
              <a:xfrm>
                <a:off x="36090729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55E78A60-AD4E-45A5-B7E4-A177C02E0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B329639D-9B03-4AF8-B207-0D19058C1A18}"/>
                  </a:ext>
                </a:extLst>
              </p:cNvPr>
              <p:cNvCxnSpPr/>
              <p:nvPr/>
            </p:nvCxnSpPr>
            <p:spPr>
              <a:xfrm>
                <a:off x="33398828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AD25E07E-156D-49BF-B59B-52D523AB4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3193CF3A-17F8-4EA4-B510-8BC9A0EF6DC1}"/>
                  </a:ext>
                </a:extLst>
              </p:cNvPr>
              <p:cNvCxnSpPr/>
              <p:nvPr/>
            </p:nvCxnSpPr>
            <p:spPr>
              <a:xfrm>
                <a:off x="33398828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A7741E42-55B5-4C36-B138-26B6C6B8B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C2EE6095-AA7E-4053-BF40-18BDCE4C7BA4}"/>
                  </a:ext>
                </a:extLst>
              </p:cNvPr>
              <p:cNvCxnSpPr/>
              <p:nvPr/>
            </p:nvCxnSpPr>
            <p:spPr>
              <a:xfrm>
                <a:off x="33398828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0C2D9CD5-243F-428F-BEBB-80B98BE48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83A382B2-2AD5-4208-85D1-D5F12579EE7D}"/>
                  </a:ext>
                </a:extLst>
              </p:cNvPr>
              <p:cNvCxnSpPr/>
              <p:nvPr/>
            </p:nvCxnSpPr>
            <p:spPr>
              <a:xfrm>
                <a:off x="33398828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229F6611-77B4-44B5-B7B7-FC0DD29D1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5B63D42D-04E4-48D0-BA2C-487986BD9843}"/>
                  </a:ext>
                </a:extLst>
              </p:cNvPr>
              <p:cNvCxnSpPr/>
              <p:nvPr/>
            </p:nvCxnSpPr>
            <p:spPr>
              <a:xfrm>
                <a:off x="33847694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D57796C2-21B1-4D61-8F92-C88E467B5F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1427323D-59E0-4606-AEFC-6599354726CB}"/>
                  </a:ext>
                </a:extLst>
              </p:cNvPr>
              <p:cNvCxnSpPr/>
              <p:nvPr/>
            </p:nvCxnSpPr>
            <p:spPr>
              <a:xfrm>
                <a:off x="33847694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09A31998-86FF-4164-B537-0B83E9D3C2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57605570-6240-41A3-BA58-521D42D2CFA5}"/>
                  </a:ext>
                </a:extLst>
              </p:cNvPr>
              <p:cNvCxnSpPr/>
              <p:nvPr/>
            </p:nvCxnSpPr>
            <p:spPr>
              <a:xfrm>
                <a:off x="33847694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808492AE-6F37-4B75-A644-D6F911610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FA333EE9-EEAF-4B51-A68D-22E76880C283}"/>
                  </a:ext>
                </a:extLst>
              </p:cNvPr>
              <p:cNvCxnSpPr/>
              <p:nvPr/>
            </p:nvCxnSpPr>
            <p:spPr>
              <a:xfrm>
                <a:off x="33847694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C5A6AEA2-07AD-41E5-9EEF-5FFE80C88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82443EAD-9401-4844-9EAA-87C122BE8382}"/>
                  </a:ext>
                </a:extLst>
              </p:cNvPr>
              <p:cNvCxnSpPr/>
              <p:nvPr/>
            </p:nvCxnSpPr>
            <p:spPr>
              <a:xfrm>
                <a:off x="34296561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A843997C-CB80-4340-99DF-17EE4663C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3BC752B-C191-44D3-968D-1826FBF14037}"/>
                  </a:ext>
                </a:extLst>
              </p:cNvPr>
              <p:cNvCxnSpPr/>
              <p:nvPr/>
            </p:nvCxnSpPr>
            <p:spPr>
              <a:xfrm>
                <a:off x="34296561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32510254-56FE-48B8-B19F-A919C0DFC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C6E4683-0350-43AC-B39E-5F7C95C4ECD4}"/>
                  </a:ext>
                </a:extLst>
              </p:cNvPr>
              <p:cNvCxnSpPr/>
              <p:nvPr/>
            </p:nvCxnSpPr>
            <p:spPr>
              <a:xfrm>
                <a:off x="34296561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C6884439-4320-455D-9288-173B6489F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D3DA8529-D93A-4AEE-BAD8-777260C5BDE5}"/>
                  </a:ext>
                </a:extLst>
              </p:cNvPr>
              <p:cNvCxnSpPr/>
              <p:nvPr/>
            </p:nvCxnSpPr>
            <p:spPr>
              <a:xfrm>
                <a:off x="34296561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952AED3-231C-4600-A86D-E9BE1B7A3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F665EDAC-1AF4-489F-88D1-77721177A584}"/>
                  </a:ext>
                </a:extLst>
              </p:cNvPr>
              <p:cNvCxnSpPr/>
              <p:nvPr/>
            </p:nvCxnSpPr>
            <p:spPr>
              <a:xfrm>
                <a:off x="36539595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>
                <a:extLst>
                  <a:ext uri="{FF2B5EF4-FFF2-40B4-BE49-F238E27FC236}">
                    <a16:creationId xmlns:a16="http://schemas.microsoft.com/office/drawing/2014/main" id="{8F8171FB-4EA6-4D20-84FF-5E312AF3C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341B5704-B506-474D-AB29-779C1B44D526}"/>
                  </a:ext>
                </a:extLst>
              </p:cNvPr>
              <p:cNvCxnSpPr/>
              <p:nvPr/>
            </p:nvCxnSpPr>
            <p:spPr>
              <a:xfrm>
                <a:off x="36539595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8C4EB486-5987-4385-9D36-8072AE809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70B10B2C-8AA8-4B62-B139-A9A64B129B7A}"/>
                  </a:ext>
                </a:extLst>
              </p:cNvPr>
              <p:cNvCxnSpPr/>
              <p:nvPr/>
            </p:nvCxnSpPr>
            <p:spPr>
              <a:xfrm>
                <a:off x="36539595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0903B093-9FEE-496E-BA90-BC771EF07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4388C3B9-7DB1-4F19-B84D-30C4E5039A47}"/>
                  </a:ext>
                </a:extLst>
              </p:cNvPr>
              <p:cNvCxnSpPr/>
              <p:nvPr/>
            </p:nvCxnSpPr>
            <p:spPr>
              <a:xfrm>
                <a:off x="36539595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75C96643-68D3-4661-94E8-319DB238D7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F831FB1A-3D39-4F78-9930-B1E172B456D8}"/>
                  </a:ext>
                </a:extLst>
              </p:cNvPr>
              <p:cNvCxnSpPr/>
              <p:nvPr/>
            </p:nvCxnSpPr>
            <p:spPr>
              <a:xfrm>
                <a:off x="36988461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511FE4C7-68A0-4124-957A-FABDF3B638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26655947-28CE-4736-9C94-5448D7B547E4}"/>
                  </a:ext>
                </a:extLst>
              </p:cNvPr>
              <p:cNvCxnSpPr/>
              <p:nvPr/>
            </p:nvCxnSpPr>
            <p:spPr>
              <a:xfrm>
                <a:off x="36988461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CED573AF-67A8-406A-A5C1-108E2D37B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0B1534D5-C6E8-49A3-8AF3-8F78E3951F19}"/>
                  </a:ext>
                </a:extLst>
              </p:cNvPr>
              <p:cNvCxnSpPr/>
              <p:nvPr/>
            </p:nvCxnSpPr>
            <p:spPr>
              <a:xfrm>
                <a:off x="36988461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19A6CC1C-D9C3-4568-9CF5-46FE3306C0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7D78AC5B-8985-4A72-BDC1-B87B1189F0B3}"/>
                  </a:ext>
                </a:extLst>
              </p:cNvPr>
              <p:cNvCxnSpPr/>
              <p:nvPr/>
            </p:nvCxnSpPr>
            <p:spPr>
              <a:xfrm>
                <a:off x="36988461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6A04FDCB-2F2B-42DF-A508-177FCBC7C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A831CD56-1981-49F4-B076-BEE11EF34F75}"/>
                  </a:ext>
                </a:extLst>
              </p:cNvPr>
              <p:cNvCxnSpPr/>
              <p:nvPr/>
            </p:nvCxnSpPr>
            <p:spPr>
              <a:xfrm>
                <a:off x="37437328" y="20408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70D8A78E-9DEF-4707-840F-C7F758BBB2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20408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2B46A629-AAF7-4D8D-9C7B-E11FED494348}"/>
                  </a:ext>
                </a:extLst>
              </p:cNvPr>
              <p:cNvCxnSpPr/>
              <p:nvPr/>
            </p:nvCxnSpPr>
            <p:spPr>
              <a:xfrm>
                <a:off x="37437328" y="248967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F6D21248-406D-4FD2-8819-2BB6E16E7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248967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CDAD37E2-768C-4358-AD92-2B409488C841}"/>
                  </a:ext>
                </a:extLst>
              </p:cNvPr>
              <p:cNvCxnSpPr/>
              <p:nvPr/>
            </p:nvCxnSpPr>
            <p:spPr>
              <a:xfrm>
                <a:off x="37437328" y="293854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5EA5228E-0397-4F12-8499-296ED0BE5D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293854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B04597E2-F435-4FDA-9C24-7334FFADCEAF}"/>
                  </a:ext>
                </a:extLst>
              </p:cNvPr>
              <p:cNvCxnSpPr/>
              <p:nvPr/>
            </p:nvCxnSpPr>
            <p:spPr>
              <a:xfrm>
                <a:off x="37437328" y="338741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93DC16A5-BEE1-4C23-A4DD-7410027A9C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338741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0D2B1A20-0B8A-48C4-A23F-A1E025A826AE}"/>
                  </a:ext>
                </a:extLst>
              </p:cNvPr>
              <p:cNvCxnSpPr/>
              <p:nvPr/>
            </p:nvCxnSpPr>
            <p:spPr>
              <a:xfrm>
                <a:off x="36539595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D0408B81-DE77-49E5-AE17-484C99085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FDFC1D58-2BD2-4DB0-B515-5C9CCD13F248}"/>
                  </a:ext>
                </a:extLst>
              </p:cNvPr>
              <p:cNvCxnSpPr/>
              <p:nvPr/>
            </p:nvCxnSpPr>
            <p:spPr>
              <a:xfrm>
                <a:off x="36539595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B98A856F-6C57-4F7E-8812-29D6F0636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18B5E091-FDE5-4156-BF1A-8FDBCFD9C6A8}"/>
                  </a:ext>
                </a:extLst>
              </p:cNvPr>
              <p:cNvCxnSpPr/>
              <p:nvPr/>
            </p:nvCxnSpPr>
            <p:spPr>
              <a:xfrm>
                <a:off x="36539595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BF0258A2-210B-4DC4-816E-E92F46E96A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C201C486-434E-46C7-A247-39AC83B2F241}"/>
                  </a:ext>
                </a:extLst>
              </p:cNvPr>
              <p:cNvCxnSpPr/>
              <p:nvPr/>
            </p:nvCxnSpPr>
            <p:spPr>
              <a:xfrm>
                <a:off x="36539595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82A041FB-FB96-49EB-98FF-682549EDF9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65D8C9CF-4ABA-4E6B-B86E-3F6A52E04BCC}"/>
                  </a:ext>
                </a:extLst>
              </p:cNvPr>
              <p:cNvCxnSpPr/>
              <p:nvPr/>
            </p:nvCxnSpPr>
            <p:spPr>
              <a:xfrm>
                <a:off x="36988461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77E4941F-9B91-4327-9F03-A98D0EBD49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A0C528D4-69CA-424C-966D-2DE62A165139}"/>
                  </a:ext>
                </a:extLst>
              </p:cNvPr>
              <p:cNvCxnSpPr/>
              <p:nvPr/>
            </p:nvCxnSpPr>
            <p:spPr>
              <a:xfrm>
                <a:off x="36988461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6DF4F678-F054-406C-8E08-5B1D63CD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580F4D9E-360F-485E-9A64-ED471BBC499D}"/>
                  </a:ext>
                </a:extLst>
              </p:cNvPr>
              <p:cNvCxnSpPr/>
              <p:nvPr/>
            </p:nvCxnSpPr>
            <p:spPr>
              <a:xfrm>
                <a:off x="36988461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E622260-EBE0-45CA-A173-3C196F25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F5F36D7C-ACA4-4B68-9E90-27AF21AA6700}"/>
                  </a:ext>
                </a:extLst>
              </p:cNvPr>
              <p:cNvCxnSpPr/>
              <p:nvPr/>
            </p:nvCxnSpPr>
            <p:spPr>
              <a:xfrm>
                <a:off x="36988461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ADF8D1B4-0EE2-4895-8990-6BB7474E8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8246035C-11BB-4BD9-B903-3C16895E3F70}"/>
                  </a:ext>
                </a:extLst>
              </p:cNvPr>
              <p:cNvCxnSpPr/>
              <p:nvPr/>
            </p:nvCxnSpPr>
            <p:spPr>
              <a:xfrm>
                <a:off x="37437328" y="24851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2954FF47-56F5-4F25-8882-E58174A525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24851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A03D66C1-C6CE-4819-9750-1F42A9D33555}"/>
                  </a:ext>
                </a:extLst>
              </p:cNvPr>
              <p:cNvCxnSpPr/>
              <p:nvPr/>
            </p:nvCxnSpPr>
            <p:spPr>
              <a:xfrm>
                <a:off x="37437328" y="69738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CC26F79A-0651-4834-B127-56D816316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69738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39D04139-A8E1-4F0A-B4FA-36DCC16BC472}"/>
                  </a:ext>
                </a:extLst>
              </p:cNvPr>
              <p:cNvCxnSpPr/>
              <p:nvPr/>
            </p:nvCxnSpPr>
            <p:spPr>
              <a:xfrm>
                <a:off x="37437328" y="114625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A1088B24-5D67-4804-95F3-74B51BFE9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14625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E22355B9-6147-4DA7-906A-8B6B4F2CFBD4}"/>
                  </a:ext>
                </a:extLst>
              </p:cNvPr>
              <p:cNvCxnSpPr/>
              <p:nvPr/>
            </p:nvCxnSpPr>
            <p:spPr>
              <a:xfrm>
                <a:off x="37437328" y="159511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CBBE2E07-2C2D-4E4A-87FF-7632A7FD2C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59511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721E9F58-D8D7-460F-8B46-4D22E32A9ECC}"/>
                  </a:ext>
                </a:extLst>
              </p:cNvPr>
              <p:cNvCxnSpPr/>
              <p:nvPr/>
            </p:nvCxnSpPr>
            <p:spPr>
              <a:xfrm>
                <a:off x="25321825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1AD18979-E1C8-4D02-9BB4-73F7441C6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BF77EA0F-9151-4619-B4B1-38EB3F01B5C4}"/>
                  </a:ext>
                </a:extLst>
              </p:cNvPr>
              <p:cNvCxnSpPr/>
              <p:nvPr/>
            </p:nvCxnSpPr>
            <p:spPr>
              <a:xfrm>
                <a:off x="25321825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B467B8D4-8B87-4609-BC90-B91BC4333F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8560722B-3DD8-4179-8F23-D1A5D83D7E4A}"/>
                  </a:ext>
                </a:extLst>
              </p:cNvPr>
              <p:cNvCxnSpPr/>
              <p:nvPr/>
            </p:nvCxnSpPr>
            <p:spPr>
              <a:xfrm>
                <a:off x="25321825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325E8D4C-2244-458B-82F6-35CF64B2A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6BA7A82D-D3A9-4445-8A8C-0C95F165BA30}"/>
                  </a:ext>
                </a:extLst>
              </p:cNvPr>
              <p:cNvCxnSpPr/>
              <p:nvPr/>
            </p:nvCxnSpPr>
            <p:spPr>
              <a:xfrm>
                <a:off x="25321825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D85801C5-9625-4608-ACBF-C7C2CE6658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3E31E09C-FD88-40BB-A8EA-31FD93F2B64B}"/>
                  </a:ext>
                </a:extLst>
              </p:cNvPr>
              <p:cNvCxnSpPr/>
              <p:nvPr/>
            </p:nvCxnSpPr>
            <p:spPr>
              <a:xfrm>
                <a:off x="25770692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7853A1E9-062E-4EDD-B432-A91203E9D6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1AF026F8-A6B5-4CDA-90B5-47910DF14BEB}"/>
                  </a:ext>
                </a:extLst>
              </p:cNvPr>
              <p:cNvCxnSpPr/>
              <p:nvPr/>
            </p:nvCxnSpPr>
            <p:spPr>
              <a:xfrm>
                <a:off x="25770692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8994E3D0-6E50-4F3D-BBAF-48AEC6BAB5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4D7736C4-E774-4B1E-A4A6-82CB4603DC46}"/>
                  </a:ext>
                </a:extLst>
              </p:cNvPr>
              <p:cNvCxnSpPr/>
              <p:nvPr/>
            </p:nvCxnSpPr>
            <p:spPr>
              <a:xfrm>
                <a:off x="25770692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F4EE3B3D-CA48-4E2E-996F-6E6BE213C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67EE6CE6-BB42-4632-B86F-58E6DB8A0914}"/>
                  </a:ext>
                </a:extLst>
              </p:cNvPr>
              <p:cNvCxnSpPr/>
              <p:nvPr/>
            </p:nvCxnSpPr>
            <p:spPr>
              <a:xfrm>
                <a:off x="25770692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18A86CD6-E2A5-4A10-9EAF-534108517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392E87E6-3AEA-4196-959A-997AFB3DC97B}"/>
                  </a:ext>
                </a:extLst>
              </p:cNvPr>
              <p:cNvCxnSpPr/>
              <p:nvPr/>
            </p:nvCxnSpPr>
            <p:spPr>
              <a:xfrm>
                <a:off x="26219558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CEF78027-82CA-4509-8ABB-FB48C113F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3BD3601B-F716-4177-9FC3-B570DC030352}"/>
                  </a:ext>
                </a:extLst>
              </p:cNvPr>
              <p:cNvCxnSpPr/>
              <p:nvPr/>
            </p:nvCxnSpPr>
            <p:spPr>
              <a:xfrm>
                <a:off x="26219558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D827EAED-3119-43FE-9580-F929BFA1B6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ADF3FBF4-6285-46A9-80D9-07EEC2B370FD}"/>
                  </a:ext>
                </a:extLst>
              </p:cNvPr>
              <p:cNvCxnSpPr/>
              <p:nvPr/>
            </p:nvCxnSpPr>
            <p:spPr>
              <a:xfrm>
                <a:off x="26219558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B0EFB679-BC84-477A-9CF1-2F28F209A9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8BF2F085-880C-49F9-86BE-00959E857252}"/>
                  </a:ext>
                </a:extLst>
              </p:cNvPr>
              <p:cNvCxnSpPr/>
              <p:nvPr/>
            </p:nvCxnSpPr>
            <p:spPr>
              <a:xfrm>
                <a:off x="26219558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1F51BEAA-A425-4EBA-833A-C4BA7B18B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03F95C70-B17A-4EE8-9332-064D0AE94555}"/>
                  </a:ext>
                </a:extLst>
              </p:cNvPr>
              <p:cNvCxnSpPr/>
              <p:nvPr/>
            </p:nvCxnSpPr>
            <p:spPr>
              <a:xfrm>
                <a:off x="26668425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B94DC80F-C1F6-4E5A-BF30-821CA03DF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724603B6-424F-4D34-8157-AEED59539B2A}"/>
                  </a:ext>
                </a:extLst>
              </p:cNvPr>
              <p:cNvCxnSpPr/>
              <p:nvPr/>
            </p:nvCxnSpPr>
            <p:spPr>
              <a:xfrm>
                <a:off x="26668425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5C411B6E-4F14-46E5-9CD7-ECF981E42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2199D718-5B53-451E-B46A-58C8CEA9BFA0}"/>
                  </a:ext>
                </a:extLst>
              </p:cNvPr>
              <p:cNvCxnSpPr/>
              <p:nvPr/>
            </p:nvCxnSpPr>
            <p:spPr>
              <a:xfrm>
                <a:off x="26668425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707F036D-0CFA-4DEE-A4AA-C9166DE90D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0CE3AD18-92EB-4820-B72D-1C263051ADCA}"/>
                  </a:ext>
                </a:extLst>
              </p:cNvPr>
              <p:cNvCxnSpPr/>
              <p:nvPr/>
            </p:nvCxnSpPr>
            <p:spPr>
              <a:xfrm>
                <a:off x="26668425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667FDE9A-536C-4317-8FCF-217F23FA5A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16D43169-7872-475D-8EA3-B977D3CB9798}"/>
                  </a:ext>
                </a:extLst>
              </p:cNvPr>
              <p:cNvCxnSpPr/>
              <p:nvPr/>
            </p:nvCxnSpPr>
            <p:spPr>
              <a:xfrm>
                <a:off x="23527657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EEFEF099-5B8C-4AC5-AB5F-0FCDB7C9C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56CBA5E0-2D16-4BCD-8B63-41D5E6D29D08}"/>
                  </a:ext>
                </a:extLst>
              </p:cNvPr>
              <p:cNvCxnSpPr/>
              <p:nvPr/>
            </p:nvCxnSpPr>
            <p:spPr>
              <a:xfrm>
                <a:off x="23527657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F3A8EA5C-8334-4BA9-9B4D-B2FB848BA7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E53BF214-DD0A-47BF-98B4-F68E23E0BA5F}"/>
                  </a:ext>
                </a:extLst>
              </p:cNvPr>
              <p:cNvCxnSpPr/>
              <p:nvPr/>
            </p:nvCxnSpPr>
            <p:spPr>
              <a:xfrm>
                <a:off x="23527657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5EFEDD93-263A-408D-8E74-D5E2CD799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5E579670-7DC4-43AE-9E74-C97C1BE841FC}"/>
                  </a:ext>
                </a:extLst>
              </p:cNvPr>
              <p:cNvCxnSpPr/>
              <p:nvPr/>
            </p:nvCxnSpPr>
            <p:spPr>
              <a:xfrm>
                <a:off x="23527657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D5E46963-599A-4577-88DF-A2E20FEF82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6370C21E-56D3-4C5B-A747-108C6954D0DC}"/>
                  </a:ext>
                </a:extLst>
              </p:cNvPr>
              <p:cNvCxnSpPr/>
              <p:nvPr/>
            </p:nvCxnSpPr>
            <p:spPr>
              <a:xfrm>
                <a:off x="23976524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F7DFEA15-B8EB-4DAA-A958-95D75D3B43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CA669E71-9B40-481F-99FD-7CFACE768B29}"/>
                  </a:ext>
                </a:extLst>
              </p:cNvPr>
              <p:cNvCxnSpPr/>
              <p:nvPr/>
            </p:nvCxnSpPr>
            <p:spPr>
              <a:xfrm>
                <a:off x="23976524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EF9355B7-04F1-436B-B5B2-28D3F941E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37C2309E-EB0F-474A-B320-03C30EC45182}"/>
                  </a:ext>
                </a:extLst>
              </p:cNvPr>
              <p:cNvCxnSpPr/>
              <p:nvPr/>
            </p:nvCxnSpPr>
            <p:spPr>
              <a:xfrm>
                <a:off x="23976524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89A3D8A-4BB5-4B5A-8422-9296254148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BFF14AD6-E90A-4EAF-BC98-DEEAEA96D9C3}"/>
                  </a:ext>
                </a:extLst>
              </p:cNvPr>
              <p:cNvCxnSpPr/>
              <p:nvPr/>
            </p:nvCxnSpPr>
            <p:spPr>
              <a:xfrm>
                <a:off x="23976524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4E3DC5D2-6029-4438-BD22-225F117480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06151AF1-8A7F-4EE8-B8D4-CB7348D72F69}"/>
                  </a:ext>
                </a:extLst>
              </p:cNvPr>
              <p:cNvCxnSpPr/>
              <p:nvPr/>
            </p:nvCxnSpPr>
            <p:spPr>
              <a:xfrm>
                <a:off x="24425390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E0FF2C25-3CC0-4E95-A956-B2E1D41860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>
                <a:extLst>
                  <a:ext uri="{FF2B5EF4-FFF2-40B4-BE49-F238E27FC236}">
                    <a16:creationId xmlns:a16="http://schemas.microsoft.com/office/drawing/2014/main" id="{0DEBD8C1-7259-441E-BC2F-0DDFE07F00A7}"/>
                  </a:ext>
                </a:extLst>
              </p:cNvPr>
              <p:cNvCxnSpPr/>
              <p:nvPr/>
            </p:nvCxnSpPr>
            <p:spPr>
              <a:xfrm>
                <a:off x="24425390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>
                <a:extLst>
                  <a:ext uri="{FF2B5EF4-FFF2-40B4-BE49-F238E27FC236}">
                    <a16:creationId xmlns:a16="http://schemas.microsoft.com/office/drawing/2014/main" id="{E2A0C268-8DD1-4245-8E48-7A4E05B333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2F14C678-D9C9-405A-B0BF-B85051CE79B0}"/>
                  </a:ext>
                </a:extLst>
              </p:cNvPr>
              <p:cNvCxnSpPr/>
              <p:nvPr/>
            </p:nvCxnSpPr>
            <p:spPr>
              <a:xfrm>
                <a:off x="24425390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49AB6C38-C033-48CC-8A1A-61799C3A2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6968E585-40F3-4AB7-A913-83201E49C933}"/>
                  </a:ext>
                </a:extLst>
              </p:cNvPr>
              <p:cNvCxnSpPr/>
              <p:nvPr/>
            </p:nvCxnSpPr>
            <p:spPr>
              <a:xfrm>
                <a:off x="24425390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74979A6A-5D3C-49B8-BDB4-4080ACA55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DDBC49B7-EFBF-47EF-896B-CFA4AFF9743D}"/>
                  </a:ext>
                </a:extLst>
              </p:cNvPr>
              <p:cNvCxnSpPr/>
              <p:nvPr/>
            </p:nvCxnSpPr>
            <p:spPr>
              <a:xfrm>
                <a:off x="24874257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2AEC6A4D-6608-4438-B126-9C0A1873D2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C44BBEBB-14B0-4C30-A4E3-3C0649842C7D}"/>
                  </a:ext>
                </a:extLst>
              </p:cNvPr>
              <p:cNvCxnSpPr/>
              <p:nvPr/>
            </p:nvCxnSpPr>
            <p:spPr>
              <a:xfrm>
                <a:off x="24874257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417C4747-318D-4C9F-B8AC-3F62D45990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78E1C5CF-C588-4E65-80AB-7A0CAD08AF6B}"/>
                  </a:ext>
                </a:extLst>
              </p:cNvPr>
              <p:cNvCxnSpPr/>
              <p:nvPr/>
            </p:nvCxnSpPr>
            <p:spPr>
              <a:xfrm>
                <a:off x="24874257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4A3E5547-A415-4EE2-82A7-3A1782968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317816A2-19CD-47F8-9DF6-AAA182D51212}"/>
                  </a:ext>
                </a:extLst>
              </p:cNvPr>
              <p:cNvCxnSpPr/>
              <p:nvPr/>
            </p:nvCxnSpPr>
            <p:spPr>
              <a:xfrm>
                <a:off x="24874257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5ACCAA4C-AEB5-4682-AB32-2073F4E63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8A70BAE7-E08C-4A36-AADF-2FC8B61F18F2}"/>
                  </a:ext>
                </a:extLst>
              </p:cNvPr>
              <p:cNvCxnSpPr/>
              <p:nvPr/>
            </p:nvCxnSpPr>
            <p:spPr>
              <a:xfrm>
                <a:off x="25321825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13113F04-6F11-43B6-A14D-A0100C1B05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513456DD-FF48-4238-8C28-500C52AFCCA0}"/>
                  </a:ext>
                </a:extLst>
              </p:cNvPr>
              <p:cNvCxnSpPr/>
              <p:nvPr/>
            </p:nvCxnSpPr>
            <p:spPr>
              <a:xfrm>
                <a:off x="25321825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FE2C93E0-04D3-452C-A86F-C794F46BE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5933A94D-DE8F-42E9-A98D-2DC3BCEFA29C}"/>
                  </a:ext>
                </a:extLst>
              </p:cNvPr>
              <p:cNvCxnSpPr/>
              <p:nvPr/>
            </p:nvCxnSpPr>
            <p:spPr>
              <a:xfrm>
                <a:off x="25321825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1FE402A0-AC3F-42EC-8E7C-816CCB6BB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1B34723D-0318-4FA5-AE10-A621C861AF88}"/>
                  </a:ext>
                </a:extLst>
              </p:cNvPr>
              <p:cNvCxnSpPr/>
              <p:nvPr/>
            </p:nvCxnSpPr>
            <p:spPr>
              <a:xfrm>
                <a:off x="25770692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9ED88486-872C-475A-AE6F-EE67D22A3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843E8B48-EC31-41A1-9159-88099B54C662}"/>
                  </a:ext>
                </a:extLst>
              </p:cNvPr>
              <p:cNvCxnSpPr/>
              <p:nvPr/>
            </p:nvCxnSpPr>
            <p:spPr>
              <a:xfrm>
                <a:off x="25770692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9D430CEE-A59D-4403-AC48-B75B398B6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33E652FA-E525-4F7D-9CCB-DCECD294D12A}"/>
                  </a:ext>
                </a:extLst>
              </p:cNvPr>
              <p:cNvCxnSpPr/>
              <p:nvPr/>
            </p:nvCxnSpPr>
            <p:spPr>
              <a:xfrm>
                <a:off x="25770692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278D2F0D-BF44-4552-903E-B9955C60C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7FA9E697-5FC0-4C2F-A152-530AA495BB30}"/>
                  </a:ext>
                </a:extLst>
              </p:cNvPr>
              <p:cNvCxnSpPr/>
              <p:nvPr/>
            </p:nvCxnSpPr>
            <p:spPr>
              <a:xfrm>
                <a:off x="26219558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343656DA-E74D-4693-9B66-B523BD5527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20959B0A-734A-4502-86C7-AF4A1F516965}"/>
                  </a:ext>
                </a:extLst>
              </p:cNvPr>
              <p:cNvCxnSpPr/>
              <p:nvPr/>
            </p:nvCxnSpPr>
            <p:spPr>
              <a:xfrm>
                <a:off x="26219558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>
                <a:extLst>
                  <a:ext uri="{FF2B5EF4-FFF2-40B4-BE49-F238E27FC236}">
                    <a16:creationId xmlns:a16="http://schemas.microsoft.com/office/drawing/2014/main" id="{21F67473-7FA6-4F23-BC6C-98CD874A6B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>
                <a:extLst>
                  <a:ext uri="{FF2B5EF4-FFF2-40B4-BE49-F238E27FC236}">
                    <a16:creationId xmlns:a16="http://schemas.microsoft.com/office/drawing/2014/main" id="{AD8CC8D3-343F-48B0-801D-C317C3794760}"/>
                  </a:ext>
                </a:extLst>
              </p:cNvPr>
              <p:cNvCxnSpPr/>
              <p:nvPr/>
            </p:nvCxnSpPr>
            <p:spPr>
              <a:xfrm>
                <a:off x="26219558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>
                <a:extLst>
                  <a:ext uri="{FF2B5EF4-FFF2-40B4-BE49-F238E27FC236}">
                    <a16:creationId xmlns:a16="http://schemas.microsoft.com/office/drawing/2014/main" id="{0A1272A0-E6AC-40D5-8650-E938E10F2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>
                <a:extLst>
                  <a:ext uri="{FF2B5EF4-FFF2-40B4-BE49-F238E27FC236}">
                    <a16:creationId xmlns:a16="http://schemas.microsoft.com/office/drawing/2014/main" id="{61F925EF-A1DF-4D46-8EF6-CA4D7AAE680A}"/>
                  </a:ext>
                </a:extLst>
              </p:cNvPr>
              <p:cNvCxnSpPr/>
              <p:nvPr/>
            </p:nvCxnSpPr>
            <p:spPr>
              <a:xfrm>
                <a:off x="26668425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>
                <a:extLst>
                  <a:ext uri="{FF2B5EF4-FFF2-40B4-BE49-F238E27FC236}">
                    <a16:creationId xmlns:a16="http://schemas.microsoft.com/office/drawing/2014/main" id="{3344558F-EBDA-4D6A-8A92-1902BCE9F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>
                <a:extLst>
                  <a:ext uri="{FF2B5EF4-FFF2-40B4-BE49-F238E27FC236}">
                    <a16:creationId xmlns:a16="http://schemas.microsoft.com/office/drawing/2014/main" id="{1C18683B-796B-4329-815F-C631E4CA512E}"/>
                  </a:ext>
                </a:extLst>
              </p:cNvPr>
              <p:cNvCxnSpPr/>
              <p:nvPr/>
            </p:nvCxnSpPr>
            <p:spPr>
              <a:xfrm>
                <a:off x="26668425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>
                <a:extLst>
                  <a:ext uri="{FF2B5EF4-FFF2-40B4-BE49-F238E27FC236}">
                    <a16:creationId xmlns:a16="http://schemas.microsoft.com/office/drawing/2014/main" id="{0817B3A9-5734-4057-AE74-152E40658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>
                <a:extLst>
                  <a:ext uri="{FF2B5EF4-FFF2-40B4-BE49-F238E27FC236}">
                    <a16:creationId xmlns:a16="http://schemas.microsoft.com/office/drawing/2014/main" id="{2D84FB93-2968-44D1-B0CA-A20EE8A9A3F2}"/>
                  </a:ext>
                </a:extLst>
              </p:cNvPr>
              <p:cNvCxnSpPr/>
              <p:nvPr/>
            </p:nvCxnSpPr>
            <p:spPr>
              <a:xfrm>
                <a:off x="26668425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>
                <a:extLst>
                  <a:ext uri="{FF2B5EF4-FFF2-40B4-BE49-F238E27FC236}">
                    <a16:creationId xmlns:a16="http://schemas.microsoft.com/office/drawing/2014/main" id="{CF1C0942-E9FC-4B73-A01A-FD81C51C9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>
                <a:extLst>
                  <a:ext uri="{FF2B5EF4-FFF2-40B4-BE49-F238E27FC236}">
                    <a16:creationId xmlns:a16="http://schemas.microsoft.com/office/drawing/2014/main" id="{6DC07C2C-2771-4C82-8B73-A3AA46F1CB53}"/>
                  </a:ext>
                </a:extLst>
              </p:cNvPr>
              <p:cNvCxnSpPr/>
              <p:nvPr/>
            </p:nvCxnSpPr>
            <p:spPr>
              <a:xfrm>
                <a:off x="23527657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>
                <a:extLst>
                  <a:ext uri="{FF2B5EF4-FFF2-40B4-BE49-F238E27FC236}">
                    <a16:creationId xmlns:a16="http://schemas.microsoft.com/office/drawing/2014/main" id="{184CB056-4FC4-4F90-8BB9-E8F7612F72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>
                <a:extLst>
                  <a:ext uri="{FF2B5EF4-FFF2-40B4-BE49-F238E27FC236}">
                    <a16:creationId xmlns:a16="http://schemas.microsoft.com/office/drawing/2014/main" id="{3B86B777-EFD7-4B53-942F-C09D8B528AA8}"/>
                  </a:ext>
                </a:extLst>
              </p:cNvPr>
              <p:cNvCxnSpPr/>
              <p:nvPr/>
            </p:nvCxnSpPr>
            <p:spPr>
              <a:xfrm>
                <a:off x="23527657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>
                <a:extLst>
                  <a:ext uri="{FF2B5EF4-FFF2-40B4-BE49-F238E27FC236}">
                    <a16:creationId xmlns:a16="http://schemas.microsoft.com/office/drawing/2014/main" id="{1749C047-A461-4AF7-982E-210D9EE50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>
                <a:extLst>
                  <a:ext uri="{FF2B5EF4-FFF2-40B4-BE49-F238E27FC236}">
                    <a16:creationId xmlns:a16="http://schemas.microsoft.com/office/drawing/2014/main" id="{8E4591AF-5A4E-48A0-9792-7B0302C9574C}"/>
                  </a:ext>
                </a:extLst>
              </p:cNvPr>
              <p:cNvCxnSpPr/>
              <p:nvPr/>
            </p:nvCxnSpPr>
            <p:spPr>
              <a:xfrm>
                <a:off x="23527657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188425BD-2CD8-4E37-8B1E-31A6BAD7D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72ECBE8C-CFCD-4C48-898F-95C4BE6D1AB0}"/>
                  </a:ext>
                </a:extLst>
              </p:cNvPr>
              <p:cNvCxnSpPr/>
              <p:nvPr/>
            </p:nvCxnSpPr>
            <p:spPr>
              <a:xfrm>
                <a:off x="23976524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9615948E-8DF3-49DD-92E5-EAD7B72294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C1B42EC0-304F-4556-83DF-CC4FBE8B7EFC}"/>
                  </a:ext>
                </a:extLst>
              </p:cNvPr>
              <p:cNvCxnSpPr/>
              <p:nvPr/>
            </p:nvCxnSpPr>
            <p:spPr>
              <a:xfrm>
                <a:off x="23976524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C7F13AB6-77CC-4A1E-A604-232E78BE0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399EBA0C-8D56-47ED-87D3-A331B57853E4}"/>
                  </a:ext>
                </a:extLst>
              </p:cNvPr>
              <p:cNvCxnSpPr/>
              <p:nvPr/>
            </p:nvCxnSpPr>
            <p:spPr>
              <a:xfrm>
                <a:off x="23976524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>
                <a:extLst>
                  <a:ext uri="{FF2B5EF4-FFF2-40B4-BE49-F238E27FC236}">
                    <a16:creationId xmlns:a16="http://schemas.microsoft.com/office/drawing/2014/main" id="{C619A531-9385-4DA7-8204-727F3CC81C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>
                <a:extLst>
                  <a:ext uri="{FF2B5EF4-FFF2-40B4-BE49-F238E27FC236}">
                    <a16:creationId xmlns:a16="http://schemas.microsoft.com/office/drawing/2014/main" id="{FB74A449-41C0-4A7E-A03B-43AAD0A576A7}"/>
                  </a:ext>
                </a:extLst>
              </p:cNvPr>
              <p:cNvCxnSpPr/>
              <p:nvPr/>
            </p:nvCxnSpPr>
            <p:spPr>
              <a:xfrm>
                <a:off x="24425390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>
                <a:extLst>
                  <a:ext uri="{FF2B5EF4-FFF2-40B4-BE49-F238E27FC236}">
                    <a16:creationId xmlns:a16="http://schemas.microsoft.com/office/drawing/2014/main" id="{6A1660C1-766F-4299-82DB-DF45713A4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>
                <a:extLst>
                  <a:ext uri="{FF2B5EF4-FFF2-40B4-BE49-F238E27FC236}">
                    <a16:creationId xmlns:a16="http://schemas.microsoft.com/office/drawing/2014/main" id="{D8E984EE-BB96-4555-97E4-9F8CBFC448B9}"/>
                  </a:ext>
                </a:extLst>
              </p:cNvPr>
              <p:cNvCxnSpPr/>
              <p:nvPr/>
            </p:nvCxnSpPr>
            <p:spPr>
              <a:xfrm>
                <a:off x="24425390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>
                <a:extLst>
                  <a:ext uri="{FF2B5EF4-FFF2-40B4-BE49-F238E27FC236}">
                    <a16:creationId xmlns:a16="http://schemas.microsoft.com/office/drawing/2014/main" id="{D78ECC5F-4EF4-4C34-8F9A-3B4ECBD1CA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2" name="Straight Connector 881">
                <a:extLst>
                  <a:ext uri="{FF2B5EF4-FFF2-40B4-BE49-F238E27FC236}">
                    <a16:creationId xmlns:a16="http://schemas.microsoft.com/office/drawing/2014/main" id="{CC9911A7-8939-4A0F-A8DE-58D8760E7241}"/>
                  </a:ext>
                </a:extLst>
              </p:cNvPr>
              <p:cNvCxnSpPr/>
              <p:nvPr/>
            </p:nvCxnSpPr>
            <p:spPr>
              <a:xfrm>
                <a:off x="24425390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>
                <a:extLst>
                  <a:ext uri="{FF2B5EF4-FFF2-40B4-BE49-F238E27FC236}">
                    <a16:creationId xmlns:a16="http://schemas.microsoft.com/office/drawing/2014/main" id="{7E45BA62-E0A6-4331-95D4-A9D6D09021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>
                <a:extLst>
                  <a:ext uri="{FF2B5EF4-FFF2-40B4-BE49-F238E27FC236}">
                    <a16:creationId xmlns:a16="http://schemas.microsoft.com/office/drawing/2014/main" id="{BA087306-C53A-46DE-808E-287F345A1451}"/>
                  </a:ext>
                </a:extLst>
              </p:cNvPr>
              <p:cNvCxnSpPr/>
              <p:nvPr/>
            </p:nvCxnSpPr>
            <p:spPr>
              <a:xfrm>
                <a:off x="24874257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>
                <a:extLst>
                  <a:ext uri="{FF2B5EF4-FFF2-40B4-BE49-F238E27FC236}">
                    <a16:creationId xmlns:a16="http://schemas.microsoft.com/office/drawing/2014/main" id="{DD7AA0DD-8A1B-48A6-9618-4D27D70F9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>
                <a:extLst>
                  <a:ext uri="{FF2B5EF4-FFF2-40B4-BE49-F238E27FC236}">
                    <a16:creationId xmlns:a16="http://schemas.microsoft.com/office/drawing/2014/main" id="{C45150B8-A10A-4A29-8B48-0F732D756010}"/>
                  </a:ext>
                </a:extLst>
              </p:cNvPr>
              <p:cNvCxnSpPr/>
              <p:nvPr/>
            </p:nvCxnSpPr>
            <p:spPr>
              <a:xfrm>
                <a:off x="24874257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>
                <a:extLst>
                  <a:ext uri="{FF2B5EF4-FFF2-40B4-BE49-F238E27FC236}">
                    <a16:creationId xmlns:a16="http://schemas.microsoft.com/office/drawing/2014/main" id="{41C3003C-E308-43DA-9751-FCF27786B3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>
                <a:extLst>
                  <a:ext uri="{FF2B5EF4-FFF2-40B4-BE49-F238E27FC236}">
                    <a16:creationId xmlns:a16="http://schemas.microsoft.com/office/drawing/2014/main" id="{A5F3FC02-0132-40DA-8529-C093169DE362}"/>
                  </a:ext>
                </a:extLst>
              </p:cNvPr>
              <p:cNvCxnSpPr/>
              <p:nvPr/>
            </p:nvCxnSpPr>
            <p:spPr>
              <a:xfrm>
                <a:off x="24874257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D990AAEB-1C23-4A67-878F-EB5895B91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>
                <a:extLst>
                  <a:ext uri="{FF2B5EF4-FFF2-40B4-BE49-F238E27FC236}">
                    <a16:creationId xmlns:a16="http://schemas.microsoft.com/office/drawing/2014/main" id="{3809DAAD-05AA-4449-83CA-0203F9E0FC84}"/>
                  </a:ext>
                </a:extLst>
              </p:cNvPr>
              <p:cNvCxnSpPr/>
              <p:nvPr/>
            </p:nvCxnSpPr>
            <p:spPr>
              <a:xfrm>
                <a:off x="28462593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72A92EE5-23AB-43DA-B426-9DE286EB5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2D81A74A-B305-48EC-9B4B-BD8F7E6B3B13}"/>
                  </a:ext>
                </a:extLst>
              </p:cNvPr>
              <p:cNvCxnSpPr/>
              <p:nvPr/>
            </p:nvCxnSpPr>
            <p:spPr>
              <a:xfrm>
                <a:off x="28462593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>
                <a:extLst>
                  <a:ext uri="{FF2B5EF4-FFF2-40B4-BE49-F238E27FC236}">
                    <a16:creationId xmlns:a16="http://schemas.microsoft.com/office/drawing/2014/main" id="{981F56FB-9BFD-4763-B14E-D086AE2129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92A90C78-5C7E-4751-BD30-1820FE2978B7}"/>
                  </a:ext>
                </a:extLst>
              </p:cNvPr>
              <p:cNvCxnSpPr/>
              <p:nvPr/>
            </p:nvCxnSpPr>
            <p:spPr>
              <a:xfrm>
                <a:off x="28462593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752E2175-D9AD-4342-B471-1977664097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>
                <a:extLst>
                  <a:ext uri="{FF2B5EF4-FFF2-40B4-BE49-F238E27FC236}">
                    <a16:creationId xmlns:a16="http://schemas.microsoft.com/office/drawing/2014/main" id="{05C2BE89-C69C-4974-A768-A36D84FBC7D1}"/>
                  </a:ext>
                </a:extLst>
              </p:cNvPr>
              <p:cNvCxnSpPr/>
              <p:nvPr/>
            </p:nvCxnSpPr>
            <p:spPr>
              <a:xfrm>
                <a:off x="28462593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>
                <a:extLst>
                  <a:ext uri="{FF2B5EF4-FFF2-40B4-BE49-F238E27FC236}">
                    <a16:creationId xmlns:a16="http://schemas.microsoft.com/office/drawing/2014/main" id="{D20AFFFE-6CE3-445F-BD4C-6689FF606F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899">
                <a:extLst>
                  <a:ext uri="{FF2B5EF4-FFF2-40B4-BE49-F238E27FC236}">
                    <a16:creationId xmlns:a16="http://schemas.microsoft.com/office/drawing/2014/main" id="{E0DED47B-C73E-4F33-B046-9DEFB2AB897B}"/>
                  </a:ext>
                </a:extLst>
              </p:cNvPr>
              <p:cNvCxnSpPr/>
              <p:nvPr/>
            </p:nvCxnSpPr>
            <p:spPr>
              <a:xfrm>
                <a:off x="28911460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>
                <a:extLst>
                  <a:ext uri="{FF2B5EF4-FFF2-40B4-BE49-F238E27FC236}">
                    <a16:creationId xmlns:a16="http://schemas.microsoft.com/office/drawing/2014/main" id="{502F2FF7-6DF0-4A85-BD58-AE21385A0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>
                <a:extLst>
                  <a:ext uri="{FF2B5EF4-FFF2-40B4-BE49-F238E27FC236}">
                    <a16:creationId xmlns:a16="http://schemas.microsoft.com/office/drawing/2014/main" id="{2A7CCD25-C383-4798-B255-CE0F951E2065}"/>
                  </a:ext>
                </a:extLst>
              </p:cNvPr>
              <p:cNvCxnSpPr/>
              <p:nvPr/>
            </p:nvCxnSpPr>
            <p:spPr>
              <a:xfrm>
                <a:off x="28911460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>
                <a:extLst>
                  <a:ext uri="{FF2B5EF4-FFF2-40B4-BE49-F238E27FC236}">
                    <a16:creationId xmlns:a16="http://schemas.microsoft.com/office/drawing/2014/main" id="{9BE75D63-8164-41B0-934C-3942008B4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4A266060-612A-4F0D-A66B-8956D8BF3C43}"/>
                  </a:ext>
                </a:extLst>
              </p:cNvPr>
              <p:cNvCxnSpPr/>
              <p:nvPr/>
            </p:nvCxnSpPr>
            <p:spPr>
              <a:xfrm>
                <a:off x="28911460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AEA3FEA9-9984-4C50-A0BE-AA59E749BA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>
                <a:extLst>
                  <a:ext uri="{FF2B5EF4-FFF2-40B4-BE49-F238E27FC236}">
                    <a16:creationId xmlns:a16="http://schemas.microsoft.com/office/drawing/2014/main" id="{6962BF8C-2F60-4B33-9A30-3A173B345917}"/>
                  </a:ext>
                </a:extLst>
              </p:cNvPr>
              <p:cNvCxnSpPr/>
              <p:nvPr/>
            </p:nvCxnSpPr>
            <p:spPr>
              <a:xfrm>
                <a:off x="28911460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CB2350EA-B391-45A2-B745-837D7DCC8F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9D47F499-7234-4287-81DD-897696048AC1}"/>
                  </a:ext>
                </a:extLst>
              </p:cNvPr>
              <p:cNvCxnSpPr/>
              <p:nvPr/>
            </p:nvCxnSpPr>
            <p:spPr>
              <a:xfrm>
                <a:off x="29360326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BBBF8399-F14D-4CBC-8217-BF31477BE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>
                <a:extLst>
                  <a:ext uri="{FF2B5EF4-FFF2-40B4-BE49-F238E27FC236}">
                    <a16:creationId xmlns:a16="http://schemas.microsoft.com/office/drawing/2014/main" id="{F94EC686-69AF-4BB2-8213-FCD6ACAA7401}"/>
                  </a:ext>
                </a:extLst>
              </p:cNvPr>
              <p:cNvCxnSpPr/>
              <p:nvPr/>
            </p:nvCxnSpPr>
            <p:spPr>
              <a:xfrm>
                <a:off x="29360326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6CED631F-E134-40DD-9B14-74E290F9F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4CD2BD48-820A-4EC7-8902-D50751BFEA47}"/>
                  </a:ext>
                </a:extLst>
              </p:cNvPr>
              <p:cNvCxnSpPr/>
              <p:nvPr/>
            </p:nvCxnSpPr>
            <p:spPr>
              <a:xfrm>
                <a:off x="29360326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2D5D102D-4B33-44E6-BC5F-9E4D8D2F5B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693E697E-0E80-44CC-B686-564448C0FFDF}"/>
                  </a:ext>
                </a:extLst>
              </p:cNvPr>
              <p:cNvCxnSpPr/>
              <p:nvPr/>
            </p:nvCxnSpPr>
            <p:spPr>
              <a:xfrm>
                <a:off x="29360326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C2F22E2D-15E7-4D46-828E-64038D507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144E8FC3-C187-4127-9B3F-E7847807DA4F}"/>
                  </a:ext>
                </a:extLst>
              </p:cNvPr>
              <p:cNvCxnSpPr/>
              <p:nvPr/>
            </p:nvCxnSpPr>
            <p:spPr>
              <a:xfrm>
                <a:off x="29809193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87EDE2E-4900-4DD3-AE26-9B5D79C5D5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>
                <a:extLst>
                  <a:ext uri="{FF2B5EF4-FFF2-40B4-BE49-F238E27FC236}">
                    <a16:creationId xmlns:a16="http://schemas.microsoft.com/office/drawing/2014/main" id="{8CA71E11-C495-4386-93F0-771662D34EBC}"/>
                  </a:ext>
                </a:extLst>
              </p:cNvPr>
              <p:cNvCxnSpPr/>
              <p:nvPr/>
            </p:nvCxnSpPr>
            <p:spPr>
              <a:xfrm>
                <a:off x="29809193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D3370E00-8E02-4527-A33B-8A064F28F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24ECA4F0-C92D-4816-AFDD-DD67B3EE7C5F}"/>
                  </a:ext>
                </a:extLst>
              </p:cNvPr>
              <p:cNvCxnSpPr/>
              <p:nvPr/>
            </p:nvCxnSpPr>
            <p:spPr>
              <a:xfrm>
                <a:off x="29809193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DF7F6D03-4AAE-4DBF-8054-84C6EF9323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6654F1EB-4AAA-4632-A465-40D9DA11A588}"/>
                  </a:ext>
                </a:extLst>
              </p:cNvPr>
              <p:cNvCxnSpPr/>
              <p:nvPr/>
            </p:nvCxnSpPr>
            <p:spPr>
              <a:xfrm>
                <a:off x="29809193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FC4C70FD-27CD-4DAD-888F-BB9B590523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D12404A7-9795-44BB-AC15-D08A9A1FEC4F}"/>
                  </a:ext>
                </a:extLst>
              </p:cNvPr>
              <p:cNvCxnSpPr/>
              <p:nvPr/>
            </p:nvCxnSpPr>
            <p:spPr>
              <a:xfrm>
                <a:off x="27117292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C4A337A5-F535-4429-92D2-290EC50899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>
                <a:extLst>
                  <a:ext uri="{FF2B5EF4-FFF2-40B4-BE49-F238E27FC236}">
                    <a16:creationId xmlns:a16="http://schemas.microsoft.com/office/drawing/2014/main" id="{CDCACE75-F82C-4213-B618-7FAA5A4CFC26}"/>
                  </a:ext>
                </a:extLst>
              </p:cNvPr>
              <p:cNvCxnSpPr/>
              <p:nvPr/>
            </p:nvCxnSpPr>
            <p:spPr>
              <a:xfrm>
                <a:off x="27117292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>
                <a:extLst>
                  <a:ext uri="{FF2B5EF4-FFF2-40B4-BE49-F238E27FC236}">
                    <a16:creationId xmlns:a16="http://schemas.microsoft.com/office/drawing/2014/main" id="{1FC82863-7AB8-4910-8ED2-179B5B6B71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>
                <a:extLst>
                  <a:ext uri="{FF2B5EF4-FFF2-40B4-BE49-F238E27FC236}">
                    <a16:creationId xmlns:a16="http://schemas.microsoft.com/office/drawing/2014/main" id="{E3B8D615-91AA-4055-A591-595A46857C00}"/>
                  </a:ext>
                </a:extLst>
              </p:cNvPr>
              <p:cNvCxnSpPr/>
              <p:nvPr/>
            </p:nvCxnSpPr>
            <p:spPr>
              <a:xfrm>
                <a:off x="27117292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>
                <a:extLst>
                  <a:ext uri="{FF2B5EF4-FFF2-40B4-BE49-F238E27FC236}">
                    <a16:creationId xmlns:a16="http://schemas.microsoft.com/office/drawing/2014/main" id="{71595878-9BE7-4288-BFD7-7F537D5858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DD13E9A4-CD7A-47DB-A4D9-859927FF40F3}"/>
                  </a:ext>
                </a:extLst>
              </p:cNvPr>
              <p:cNvCxnSpPr/>
              <p:nvPr/>
            </p:nvCxnSpPr>
            <p:spPr>
              <a:xfrm>
                <a:off x="27117292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F22A2A27-82FD-4DE4-9DF4-495ACC1B2A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>
                <a:extLst>
                  <a:ext uri="{FF2B5EF4-FFF2-40B4-BE49-F238E27FC236}">
                    <a16:creationId xmlns:a16="http://schemas.microsoft.com/office/drawing/2014/main" id="{DF81C187-57E3-4F1E-9AF4-31514ECCE4DA}"/>
                  </a:ext>
                </a:extLst>
              </p:cNvPr>
              <p:cNvCxnSpPr/>
              <p:nvPr/>
            </p:nvCxnSpPr>
            <p:spPr>
              <a:xfrm>
                <a:off x="27566158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>
                <a:extLst>
                  <a:ext uri="{FF2B5EF4-FFF2-40B4-BE49-F238E27FC236}">
                    <a16:creationId xmlns:a16="http://schemas.microsoft.com/office/drawing/2014/main" id="{385AECF2-8153-48ED-A376-72C53A8D1D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3B35E5B5-FE34-4CBD-A99D-048229DEA6AA}"/>
                  </a:ext>
                </a:extLst>
              </p:cNvPr>
              <p:cNvCxnSpPr/>
              <p:nvPr/>
            </p:nvCxnSpPr>
            <p:spPr>
              <a:xfrm>
                <a:off x="27566158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>
                <a:extLst>
                  <a:ext uri="{FF2B5EF4-FFF2-40B4-BE49-F238E27FC236}">
                    <a16:creationId xmlns:a16="http://schemas.microsoft.com/office/drawing/2014/main" id="{4738EFFB-381D-44BF-90A8-966F38BBE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>
                <a:extLst>
                  <a:ext uri="{FF2B5EF4-FFF2-40B4-BE49-F238E27FC236}">
                    <a16:creationId xmlns:a16="http://schemas.microsoft.com/office/drawing/2014/main" id="{E7B63805-8105-4B55-AD8A-1BE3C752C255}"/>
                  </a:ext>
                </a:extLst>
              </p:cNvPr>
              <p:cNvCxnSpPr/>
              <p:nvPr/>
            </p:nvCxnSpPr>
            <p:spPr>
              <a:xfrm>
                <a:off x="27566158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7" name="Straight Connector 936">
                <a:extLst>
                  <a:ext uri="{FF2B5EF4-FFF2-40B4-BE49-F238E27FC236}">
                    <a16:creationId xmlns:a16="http://schemas.microsoft.com/office/drawing/2014/main" id="{3B6A54B3-3AD7-4D16-92E7-9D32D3F417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A9550AB6-50D1-4D97-BF71-C0FE7681673F}"/>
                  </a:ext>
                </a:extLst>
              </p:cNvPr>
              <p:cNvCxnSpPr/>
              <p:nvPr/>
            </p:nvCxnSpPr>
            <p:spPr>
              <a:xfrm>
                <a:off x="27566158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>
                <a:extLst>
                  <a:ext uri="{FF2B5EF4-FFF2-40B4-BE49-F238E27FC236}">
                    <a16:creationId xmlns:a16="http://schemas.microsoft.com/office/drawing/2014/main" id="{55DF36D9-71CF-4FA8-A60E-5C4A37E535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B8726E9F-6D28-49B1-8AAB-882DCFD8A4AF}"/>
                  </a:ext>
                </a:extLst>
              </p:cNvPr>
              <p:cNvCxnSpPr/>
              <p:nvPr/>
            </p:nvCxnSpPr>
            <p:spPr>
              <a:xfrm>
                <a:off x="28015025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ED322639-214E-4DCE-82A6-B01021C7B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F07AEA7C-7E25-4514-9F80-A7D96141AC0F}"/>
                  </a:ext>
                </a:extLst>
              </p:cNvPr>
              <p:cNvCxnSpPr/>
              <p:nvPr/>
            </p:nvCxnSpPr>
            <p:spPr>
              <a:xfrm>
                <a:off x="28015025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7556F3BB-5625-4CF6-BA0F-88D56A686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>
                <a:extLst>
                  <a:ext uri="{FF2B5EF4-FFF2-40B4-BE49-F238E27FC236}">
                    <a16:creationId xmlns:a16="http://schemas.microsoft.com/office/drawing/2014/main" id="{6046A91C-4915-4C03-99D8-CA76F2548E8F}"/>
                  </a:ext>
                </a:extLst>
              </p:cNvPr>
              <p:cNvCxnSpPr/>
              <p:nvPr/>
            </p:nvCxnSpPr>
            <p:spPr>
              <a:xfrm>
                <a:off x="28015025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B15FA28A-F251-4DE8-A347-1321A3EAC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746013E4-788B-48C9-9729-1040EE3DE6E0}"/>
                  </a:ext>
                </a:extLst>
              </p:cNvPr>
              <p:cNvCxnSpPr/>
              <p:nvPr/>
            </p:nvCxnSpPr>
            <p:spPr>
              <a:xfrm>
                <a:off x="28015025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DBFA9A8D-FB43-4BFA-B8D4-37D218F7E9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C45E00D3-A007-4D08-AC86-14CC0185343C}"/>
                  </a:ext>
                </a:extLst>
              </p:cNvPr>
              <p:cNvCxnSpPr/>
              <p:nvPr/>
            </p:nvCxnSpPr>
            <p:spPr>
              <a:xfrm>
                <a:off x="28462593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20A7D08D-0351-47BB-8324-41CB808DAD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>
                <a:extLst>
                  <a:ext uri="{FF2B5EF4-FFF2-40B4-BE49-F238E27FC236}">
                    <a16:creationId xmlns:a16="http://schemas.microsoft.com/office/drawing/2014/main" id="{7B698CF7-23BC-4321-A115-1C153ACE292B}"/>
                  </a:ext>
                </a:extLst>
              </p:cNvPr>
              <p:cNvCxnSpPr/>
              <p:nvPr/>
            </p:nvCxnSpPr>
            <p:spPr>
              <a:xfrm>
                <a:off x="28462593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F44F1F8A-2A1A-4030-BAF0-3E4F883248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4B7FCB3A-4BC0-4A87-9702-FCB1C7406324}"/>
                  </a:ext>
                </a:extLst>
              </p:cNvPr>
              <p:cNvCxnSpPr/>
              <p:nvPr/>
            </p:nvCxnSpPr>
            <p:spPr>
              <a:xfrm>
                <a:off x="28462593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4377B616-FD6D-4734-A2E8-007DAA398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C2818E99-175A-4BE9-A364-19E82A4AE5CD}"/>
                  </a:ext>
                </a:extLst>
              </p:cNvPr>
              <p:cNvCxnSpPr/>
              <p:nvPr/>
            </p:nvCxnSpPr>
            <p:spPr>
              <a:xfrm>
                <a:off x="28911460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988E96DF-556E-4165-8994-89ABCA1BC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0E346841-8129-4F34-B866-73CBDE8A16F2}"/>
                  </a:ext>
                </a:extLst>
              </p:cNvPr>
              <p:cNvCxnSpPr/>
              <p:nvPr/>
            </p:nvCxnSpPr>
            <p:spPr>
              <a:xfrm>
                <a:off x="28911460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0D897882-A0CC-4AA3-A674-26B1887C4D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E375A916-374A-4D30-A504-3248E362968A}"/>
                  </a:ext>
                </a:extLst>
              </p:cNvPr>
              <p:cNvCxnSpPr/>
              <p:nvPr/>
            </p:nvCxnSpPr>
            <p:spPr>
              <a:xfrm>
                <a:off x="28911460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>
                <a:extLst>
                  <a:ext uri="{FF2B5EF4-FFF2-40B4-BE49-F238E27FC236}">
                    <a16:creationId xmlns:a16="http://schemas.microsoft.com/office/drawing/2014/main" id="{23CF3C63-A954-43CC-A7EA-BCDBB6BB2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>
                <a:extLst>
                  <a:ext uri="{FF2B5EF4-FFF2-40B4-BE49-F238E27FC236}">
                    <a16:creationId xmlns:a16="http://schemas.microsoft.com/office/drawing/2014/main" id="{B791F910-7584-482D-9A5A-71537146BC94}"/>
                  </a:ext>
                </a:extLst>
              </p:cNvPr>
              <p:cNvCxnSpPr/>
              <p:nvPr/>
            </p:nvCxnSpPr>
            <p:spPr>
              <a:xfrm>
                <a:off x="29360326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>
                <a:extLst>
                  <a:ext uri="{FF2B5EF4-FFF2-40B4-BE49-F238E27FC236}">
                    <a16:creationId xmlns:a16="http://schemas.microsoft.com/office/drawing/2014/main" id="{D52DEA49-C00D-4413-A90D-1E78ACC3D0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>
                <a:extLst>
                  <a:ext uri="{FF2B5EF4-FFF2-40B4-BE49-F238E27FC236}">
                    <a16:creationId xmlns:a16="http://schemas.microsoft.com/office/drawing/2014/main" id="{EBC39594-37B2-4103-A1DA-59AF7F70A099}"/>
                  </a:ext>
                </a:extLst>
              </p:cNvPr>
              <p:cNvCxnSpPr/>
              <p:nvPr/>
            </p:nvCxnSpPr>
            <p:spPr>
              <a:xfrm>
                <a:off x="29360326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3B7074E4-073F-40C1-8BF1-5D8590D2CB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2006A554-6762-43B2-8CFA-3B682045A07D}"/>
                  </a:ext>
                </a:extLst>
              </p:cNvPr>
              <p:cNvCxnSpPr/>
              <p:nvPr/>
            </p:nvCxnSpPr>
            <p:spPr>
              <a:xfrm>
                <a:off x="29360326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>
                <a:extLst>
                  <a:ext uri="{FF2B5EF4-FFF2-40B4-BE49-F238E27FC236}">
                    <a16:creationId xmlns:a16="http://schemas.microsoft.com/office/drawing/2014/main" id="{91066557-93FA-4ECD-8897-9CD38A26E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>
                <a:extLst>
                  <a:ext uri="{FF2B5EF4-FFF2-40B4-BE49-F238E27FC236}">
                    <a16:creationId xmlns:a16="http://schemas.microsoft.com/office/drawing/2014/main" id="{DEC3D80F-2D94-4759-82AA-72FF8D2A8014}"/>
                  </a:ext>
                </a:extLst>
              </p:cNvPr>
              <p:cNvCxnSpPr/>
              <p:nvPr/>
            </p:nvCxnSpPr>
            <p:spPr>
              <a:xfrm>
                <a:off x="29809193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171ABC6E-E842-4BCF-A489-56583CF64C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>
                <a:extLst>
                  <a:ext uri="{FF2B5EF4-FFF2-40B4-BE49-F238E27FC236}">
                    <a16:creationId xmlns:a16="http://schemas.microsoft.com/office/drawing/2014/main" id="{C15315C0-421D-4FFF-9B33-165772BC2483}"/>
                  </a:ext>
                </a:extLst>
              </p:cNvPr>
              <p:cNvCxnSpPr/>
              <p:nvPr/>
            </p:nvCxnSpPr>
            <p:spPr>
              <a:xfrm>
                <a:off x="29809193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>
                <a:extLst>
                  <a:ext uri="{FF2B5EF4-FFF2-40B4-BE49-F238E27FC236}">
                    <a16:creationId xmlns:a16="http://schemas.microsoft.com/office/drawing/2014/main" id="{2AD840D6-87B9-4EFC-9337-AB075E34B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5CF4212E-A06B-4A5A-8AFE-F0B6BFA35CF1}"/>
                  </a:ext>
                </a:extLst>
              </p:cNvPr>
              <p:cNvCxnSpPr/>
              <p:nvPr/>
            </p:nvCxnSpPr>
            <p:spPr>
              <a:xfrm>
                <a:off x="29809193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1F7DED0F-9F44-48F7-A570-8C113FA722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>
                <a:extLst>
                  <a:ext uri="{FF2B5EF4-FFF2-40B4-BE49-F238E27FC236}">
                    <a16:creationId xmlns:a16="http://schemas.microsoft.com/office/drawing/2014/main" id="{6527DA92-7665-42F3-8713-D9C83A76F87E}"/>
                  </a:ext>
                </a:extLst>
              </p:cNvPr>
              <p:cNvCxnSpPr/>
              <p:nvPr/>
            </p:nvCxnSpPr>
            <p:spPr>
              <a:xfrm>
                <a:off x="27117292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3" name="Straight Connector 982">
                <a:extLst>
                  <a:ext uri="{FF2B5EF4-FFF2-40B4-BE49-F238E27FC236}">
                    <a16:creationId xmlns:a16="http://schemas.microsoft.com/office/drawing/2014/main" id="{FEAA3A5A-4464-494F-8D40-1AF276D2A2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>
                <a:extLst>
                  <a:ext uri="{FF2B5EF4-FFF2-40B4-BE49-F238E27FC236}">
                    <a16:creationId xmlns:a16="http://schemas.microsoft.com/office/drawing/2014/main" id="{1A3A9C48-25E4-4227-B5E9-159496881402}"/>
                  </a:ext>
                </a:extLst>
              </p:cNvPr>
              <p:cNvCxnSpPr/>
              <p:nvPr/>
            </p:nvCxnSpPr>
            <p:spPr>
              <a:xfrm>
                <a:off x="27117292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3895F666-24EA-4385-BA19-7C21E95509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543316E2-00B7-4D5F-B4BD-E7A493F477F9}"/>
                  </a:ext>
                </a:extLst>
              </p:cNvPr>
              <p:cNvCxnSpPr/>
              <p:nvPr/>
            </p:nvCxnSpPr>
            <p:spPr>
              <a:xfrm>
                <a:off x="27117292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7930B6D2-5707-4C9E-B26E-D4BD91F8A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44D3FFD0-A939-4FA7-ABFD-9A4111F98529}"/>
                  </a:ext>
                </a:extLst>
              </p:cNvPr>
              <p:cNvCxnSpPr/>
              <p:nvPr/>
            </p:nvCxnSpPr>
            <p:spPr>
              <a:xfrm>
                <a:off x="27566158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786DFBE2-B6F9-4E74-888C-C0D99E41B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>
                <a:extLst>
                  <a:ext uri="{FF2B5EF4-FFF2-40B4-BE49-F238E27FC236}">
                    <a16:creationId xmlns:a16="http://schemas.microsoft.com/office/drawing/2014/main" id="{E7430017-8ACF-4AB7-9E40-7CA4EEB34D9D}"/>
                  </a:ext>
                </a:extLst>
              </p:cNvPr>
              <p:cNvCxnSpPr/>
              <p:nvPr/>
            </p:nvCxnSpPr>
            <p:spPr>
              <a:xfrm>
                <a:off x="27566158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39672122-75AF-452C-BE3C-78E30DC686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4" name="Straight Connector 993">
                <a:extLst>
                  <a:ext uri="{FF2B5EF4-FFF2-40B4-BE49-F238E27FC236}">
                    <a16:creationId xmlns:a16="http://schemas.microsoft.com/office/drawing/2014/main" id="{B3A28586-9BA9-4FC7-AAFF-114D40CB4A2E}"/>
                  </a:ext>
                </a:extLst>
              </p:cNvPr>
              <p:cNvCxnSpPr/>
              <p:nvPr/>
            </p:nvCxnSpPr>
            <p:spPr>
              <a:xfrm>
                <a:off x="27566158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5" name="Straight Connector 994">
                <a:extLst>
                  <a:ext uri="{FF2B5EF4-FFF2-40B4-BE49-F238E27FC236}">
                    <a16:creationId xmlns:a16="http://schemas.microsoft.com/office/drawing/2014/main" id="{B4336FB0-B3A9-47F4-BF70-3DFF97CFF0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4628C4A5-35C8-4C14-8535-073062CAACED}"/>
                  </a:ext>
                </a:extLst>
              </p:cNvPr>
              <p:cNvCxnSpPr/>
              <p:nvPr/>
            </p:nvCxnSpPr>
            <p:spPr>
              <a:xfrm>
                <a:off x="28015025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D1F3C635-6620-4B89-A9CD-8F860F1E37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A032EAFC-47C8-432C-9E4E-40AD59CD0ED8}"/>
                  </a:ext>
                </a:extLst>
              </p:cNvPr>
              <p:cNvCxnSpPr/>
              <p:nvPr/>
            </p:nvCxnSpPr>
            <p:spPr>
              <a:xfrm>
                <a:off x="28015025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FB968341-2770-46A1-9A4D-8D8CC17E3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15C61120-6205-408A-B9D2-1CC051E1E6A6}"/>
                  </a:ext>
                </a:extLst>
              </p:cNvPr>
              <p:cNvCxnSpPr/>
              <p:nvPr/>
            </p:nvCxnSpPr>
            <p:spPr>
              <a:xfrm>
                <a:off x="28015025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3F1A0B6A-9762-490B-A255-357645ED57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30A06824-E1AD-47F8-8A8C-B8A4B5C72671}"/>
                  </a:ext>
                </a:extLst>
              </p:cNvPr>
              <p:cNvCxnSpPr/>
              <p:nvPr/>
            </p:nvCxnSpPr>
            <p:spPr>
              <a:xfrm>
                <a:off x="31603361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F9F9380D-A73E-4C6C-BD12-5DB249E96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F1E10D4B-003C-4F8A-B026-E414970CBFA4}"/>
                  </a:ext>
                </a:extLst>
              </p:cNvPr>
              <p:cNvCxnSpPr/>
              <p:nvPr/>
            </p:nvCxnSpPr>
            <p:spPr>
              <a:xfrm>
                <a:off x="31603361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>
                <a:extLst>
                  <a:ext uri="{FF2B5EF4-FFF2-40B4-BE49-F238E27FC236}">
                    <a16:creationId xmlns:a16="http://schemas.microsoft.com/office/drawing/2014/main" id="{FDD8C592-0E1E-4E86-B7A3-417365779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>
                <a:extLst>
                  <a:ext uri="{FF2B5EF4-FFF2-40B4-BE49-F238E27FC236}">
                    <a16:creationId xmlns:a16="http://schemas.microsoft.com/office/drawing/2014/main" id="{BD45DDAF-E111-4DA7-B74D-03BF28CCF2D7}"/>
                  </a:ext>
                </a:extLst>
              </p:cNvPr>
              <p:cNvCxnSpPr/>
              <p:nvPr/>
            </p:nvCxnSpPr>
            <p:spPr>
              <a:xfrm>
                <a:off x="31603361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ED30534D-94B7-4463-A687-1AC3DF940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DEF7C5D5-DB8F-48E0-B296-33A3B5D3BABA}"/>
                  </a:ext>
                </a:extLst>
              </p:cNvPr>
              <p:cNvCxnSpPr/>
              <p:nvPr/>
            </p:nvCxnSpPr>
            <p:spPr>
              <a:xfrm>
                <a:off x="31603361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383CCC8F-F53C-4F06-B61B-69CF69A8A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>
                <a:extLst>
                  <a:ext uri="{FF2B5EF4-FFF2-40B4-BE49-F238E27FC236}">
                    <a16:creationId xmlns:a16="http://schemas.microsoft.com/office/drawing/2014/main" id="{9241E21C-E27D-4134-8180-5DC596AB5AC8}"/>
                  </a:ext>
                </a:extLst>
              </p:cNvPr>
              <p:cNvCxnSpPr/>
              <p:nvPr/>
            </p:nvCxnSpPr>
            <p:spPr>
              <a:xfrm>
                <a:off x="32052228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F0E1DA89-87FE-45CF-ABE0-33BC082B6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>
                <a:extLst>
                  <a:ext uri="{FF2B5EF4-FFF2-40B4-BE49-F238E27FC236}">
                    <a16:creationId xmlns:a16="http://schemas.microsoft.com/office/drawing/2014/main" id="{E3C8A525-D64C-45AB-98A4-105B7C0B4B63}"/>
                  </a:ext>
                </a:extLst>
              </p:cNvPr>
              <p:cNvCxnSpPr/>
              <p:nvPr/>
            </p:nvCxnSpPr>
            <p:spPr>
              <a:xfrm>
                <a:off x="32052228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9FDB002E-DA84-4ADF-9D96-78E87A639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6" name="Straight Connector 1015">
                <a:extLst>
                  <a:ext uri="{FF2B5EF4-FFF2-40B4-BE49-F238E27FC236}">
                    <a16:creationId xmlns:a16="http://schemas.microsoft.com/office/drawing/2014/main" id="{0EA6C718-25C6-4B2A-8DA5-2825B8B3A8C4}"/>
                  </a:ext>
                </a:extLst>
              </p:cNvPr>
              <p:cNvCxnSpPr/>
              <p:nvPr/>
            </p:nvCxnSpPr>
            <p:spPr>
              <a:xfrm>
                <a:off x="32052228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>
                <a:extLst>
                  <a:ext uri="{FF2B5EF4-FFF2-40B4-BE49-F238E27FC236}">
                    <a16:creationId xmlns:a16="http://schemas.microsoft.com/office/drawing/2014/main" id="{38D57F5D-19A8-421E-A1A6-AE36AD700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>
                <a:extLst>
                  <a:ext uri="{FF2B5EF4-FFF2-40B4-BE49-F238E27FC236}">
                    <a16:creationId xmlns:a16="http://schemas.microsoft.com/office/drawing/2014/main" id="{B9DDAF17-10E8-40C4-894D-2889F699395E}"/>
                  </a:ext>
                </a:extLst>
              </p:cNvPr>
              <p:cNvCxnSpPr/>
              <p:nvPr/>
            </p:nvCxnSpPr>
            <p:spPr>
              <a:xfrm>
                <a:off x="32052228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86F5BBEA-B12E-40CF-BFEB-66A37E7FA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2869DC39-7B5E-4E56-A9CA-AA2CCDE8D67F}"/>
                  </a:ext>
                </a:extLst>
              </p:cNvPr>
              <p:cNvCxnSpPr/>
              <p:nvPr/>
            </p:nvCxnSpPr>
            <p:spPr>
              <a:xfrm>
                <a:off x="32501094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AA0E75E8-A64A-4709-BC53-4E6DD2D93D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D0525568-C54A-41BE-A504-8B7F86B6380B}"/>
                  </a:ext>
                </a:extLst>
              </p:cNvPr>
              <p:cNvCxnSpPr/>
              <p:nvPr/>
            </p:nvCxnSpPr>
            <p:spPr>
              <a:xfrm>
                <a:off x="32501094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2FC8B7DD-2ACA-4CB6-8E82-DC412F8C74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3BDC738E-788E-462A-A7BC-74FBEEF8BC2B}"/>
                  </a:ext>
                </a:extLst>
              </p:cNvPr>
              <p:cNvCxnSpPr/>
              <p:nvPr/>
            </p:nvCxnSpPr>
            <p:spPr>
              <a:xfrm>
                <a:off x="32501094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86D3F597-1AF4-405A-9C88-AAC138EE1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BA423C59-5AED-459A-B19A-02950025DE6B}"/>
                  </a:ext>
                </a:extLst>
              </p:cNvPr>
              <p:cNvCxnSpPr/>
              <p:nvPr/>
            </p:nvCxnSpPr>
            <p:spPr>
              <a:xfrm>
                <a:off x="32501094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DCE7486C-E760-40CD-94CB-0F736D4F96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2ADE80DC-7DCA-4495-89FF-48E43CD14310}"/>
                  </a:ext>
                </a:extLst>
              </p:cNvPr>
              <p:cNvCxnSpPr/>
              <p:nvPr/>
            </p:nvCxnSpPr>
            <p:spPr>
              <a:xfrm>
                <a:off x="32949961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90BF939E-1A9C-4C05-B6D6-3D3A899A5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DAE960E9-7F58-4E21-87AE-5508764425F4}"/>
                  </a:ext>
                </a:extLst>
              </p:cNvPr>
              <p:cNvCxnSpPr/>
              <p:nvPr/>
            </p:nvCxnSpPr>
            <p:spPr>
              <a:xfrm>
                <a:off x="32949961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AB96ACFC-D463-44F1-984A-0EF8C59141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3D87C5CB-7141-4CCE-8C9C-1C0166E79313}"/>
                  </a:ext>
                </a:extLst>
              </p:cNvPr>
              <p:cNvCxnSpPr/>
              <p:nvPr/>
            </p:nvCxnSpPr>
            <p:spPr>
              <a:xfrm>
                <a:off x="32949961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64F99703-074D-4124-9601-093D9CB93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74EDE852-2D3E-437A-AB97-04615EECA69B}"/>
                  </a:ext>
                </a:extLst>
              </p:cNvPr>
              <p:cNvCxnSpPr/>
              <p:nvPr/>
            </p:nvCxnSpPr>
            <p:spPr>
              <a:xfrm>
                <a:off x="32949961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E6B8816E-2E9D-400E-8ED2-7ED81457CE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2D4115F7-FEB5-449E-8748-163A64F1C771}"/>
                  </a:ext>
                </a:extLst>
              </p:cNvPr>
              <p:cNvCxnSpPr/>
              <p:nvPr/>
            </p:nvCxnSpPr>
            <p:spPr>
              <a:xfrm>
                <a:off x="30258060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F3E701DA-0D49-4D43-B527-E4C22D6F80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A4B34A4D-234B-4ABA-8DEC-FE7AF66854EC}"/>
                  </a:ext>
                </a:extLst>
              </p:cNvPr>
              <p:cNvCxnSpPr/>
              <p:nvPr/>
            </p:nvCxnSpPr>
            <p:spPr>
              <a:xfrm>
                <a:off x="30258060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B6423BCF-C960-45C0-80B2-3CEB87C136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90EAE8BE-3B5F-42A6-B224-E5C4CD4E9DEF}"/>
                  </a:ext>
                </a:extLst>
              </p:cNvPr>
              <p:cNvCxnSpPr/>
              <p:nvPr/>
            </p:nvCxnSpPr>
            <p:spPr>
              <a:xfrm>
                <a:off x="30258060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06DE0411-DE0F-4E1B-A369-336DA6D337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EF11BA67-8A9D-464F-8515-CA92CD384D0B}"/>
                  </a:ext>
                </a:extLst>
              </p:cNvPr>
              <p:cNvCxnSpPr/>
              <p:nvPr/>
            </p:nvCxnSpPr>
            <p:spPr>
              <a:xfrm>
                <a:off x="30258060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DEB9B8E2-7B8F-43E2-A2B1-7B2289D3BC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49FDED49-C739-4043-B0EE-BC0249B37747}"/>
                  </a:ext>
                </a:extLst>
              </p:cNvPr>
              <p:cNvCxnSpPr/>
              <p:nvPr/>
            </p:nvCxnSpPr>
            <p:spPr>
              <a:xfrm>
                <a:off x="30706926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224D8B0B-8663-4F3C-A37B-F884AB49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88810BA7-CBF7-4D5A-9416-757AED40DC34}"/>
                  </a:ext>
                </a:extLst>
              </p:cNvPr>
              <p:cNvCxnSpPr/>
              <p:nvPr/>
            </p:nvCxnSpPr>
            <p:spPr>
              <a:xfrm>
                <a:off x="30706926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43D28D85-C2F8-4961-B405-B71817A4A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141CCF74-BB74-4A0E-9554-2480609C72D0}"/>
                  </a:ext>
                </a:extLst>
              </p:cNvPr>
              <p:cNvCxnSpPr/>
              <p:nvPr/>
            </p:nvCxnSpPr>
            <p:spPr>
              <a:xfrm>
                <a:off x="30706926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C3C99A5C-0204-4EE6-B176-F755D0B05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FB218DC9-825A-46AE-A33C-DFCD6C8847EA}"/>
                  </a:ext>
                </a:extLst>
              </p:cNvPr>
              <p:cNvCxnSpPr/>
              <p:nvPr/>
            </p:nvCxnSpPr>
            <p:spPr>
              <a:xfrm>
                <a:off x="30706926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08F27B64-396E-4F59-9C35-47C74BBAE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FA625C2D-4E60-4B01-925E-A33B33EC337E}"/>
                  </a:ext>
                </a:extLst>
              </p:cNvPr>
              <p:cNvCxnSpPr/>
              <p:nvPr/>
            </p:nvCxnSpPr>
            <p:spPr>
              <a:xfrm>
                <a:off x="31155793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B2B15343-4689-4363-B1FE-5AC05F92CB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8D2163D-A099-4131-856E-7254839CC15B}"/>
                  </a:ext>
                </a:extLst>
              </p:cNvPr>
              <p:cNvCxnSpPr/>
              <p:nvPr/>
            </p:nvCxnSpPr>
            <p:spPr>
              <a:xfrm>
                <a:off x="31155793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D1FB3F7B-CCBD-4FCD-89F2-EBB8098180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38F50978-B145-4A2D-8E64-4799180E7C76}"/>
                  </a:ext>
                </a:extLst>
              </p:cNvPr>
              <p:cNvCxnSpPr/>
              <p:nvPr/>
            </p:nvCxnSpPr>
            <p:spPr>
              <a:xfrm>
                <a:off x="31155793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6ECC5753-CC70-48B0-8C06-825F5055E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70F8B8-F853-4039-B773-727AF2B70A43}"/>
                  </a:ext>
                </a:extLst>
              </p:cNvPr>
              <p:cNvCxnSpPr/>
              <p:nvPr/>
            </p:nvCxnSpPr>
            <p:spPr>
              <a:xfrm>
                <a:off x="31155793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1BEB1E1-8C85-48F5-8F0A-94402A7960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9D7A390C-1262-4747-AAB0-424C418CE9D7}"/>
                  </a:ext>
                </a:extLst>
              </p:cNvPr>
              <p:cNvCxnSpPr/>
              <p:nvPr/>
            </p:nvCxnSpPr>
            <p:spPr>
              <a:xfrm>
                <a:off x="31603361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96FBF8B0-C8F6-4DC3-BBC1-EA7B441F07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9E05ECF5-2F36-458E-A495-1FBCAF93C1F9}"/>
                  </a:ext>
                </a:extLst>
              </p:cNvPr>
              <p:cNvCxnSpPr/>
              <p:nvPr/>
            </p:nvCxnSpPr>
            <p:spPr>
              <a:xfrm>
                <a:off x="31603361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F79D9367-72F3-4A1A-A1A9-103DF85D81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DE671DA2-8AE5-4E22-802D-B8DDC122B91D}"/>
                  </a:ext>
                </a:extLst>
              </p:cNvPr>
              <p:cNvCxnSpPr/>
              <p:nvPr/>
            </p:nvCxnSpPr>
            <p:spPr>
              <a:xfrm>
                <a:off x="31603361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58C7B170-95AF-4228-A5C3-B653186520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B63FEA9B-4ACF-4D05-99DC-49EE1E9675D2}"/>
                  </a:ext>
                </a:extLst>
              </p:cNvPr>
              <p:cNvCxnSpPr/>
              <p:nvPr/>
            </p:nvCxnSpPr>
            <p:spPr>
              <a:xfrm>
                <a:off x="32052228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A5BA8C16-B590-4055-9B3E-DB7C2911A7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6E2BCA41-1539-4ABE-8C6B-5B5F29200916}"/>
                  </a:ext>
                </a:extLst>
              </p:cNvPr>
              <p:cNvCxnSpPr/>
              <p:nvPr/>
            </p:nvCxnSpPr>
            <p:spPr>
              <a:xfrm>
                <a:off x="32052228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409574B7-4CBE-4C39-876B-0D2B1A40C9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90BD622C-B448-4819-A476-97717D83078F}"/>
                  </a:ext>
                </a:extLst>
              </p:cNvPr>
              <p:cNvCxnSpPr/>
              <p:nvPr/>
            </p:nvCxnSpPr>
            <p:spPr>
              <a:xfrm>
                <a:off x="32052228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>
                <a:extLst>
                  <a:ext uri="{FF2B5EF4-FFF2-40B4-BE49-F238E27FC236}">
                    <a16:creationId xmlns:a16="http://schemas.microsoft.com/office/drawing/2014/main" id="{40B24FF8-1DCE-4F99-A311-126D2A8633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6572DFC1-32C9-4326-815E-A288A6A435A1}"/>
                  </a:ext>
                </a:extLst>
              </p:cNvPr>
              <p:cNvCxnSpPr/>
              <p:nvPr/>
            </p:nvCxnSpPr>
            <p:spPr>
              <a:xfrm>
                <a:off x="32501094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DDE3A02F-5269-4307-9802-9229C79C40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236F4A7B-C7F3-4E46-8073-236963D57EB4}"/>
                  </a:ext>
                </a:extLst>
              </p:cNvPr>
              <p:cNvCxnSpPr/>
              <p:nvPr/>
            </p:nvCxnSpPr>
            <p:spPr>
              <a:xfrm>
                <a:off x="32501094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74EFBDF7-AEB9-469D-B353-44D948ECE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AF880A9E-D807-45B3-A52A-42F2D86EEBCD}"/>
                  </a:ext>
                </a:extLst>
              </p:cNvPr>
              <p:cNvCxnSpPr/>
              <p:nvPr/>
            </p:nvCxnSpPr>
            <p:spPr>
              <a:xfrm>
                <a:off x="32501094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>
                <a:extLst>
                  <a:ext uri="{FF2B5EF4-FFF2-40B4-BE49-F238E27FC236}">
                    <a16:creationId xmlns:a16="http://schemas.microsoft.com/office/drawing/2014/main" id="{94233D46-E14D-468A-9334-B24D397AF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9C0918A6-2840-472C-9384-75AEE58EEAB8}"/>
                  </a:ext>
                </a:extLst>
              </p:cNvPr>
              <p:cNvCxnSpPr/>
              <p:nvPr/>
            </p:nvCxnSpPr>
            <p:spPr>
              <a:xfrm>
                <a:off x="32949961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932A0202-AEAB-407C-9844-0190900732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DBC82A8C-C667-4AFD-B1DD-1EB76D698DE8}"/>
                  </a:ext>
                </a:extLst>
              </p:cNvPr>
              <p:cNvCxnSpPr/>
              <p:nvPr/>
            </p:nvCxnSpPr>
            <p:spPr>
              <a:xfrm>
                <a:off x="32949961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02208F3D-1365-4D24-909C-63A7F1FBA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C30E085D-6FD7-4331-9F72-7FD0A096BD30}"/>
                  </a:ext>
                </a:extLst>
              </p:cNvPr>
              <p:cNvCxnSpPr/>
              <p:nvPr/>
            </p:nvCxnSpPr>
            <p:spPr>
              <a:xfrm>
                <a:off x="32949961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FD95A0F3-69B6-4F88-BB27-C705D6F2D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73C387BC-CCAF-45FE-8CF1-27666281029D}"/>
                  </a:ext>
                </a:extLst>
              </p:cNvPr>
              <p:cNvCxnSpPr/>
              <p:nvPr/>
            </p:nvCxnSpPr>
            <p:spPr>
              <a:xfrm>
                <a:off x="30258060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5680F1D6-6855-425F-8F58-DDE0E5A4D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BF332AFB-134D-4973-9B54-318E4A8FD0C8}"/>
                  </a:ext>
                </a:extLst>
              </p:cNvPr>
              <p:cNvCxnSpPr/>
              <p:nvPr/>
            </p:nvCxnSpPr>
            <p:spPr>
              <a:xfrm>
                <a:off x="30258060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3347C234-9B55-4D00-899E-F64A9DB2B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C331CAC9-6843-46F6-95E4-7E78F4E06E4D}"/>
                  </a:ext>
                </a:extLst>
              </p:cNvPr>
              <p:cNvCxnSpPr/>
              <p:nvPr/>
            </p:nvCxnSpPr>
            <p:spPr>
              <a:xfrm>
                <a:off x="30258060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ADD77900-10F1-4E5F-BACA-E2F2DEAC2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77FDD787-34C1-4F44-9F66-78269AD9EE36}"/>
                  </a:ext>
                </a:extLst>
              </p:cNvPr>
              <p:cNvCxnSpPr/>
              <p:nvPr/>
            </p:nvCxnSpPr>
            <p:spPr>
              <a:xfrm>
                <a:off x="30706926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B3793F2A-0071-4B4E-A05D-482220290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818CB2E9-93BF-46EB-AE32-FE1DDF62C0EB}"/>
                  </a:ext>
                </a:extLst>
              </p:cNvPr>
              <p:cNvCxnSpPr/>
              <p:nvPr/>
            </p:nvCxnSpPr>
            <p:spPr>
              <a:xfrm>
                <a:off x="30706926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78E04330-DD9D-4CA8-BF08-4A2BD06CC8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0D31EF9F-A458-4753-B6E5-A2C3CB097970}"/>
                  </a:ext>
                </a:extLst>
              </p:cNvPr>
              <p:cNvCxnSpPr/>
              <p:nvPr/>
            </p:nvCxnSpPr>
            <p:spPr>
              <a:xfrm>
                <a:off x="30706926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A117A77F-B90C-4282-8E29-6BD1111A20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9F67C34A-93B8-471A-82C5-8B0BF67564BE}"/>
                  </a:ext>
                </a:extLst>
              </p:cNvPr>
              <p:cNvCxnSpPr/>
              <p:nvPr/>
            </p:nvCxnSpPr>
            <p:spPr>
              <a:xfrm>
                <a:off x="31155793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513DBB98-9F0A-4462-AC29-E399029C7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B4B3A914-29A2-4F66-A41A-912F25A88641}"/>
                  </a:ext>
                </a:extLst>
              </p:cNvPr>
              <p:cNvCxnSpPr/>
              <p:nvPr/>
            </p:nvCxnSpPr>
            <p:spPr>
              <a:xfrm>
                <a:off x="31155793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79D3D557-663B-47FD-B019-06EEAA4CA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6B0275D3-4882-40BC-A3FB-10735EE70876}"/>
                  </a:ext>
                </a:extLst>
              </p:cNvPr>
              <p:cNvCxnSpPr/>
              <p:nvPr/>
            </p:nvCxnSpPr>
            <p:spPr>
              <a:xfrm>
                <a:off x="31155793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A0E3A4BC-A3D1-4C3D-862F-4CE7A61A0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65C2731A-FD80-4055-8690-5260C6F14FF5}"/>
                  </a:ext>
                </a:extLst>
              </p:cNvPr>
              <p:cNvCxnSpPr/>
              <p:nvPr/>
            </p:nvCxnSpPr>
            <p:spPr>
              <a:xfrm>
                <a:off x="34744129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1B7B32AF-0C37-4212-97B8-A982E1C39B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A37999A6-CD0E-4794-8B16-1752AD5DDAE3}"/>
                  </a:ext>
                </a:extLst>
              </p:cNvPr>
              <p:cNvCxnSpPr/>
              <p:nvPr/>
            </p:nvCxnSpPr>
            <p:spPr>
              <a:xfrm>
                <a:off x="34744129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CA6EF9BD-A809-45F2-9C66-9146E2C701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B72E6F42-5721-4E82-B6C9-4D36D2A845A7}"/>
                  </a:ext>
                </a:extLst>
              </p:cNvPr>
              <p:cNvCxnSpPr/>
              <p:nvPr/>
            </p:nvCxnSpPr>
            <p:spPr>
              <a:xfrm>
                <a:off x="34744129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1E7FBD24-0D03-4720-964B-ACC227ACF9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5379AFD8-8A94-4A33-A49C-6B83A7FFBA80}"/>
                  </a:ext>
                </a:extLst>
              </p:cNvPr>
              <p:cNvCxnSpPr/>
              <p:nvPr/>
            </p:nvCxnSpPr>
            <p:spPr>
              <a:xfrm>
                <a:off x="34744129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D38CC5AB-70DF-49AD-B05F-4D441EF93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0E2CE149-51E1-4AA4-8CAC-A3A807D00627}"/>
                  </a:ext>
                </a:extLst>
              </p:cNvPr>
              <p:cNvCxnSpPr/>
              <p:nvPr/>
            </p:nvCxnSpPr>
            <p:spPr>
              <a:xfrm>
                <a:off x="35192996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A2AF9F96-A574-4BCB-A8EF-E73EFE7F6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AF02368C-F86F-46A3-8884-0621B1561438}"/>
                  </a:ext>
                </a:extLst>
              </p:cNvPr>
              <p:cNvCxnSpPr/>
              <p:nvPr/>
            </p:nvCxnSpPr>
            <p:spPr>
              <a:xfrm>
                <a:off x="35192996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73CDE28D-6113-4C54-BC51-9A68309B1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CFB3B42F-6691-49DA-9677-D4AE135EF5BE}"/>
                  </a:ext>
                </a:extLst>
              </p:cNvPr>
              <p:cNvCxnSpPr/>
              <p:nvPr/>
            </p:nvCxnSpPr>
            <p:spPr>
              <a:xfrm>
                <a:off x="35192996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7CA30A37-FA6E-41EB-8B79-DBF22B3E4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53768EDC-832B-4719-BA21-81520BA40B31}"/>
                  </a:ext>
                </a:extLst>
              </p:cNvPr>
              <p:cNvCxnSpPr/>
              <p:nvPr/>
            </p:nvCxnSpPr>
            <p:spPr>
              <a:xfrm>
                <a:off x="35192996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5D45EEDB-14BC-462C-A3E9-915F0F4FC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3313091A-E662-4EDF-B7CC-BE8B92BD7EB5}"/>
                  </a:ext>
                </a:extLst>
              </p:cNvPr>
              <p:cNvCxnSpPr/>
              <p:nvPr/>
            </p:nvCxnSpPr>
            <p:spPr>
              <a:xfrm>
                <a:off x="35641862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D001571E-BCC9-4AD1-B9DC-6A7115200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A01F6554-5611-408B-9504-009D2E1935C5}"/>
                  </a:ext>
                </a:extLst>
              </p:cNvPr>
              <p:cNvCxnSpPr/>
              <p:nvPr/>
            </p:nvCxnSpPr>
            <p:spPr>
              <a:xfrm>
                <a:off x="35641862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1EB2D8D8-9242-4E3C-B5C7-1FBB1220E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63DF7C10-24C6-4043-AD47-914015EE7151}"/>
                  </a:ext>
                </a:extLst>
              </p:cNvPr>
              <p:cNvCxnSpPr/>
              <p:nvPr/>
            </p:nvCxnSpPr>
            <p:spPr>
              <a:xfrm>
                <a:off x="35641862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CF167A36-9422-4F31-9FD8-67483F7CC0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FD3D1DC2-3973-42FF-9B03-5729C41FA044}"/>
                  </a:ext>
                </a:extLst>
              </p:cNvPr>
              <p:cNvCxnSpPr/>
              <p:nvPr/>
            </p:nvCxnSpPr>
            <p:spPr>
              <a:xfrm>
                <a:off x="35641862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77ED5BE0-673E-48B4-B7A7-8B9C2DE8A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E30A6320-6964-490D-B807-733244E0B0C4}"/>
                  </a:ext>
                </a:extLst>
              </p:cNvPr>
              <p:cNvCxnSpPr/>
              <p:nvPr/>
            </p:nvCxnSpPr>
            <p:spPr>
              <a:xfrm>
                <a:off x="36090729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183F46B8-83A0-475E-A968-ABBFB685A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6ED86A6E-F762-4775-83EA-6FAE62ADFDAA}"/>
                  </a:ext>
                </a:extLst>
              </p:cNvPr>
              <p:cNvCxnSpPr/>
              <p:nvPr/>
            </p:nvCxnSpPr>
            <p:spPr>
              <a:xfrm>
                <a:off x="36090729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3E84B4B2-5998-4E9A-89E4-15721E91BB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10A15CC9-DF18-4647-8013-97AA8A496695}"/>
                  </a:ext>
                </a:extLst>
              </p:cNvPr>
              <p:cNvCxnSpPr/>
              <p:nvPr/>
            </p:nvCxnSpPr>
            <p:spPr>
              <a:xfrm>
                <a:off x="36090729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AB8547F0-078C-4182-AEF6-9BBCF279B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8820EE9D-C380-4D40-A2E9-B7003C35B9B4}"/>
                  </a:ext>
                </a:extLst>
              </p:cNvPr>
              <p:cNvCxnSpPr/>
              <p:nvPr/>
            </p:nvCxnSpPr>
            <p:spPr>
              <a:xfrm>
                <a:off x="36090729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BB6877CD-DFF2-486D-AB2C-D7C23DE35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AEEC700F-7E2E-41E1-9752-8DF3576772A3}"/>
                  </a:ext>
                </a:extLst>
              </p:cNvPr>
              <p:cNvCxnSpPr/>
              <p:nvPr/>
            </p:nvCxnSpPr>
            <p:spPr>
              <a:xfrm>
                <a:off x="33398828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5F35AD8F-F27C-42EB-B149-D0CF2492D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B6367CAC-13FC-4ACC-AE78-B0C462237D32}"/>
                  </a:ext>
                </a:extLst>
              </p:cNvPr>
              <p:cNvCxnSpPr/>
              <p:nvPr/>
            </p:nvCxnSpPr>
            <p:spPr>
              <a:xfrm>
                <a:off x="33398828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38E56A25-D37B-4C6F-B903-9BA187CE70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2AF001C1-625A-4836-9600-57D59849FC47}"/>
                  </a:ext>
                </a:extLst>
              </p:cNvPr>
              <p:cNvCxnSpPr/>
              <p:nvPr/>
            </p:nvCxnSpPr>
            <p:spPr>
              <a:xfrm>
                <a:off x="33398828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21F6041A-AED9-408A-8169-48F4784AEE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6B3AC1D9-27C8-4237-98B5-4FA1789E6BCB}"/>
                  </a:ext>
                </a:extLst>
              </p:cNvPr>
              <p:cNvCxnSpPr/>
              <p:nvPr/>
            </p:nvCxnSpPr>
            <p:spPr>
              <a:xfrm>
                <a:off x="33398828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783FEE00-B204-41E2-B71B-D26D5CDE4F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CCA6E536-E41E-4513-8C1A-8222747996FF}"/>
                  </a:ext>
                </a:extLst>
              </p:cNvPr>
              <p:cNvCxnSpPr/>
              <p:nvPr/>
            </p:nvCxnSpPr>
            <p:spPr>
              <a:xfrm>
                <a:off x="33847694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58DA9DEE-32E6-4EAD-9D83-8C6A3EC7B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525AAAB2-1D79-42EE-BEE2-01ABDE4438A9}"/>
                  </a:ext>
                </a:extLst>
              </p:cNvPr>
              <p:cNvCxnSpPr/>
              <p:nvPr/>
            </p:nvCxnSpPr>
            <p:spPr>
              <a:xfrm>
                <a:off x="33847694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BDFA52EF-E781-4656-877B-B40DB45D15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4CADEC06-D0BF-4EFE-AA9D-A055A566304D}"/>
                  </a:ext>
                </a:extLst>
              </p:cNvPr>
              <p:cNvCxnSpPr/>
              <p:nvPr/>
            </p:nvCxnSpPr>
            <p:spPr>
              <a:xfrm>
                <a:off x="33847694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EBD849CE-2CF8-42D6-ADBC-6E2F8090A3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BEDFA618-F7C2-4AAF-8693-7CBF9B785B78}"/>
                  </a:ext>
                </a:extLst>
              </p:cNvPr>
              <p:cNvCxnSpPr/>
              <p:nvPr/>
            </p:nvCxnSpPr>
            <p:spPr>
              <a:xfrm>
                <a:off x="33847694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3" name="Straight Connector 1162">
                <a:extLst>
                  <a:ext uri="{FF2B5EF4-FFF2-40B4-BE49-F238E27FC236}">
                    <a16:creationId xmlns:a16="http://schemas.microsoft.com/office/drawing/2014/main" id="{0D26CA85-9C75-4AE0-B348-810281496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>
                <a:extLst>
                  <a:ext uri="{FF2B5EF4-FFF2-40B4-BE49-F238E27FC236}">
                    <a16:creationId xmlns:a16="http://schemas.microsoft.com/office/drawing/2014/main" id="{50D69118-99AA-4411-9087-83B483D708F2}"/>
                  </a:ext>
                </a:extLst>
              </p:cNvPr>
              <p:cNvCxnSpPr/>
              <p:nvPr/>
            </p:nvCxnSpPr>
            <p:spPr>
              <a:xfrm>
                <a:off x="34296561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>
                <a:extLst>
                  <a:ext uri="{FF2B5EF4-FFF2-40B4-BE49-F238E27FC236}">
                    <a16:creationId xmlns:a16="http://schemas.microsoft.com/office/drawing/2014/main" id="{97E82340-1D54-40D1-BBE6-938207B790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9C6B8B5F-261C-450B-BA88-98815F6350AD}"/>
                  </a:ext>
                </a:extLst>
              </p:cNvPr>
              <p:cNvCxnSpPr/>
              <p:nvPr/>
            </p:nvCxnSpPr>
            <p:spPr>
              <a:xfrm>
                <a:off x="34296561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579E877F-28BB-4093-AA77-954FC986D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F2C90360-F07B-48E0-83E3-8A577DEC9DBC}"/>
                  </a:ext>
                </a:extLst>
              </p:cNvPr>
              <p:cNvCxnSpPr/>
              <p:nvPr/>
            </p:nvCxnSpPr>
            <p:spPr>
              <a:xfrm>
                <a:off x="34296561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946282AA-EBB7-4406-952A-CB982646A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2F352B1E-8D06-4E7E-ABEC-ECCBA3D57645}"/>
                  </a:ext>
                </a:extLst>
              </p:cNvPr>
              <p:cNvCxnSpPr/>
              <p:nvPr/>
            </p:nvCxnSpPr>
            <p:spPr>
              <a:xfrm>
                <a:off x="34296561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375CFDEC-B083-4953-A11F-6AC274A2E5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7C3AFB09-9EA5-4D1D-B401-C81F69F980C1}"/>
                  </a:ext>
                </a:extLst>
              </p:cNvPr>
              <p:cNvCxnSpPr/>
              <p:nvPr/>
            </p:nvCxnSpPr>
            <p:spPr>
              <a:xfrm>
                <a:off x="34744129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509ED07F-5E02-4CF3-95A9-62C6BFD7B2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AF43FFD9-2203-4114-BDC8-F40ADDB7E66E}"/>
                  </a:ext>
                </a:extLst>
              </p:cNvPr>
              <p:cNvCxnSpPr/>
              <p:nvPr/>
            </p:nvCxnSpPr>
            <p:spPr>
              <a:xfrm>
                <a:off x="34744129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3806B5D7-EF76-4FB8-9727-A7827FEEC4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1E157FEE-ABD9-4406-92B0-EA067706C08A}"/>
                  </a:ext>
                </a:extLst>
              </p:cNvPr>
              <p:cNvCxnSpPr/>
              <p:nvPr/>
            </p:nvCxnSpPr>
            <p:spPr>
              <a:xfrm>
                <a:off x="34744129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7C2FB111-09D9-4710-8489-507E648CE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5C2EDA6B-FE62-4D7B-8C63-8C4C862B9255}"/>
                  </a:ext>
                </a:extLst>
              </p:cNvPr>
              <p:cNvCxnSpPr/>
              <p:nvPr/>
            </p:nvCxnSpPr>
            <p:spPr>
              <a:xfrm>
                <a:off x="35192996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A31DD1B3-8FA0-43FA-A7B3-06AA9F2DE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>
                <a:extLst>
                  <a:ext uri="{FF2B5EF4-FFF2-40B4-BE49-F238E27FC236}">
                    <a16:creationId xmlns:a16="http://schemas.microsoft.com/office/drawing/2014/main" id="{48A2BFB4-A506-42AC-93E2-B88B3FA3685C}"/>
                  </a:ext>
                </a:extLst>
              </p:cNvPr>
              <p:cNvCxnSpPr/>
              <p:nvPr/>
            </p:nvCxnSpPr>
            <p:spPr>
              <a:xfrm>
                <a:off x="35192996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5" name="Straight Connector 1184">
                <a:extLst>
                  <a:ext uri="{FF2B5EF4-FFF2-40B4-BE49-F238E27FC236}">
                    <a16:creationId xmlns:a16="http://schemas.microsoft.com/office/drawing/2014/main" id="{AE4848F9-30BE-4BA6-9D38-AA4AD9F98A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7A08A14D-6FD9-4577-B1EE-69CBCB224F70}"/>
                  </a:ext>
                </a:extLst>
              </p:cNvPr>
              <p:cNvCxnSpPr/>
              <p:nvPr/>
            </p:nvCxnSpPr>
            <p:spPr>
              <a:xfrm>
                <a:off x="35192996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DDBCE541-3F4B-47E5-AA31-56D813C8A5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A0C117D9-E2E9-442C-935C-523CE2DC2D72}"/>
                  </a:ext>
                </a:extLst>
              </p:cNvPr>
              <p:cNvCxnSpPr/>
              <p:nvPr/>
            </p:nvCxnSpPr>
            <p:spPr>
              <a:xfrm>
                <a:off x="35641862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22FB294C-C4C3-403B-A20D-806C5E3B3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9D134B15-5040-4887-A398-678DE93DCBA2}"/>
                  </a:ext>
                </a:extLst>
              </p:cNvPr>
              <p:cNvCxnSpPr/>
              <p:nvPr/>
            </p:nvCxnSpPr>
            <p:spPr>
              <a:xfrm>
                <a:off x="35641862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A93159E6-1C57-46FC-9827-439FD07C3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41D4039D-3D67-479C-B45E-8E1F73B7C42D}"/>
                  </a:ext>
                </a:extLst>
              </p:cNvPr>
              <p:cNvCxnSpPr/>
              <p:nvPr/>
            </p:nvCxnSpPr>
            <p:spPr>
              <a:xfrm>
                <a:off x="35641862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11738203-D43E-4709-B28C-8F4E1624ED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999B4EDC-142F-40C4-9B02-DA56A647547E}"/>
                  </a:ext>
                </a:extLst>
              </p:cNvPr>
              <p:cNvCxnSpPr/>
              <p:nvPr/>
            </p:nvCxnSpPr>
            <p:spPr>
              <a:xfrm>
                <a:off x="36090729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03698894-2AA5-4249-9A17-15EEC1017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A648D9BF-9832-4F35-A6F3-B2033B37324F}"/>
                  </a:ext>
                </a:extLst>
              </p:cNvPr>
              <p:cNvCxnSpPr/>
              <p:nvPr/>
            </p:nvCxnSpPr>
            <p:spPr>
              <a:xfrm>
                <a:off x="36090729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E5D68471-F0FA-43D2-AD13-98F448147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868EACD7-085F-4173-AF38-E0A9372264C7}"/>
                  </a:ext>
                </a:extLst>
              </p:cNvPr>
              <p:cNvCxnSpPr/>
              <p:nvPr/>
            </p:nvCxnSpPr>
            <p:spPr>
              <a:xfrm>
                <a:off x="36090729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A2A57323-2A01-41E3-A6AF-FA9102D76A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282473BD-1A29-455E-8179-21E2DB0E244C}"/>
                  </a:ext>
                </a:extLst>
              </p:cNvPr>
              <p:cNvCxnSpPr/>
              <p:nvPr/>
            </p:nvCxnSpPr>
            <p:spPr>
              <a:xfrm>
                <a:off x="33398828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5810468A-B49E-4510-AF6F-A92DDB90E2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C7A8EE05-6A7B-4075-BBFE-28D4897B8D1A}"/>
                  </a:ext>
                </a:extLst>
              </p:cNvPr>
              <p:cNvCxnSpPr/>
              <p:nvPr/>
            </p:nvCxnSpPr>
            <p:spPr>
              <a:xfrm>
                <a:off x="33398828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789EC126-FEFA-4686-B7DC-8A22BE39B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>
                <a:extLst>
                  <a:ext uri="{FF2B5EF4-FFF2-40B4-BE49-F238E27FC236}">
                    <a16:creationId xmlns:a16="http://schemas.microsoft.com/office/drawing/2014/main" id="{C07E627D-21F7-41EF-B781-E2BF756FD9BD}"/>
                  </a:ext>
                </a:extLst>
              </p:cNvPr>
              <p:cNvCxnSpPr/>
              <p:nvPr/>
            </p:nvCxnSpPr>
            <p:spPr>
              <a:xfrm>
                <a:off x="33398828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457DDF6F-7B6C-42D8-8EA0-F39DF2538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D1FFF9BF-9A54-4A86-89EB-881E0DC7E3C4}"/>
                  </a:ext>
                </a:extLst>
              </p:cNvPr>
              <p:cNvCxnSpPr/>
              <p:nvPr/>
            </p:nvCxnSpPr>
            <p:spPr>
              <a:xfrm>
                <a:off x="33847694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E0BEAAD7-57D8-4C99-B307-C02E0AEEE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03F16F01-C538-45D8-B707-23358E9A21E7}"/>
                  </a:ext>
                </a:extLst>
              </p:cNvPr>
              <p:cNvCxnSpPr/>
              <p:nvPr/>
            </p:nvCxnSpPr>
            <p:spPr>
              <a:xfrm>
                <a:off x="33847694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B5923ABA-2D81-4756-978C-C0BD960FC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DB3C7D98-96A6-42F3-A543-E8F108700ABC}"/>
                  </a:ext>
                </a:extLst>
              </p:cNvPr>
              <p:cNvCxnSpPr/>
              <p:nvPr/>
            </p:nvCxnSpPr>
            <p:spPr>
              <a:xfrm>
                <a:off x="33847694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5A41A2F1-DCD9-449D-8736-E05EEFFBED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60D07CCA-8784-436D-8818-3F83524E04DE}"/>
                  </a:ext>
                </a:extLst>
              </p:cNvPr>
              <p:cNvCxnSpPr/>
              <p:nvPr/>
            </p:nvCxnSpPr>
            <p:spPr>
              <a:xfrm>
                <a:off x="34296561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3646FC86-BBD0-4494-A050-DFDB125402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4" name="Straight Connector 1223">
                <a:extLst>
                  <a:ext uri="{FF2B5EF4-FFF2-40B4-BE49-F238E27FC236}">
                    <a16:creationId xmlns:a16="http://schemas.microsoft.com/office/drawing/2014/main" id="{53788CA5-7782-4BCE-ADEA-ECA4AA75AAA1}"/>
                  </a:ext>
                </a:extLst>
              </p:cNvPr>
              <p:cNvCxnSpPr/>
              <p:nvPr/>
            </p:nvCxnSpPr>
            <p:spPr>
              <a:xfrm>
                <a:off x="34296561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2F932A86-07B5-420D-97D7-6CE30DA759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>
                <a:extLst>
                  <a:ext uri="{FF2B5EF4-FFF2-40B4-BE49-F238E27FC236}">
                    <a16:creationId xmlns:a16="http://schemas.microsoft.com/office/drawing/2014/main" id="{E358A944-1CD6-4A92-A1B0-1CE206081234}"/>
                  </a:ext>
                </a:extLst>
              </p:cNvPr>
              <p:cNvCxnSpPr/>
              <p:nvPr/>
            </p:nvCxnSpPr>
            <p:spPr>
              <a:xfrm>
                <a:off x="34296561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>
                <a:extLst>
                  <a:ext uri="{FF2B5EF4-FFF2-40B4-BE49-F238E27FC236}">
                    <a16:creationId xmlns:a16="http://schemas.microsoft.com/office/drawing/2014/main" id="{A6CEC066-F0F1-4ED1-BD62-E5DAC67409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>
                <a:extLst>
                  <a:ext uri="{FF2B5EF4-FFF2-40B4-BE49-F238E27FC236}">
                    <a16:creationId xmlns:a16="http://schemas.microsoft.com/office/drawing/2014/main" id="{F3A747A1-79BB-43E6-B307-37B9EF2C6F10}"/>
                  </a:ext>
                </a:extLst>
              </p:cNvPr>
              <p:cNvCxnSpPr/>
              <p:nvPr/>
            </p:nvCxnSpPr>
            <p:spPr>
              <a:xfrm>
                <a:off x="36539595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9" name="Straight Connector 1228">
                <a:extLst>
                  <a:ext uri="{FF2B5EF4-FFF2-40B4-BE49-F238E27FC236}">
                    <a16:creationId xmlns:a16="http://schemas.microsoft.com/office/drawing/2014/main" id="{06E7307A-B2E8-42D5-9CA8-440A67F75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0" name="Straight Connector 1229">
                <a:extLst>
                  <a:ext uri="{FF2B5EF4-FFF2-40B4-BE49-F238E27FC236}">
                    <a16:creationId xmlns:a16="http://schemas.microsoft.com/office/drawing/2014/main" id="{650A7CF5-56D4-4FDA-AA90-C77A9BE96310}"/>
                  </a:ext>
                </a:extLst>
              </p:cNvPr>
              <p:cNvCxnSpPr/>
              <p:nvPr/>
            </p:nvCxnSpPr>
            <p:spPr>
              <a:xfrm>
                <a:off x="36539595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1" name="Straight Connector 1230">
                <a:extLst>
                  <a:ext uri="{FF2B5EF4-FFF2-40B4-BE49-F238E27FC236}">
                    <a16:creationId xmlns:a16="http://schemas.microsoft.com/office/drawing/2014/main" id="{FA374EC9-2257-4B12-9FA0-833636A9AD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2" name="Straight Connector 1231">
                <a:extLst>
                  <a:ext uri="{FF2B5EF4-FFF2-40B4-BE49-F238E27FC236}">
                    <a16:creationId xmlns:a16="http://schemas.microsoft.com/office/drawing/2014/main" id="{8207D71D-D987-4E59-B02C-8FB3D19B8C96}"/>
                  </a:ext>
                </a:extLst>
              </p:cNvPr>
              <p:cNvCxnSpPr/>
              <p:nvPr/>
            </p:nvCxnSpPr>
            <p:spPr>
              <a:xfrm>
                <a:off x="36539595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3" name="Straight Connector 1232">
                <a:extLst>
                  <a:ext uri="{FF2B5EF4-FFF2-40B4-BE49-F238E27FC236}">
                    <a16:creationId xmlns:a16="http://schemas.microsoft.com/office/drawing/2014/main" id="{05DB4090-C993-496F-9BB1-8BCA164A5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4" name="Straight Connector 1233">
                <a:extLst>
                  <a:ext uri="{FF2B5EF4-FFF2-40B4-BE49-F238E27FC236}">
                    <a16:creationId xmlns:a16="http://schemas.microsoft.com/office/drawing/2014/main" id="{7B6C9271-64D4-4679-8D24-2B9F7AE4FECD}"/>
                  </a:ext>
                </a:extLst>
              </p:cNvPr>
              <p:cNvCxnSpPr/>
              <p:nvPr/>
            </p:nvCxnSpPr>
            <p:spPr>
              <a:xfrm>
                <a:off x="36539595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5" name="Straight Connector 1234">
                <a:extLst>
                  <a:ext uri="{FF2B5EF4-FFF2-40B4-BE49-F238E27FC236}">
                    <a16:creationId xmlns:a16="http://schemas.microsoft.com/office/drawing/2014/main" id="{27F4340C-2DC4-4683-BC0B-DD7D519C45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>
                <a:extLst>
                  <a:ext uri="{FF2B5EF4-FFF2-40B4-BE49-F238E27FC236}">
                    <a16:creationId xmlns:a16="http://schemas.microsoft.com/office/drawing/2014/main" id="{584C0508-0493-4EF3-9B3E-66831928BEC3}"/>
                  </a:ext>
                </a:extLst>
              </p:cNvPr>
              <p:cNvCxnSpPr/>
              <p:nvPr/>
            </p:nvCxnSpPr>
            <p:spPr>
              <a:xfrm>
                <a:off x="36988461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7" name="Straight Connector 1236">
                <a:extLst>
                  <a:ext uri="{FF2B5EF4-FFF2-40B4-BE49-F238E27FC236}">
                    <a16:creationId xmlns:a16="http://schemas.microsoft.com/office/drawing/2014/main" id="{9B38BAB1-574D-466C-A11D-CBC65C5C6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8" name="Straight Connector 1237">
                <a:extLst>
                  <a:ext uri="{FF2B5EF4-FFF2-40B4-BE49-F238E27FC236}">
                    <a16:creationId xmlns:a16="http://schemas.microsoft.com/office/drawing/2014/main" id="{15B3C3EF-BC69-4A50-9435-E6804FC182CD}"/>
                  </a:ext>
                </a:extLst>
              </p:cNvPr>
              <p:cNvCxnSpPr/>
              <p:nvPr/>
            </p:nvCxnSpPr>
            <p:spPr>
              <a:xfrm>
                <a:off x="36988461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9" name="Straight Connector 1238">
                <a:extLst>
                  <a:ext uri="{FF2B5EF4-FFF2-40B4-BE49-F238E27FC236}">
                    <a16:creationId xmlns:a16="http://schemas.microsoft.com/office/drawing/2014/main" id="{0430FF17-6BD5-4553-9701-ADC881758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0" name="Straight Connector 1239">
                <a:extLst>
                  <a:ext uri="{FF2B5EF4-FFF2-40B4-BE49-F238E27FC236}">
                    <a16:creationId xmlns:a16="http://schemas.microsoft.com/office/drawing/2014/main" id="{78E51DAB-E69F-449C-B4D4-79963D6F5683}"/>
                  </a:ext>
                </a:extLst>
              </p:cNvPr>
              <p:cNvCxnSpPr/>
              <p:nvPr/>
            </p:nvCxnSpPr>
            <p:spPr>
              <a:xfrm>
                <a:off x="36988461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1" name="Straight Connector 1240">
                <a:extLst>
                  <a:ext uri="{FF2B5EF4-FFF2-40B4-BE49-F238E27FC236}">
                    <a16:creationId xmlns:a16="http://schemas.microsoft.com/office/drawing/2014/main" id="{06ED6266-99D2-49E1-B127-9117D126D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2" name="Straight Connector 1241">
                <a:extLst>
                  <a:ext uri="{FF2B5EF4-FFF2-40B4-BE49-F238E27FC236}">
                    <a16:creationId xmlns:a16="http://schemas.microsoft.com/office/drawing/2014/main" id="{64BB5D6C-7A39-42D1-BC82-4F3387D26912}"/>
                  </a:ext>
                </a:extLst>
              </p:cNvPr>
              <p:cNvCxnSpPr/>
              <p:nvPr/>
            </p:nvCxnSpPr>
            <p:spPr>
              <a:xfrm>
                <a:off x="36988461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3" name="Straight Connector 1242">
                <a:extLst>
                  <a:ext uri="{FF2B5EF4-FFF2-40B4-BE49-F238E27FC236}">
                    <a16:creationId xmlns:a16="http://schemas.microsoft.com/office/drawing/2014/main" id="{ED59D0D7-411B-4ED5-94D3-05B6CF4161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>
                <a:extLst>
                  <a:ext uri="{FF2B5EF4-FFF2-40B4-BE49-F238E27FC236}">
                    <a16:creationId xmlns:a16="http://schemas.microsoft.com/office/drawing/2014/main" id="{2E93119B-9B31-450F-B337-F3B77CD821B9}"/>
                  </a:ext>
                </a:extLst>
              </p:cNvPr>
              <p:cNvCxnSpPr/>
              <p:nvPr/>
            </p:nvCxnSpPr>
            <p:spPr>
              <a:xfrm>
                <a:off x="37437328" y="51797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5" name="Straight Connector 1244">
                <a:extLst>
                  <a:ext uri="{FF2B5EF4-FFF2-40B4-BE49-F238E27FC236}">
                    <a16:creationId xmlns:a16="http://schemas.microsoft.com/office/drawing/2014/main" id="{1D3DDE57-BDC1-447F-B1CF-4DE630CB3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51797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6" name="Straight Connector 1245">
                <a:extLst>
                  <a:ext uri="{FF2B5EF4-FFF2-40B4-BE49-F238E27FC236}">
                    <a16:creationId xmlns:a16="http://schemas.microsoft.com/office/drawing/2014/main" id="{67AA8D35-E673-46D0-8919-DAAA701BCDF5}"/>
                  </a:ext>
                </a:extLst>
              </p:cNvPr>
              <p:cNvCxnSpPr/>
              <p:nvPr/>
            </p:nvCxnSpPr>
            <p:spPr>
              <a:xfrm>
                <a:off x="37437328" y="5628574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>
                <a:extLst>
                  <a:ext uri="{FF2B5EF4-FFF2-40B4-BE49-F238E27FC236}">
                    <a16:creationId xmlns:a16="http://schemas.microsoft.com/office/drawing/2014/main" id="{57748451-FD23-4508-88CA-96AC7186C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5628574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>
                <a:extLst>
                  <a:ext uri="{FF2B5EF4-FFF2-40B4-BE49-F238E27FC236}">
                    <a16:creationId xmlns:a16="http://schemas.microsoft.com/office/drawing/2014/main" id="{BFBB2F19-D8E2-471F-98C4-558F22C475A4}"/>
                  </a:ext>
                </a:extLst>
              </p:cNvPr>
              <p:cNvCxnSpPr/>
              <p:nvPr/>
            </p:nvCxnSpPr>
            <p:spPr>
              <a:xfrm>
                <a:off x="37437328" y="607744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9" name="Straight Connector 1248">
                <a:extLst>
                  <a:ext uri="{FF2B5EF4-FFF2-40B4-BE49-F238E27FC236}">
                    <a16:creationId xmlns:a16="http://schemas.microsoft.com/office/drawing/2014/main" id="{9F0A0520-BCC3-404B-87B0-6DAE448D69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607744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0" name="Straight Connector 1249">
                <a:extLst>
                  <a:ext uri="{FF2B5EF4-FFF2-40B4-BE49-F238E27FC236}">
                    <a16:creationId xmlns:a16="http://schemas.microsoft.com/office/drawing/2014/main" id="{5634D7DA-89A4-473C-A577-68F97B11413D}"/>
                  </a:ext>
                </a:extLst>
              </p:cNvPr>
              <p:cNvCxnSpPr/>
              <p:nvPr/>
            </p:nvCxnSpPr>
            <p:spPr>
              <a:xfrm>
                <a:off x="37437328" y="652630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>
                <a:extLst>
                  <a:ext uri="{FF2B5EF4-FFF2-40B4-BE49-F238E27FC236}">
                    <a16:creationId xmlns:a16="http://schemas.microsoft.com/office/drawing/2014/main" id="{B55EE479-CBE2-4800-A021-4911A6FDF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652630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>
                <a:extLst>
                  <a:ext uri="{FF2B5EF4-FFF2-40B4-BE49-F238E27FC236}">
                    <a16:creationId xmlns:a16="http://schemas.microsoft.com/office/drawing/2014/main" id="{1C84E4EE-0C44-4D1C-8CDF-0F40B0851FD2}"/>
                  </a:ext>
                </a:extLst>
              </p:cNvPr>
              <p:cNvCxnSpPr/>
              <p:nvPr/>
            </p:nvCxnSpPr>
            <p:spPr>
              <a:xfrm>
                <a:off x="36539595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0BD15035-0876-4DD9-9ABA-A2F8BC4C40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>
                <a:extLst>
                  <a:ext uri="{FF2B5EF4-FFF2-40B4-BE49-F238E27FC236}">
                    <a16:creationId xmlns:a16="http://schemas.microsoft.com/office/drawing/2014/main" id="{2E1206ED-4663-4C73-B2F9-15DD32C5AECF}"/>
                  </a:ext>
                </a:extLst>
              </p:cNvPr>
              <p:cNvCxnSpPr/>
              <p:nvPr/>
            </p:nvCxnSpPr>
            <p:spPr>
              <a:xfrm>
                <a:off x="36539595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AD928843-57C0-41C5-B84C-9F0B7296A6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46E30E74-9E4F-4FE7-A1B5-A5303AC0B6CB}"/>
                  </a:ext>
                </a:extLst>
              </p:cNvPr>
              <p:cNvCxnSpPr/>
              <p:nvPr/>
            </p:nvCxnSpPr>
            <p:spPr>
              <a:xfrm>
                <a:off x="36539595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21A47E53-A6E3-4810-88A8-3F37ABB9E0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2727F2AC-5C37-412B-B975-FF0986B46DD0}"/>
                  </a:ext>
                </a:extLst>
              </p:cNvPr>
              <p:cNvCxnSpPr/>
              <p:nvPr/>
            </p:nvCxnSpPr>
            <p:spPr>
              <a:xfrm>
                <a:off x="36988461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1E96225C-D967-4B18-9FD3-AC3EC40AA2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6B85FF34-E0E4-4FFF-AE8E-743169693ECF}"/>
                  </a:ext>
                </a:extLst>
              </p:cNvPr>
              <p:cNvCxnSpPr/>
              <p:nvPr/>
            </p:nvCxnSpPr>
            <p:spPr>
              <a:xfrm>
                <a:off x="36988461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>
                <a:extLst>
                  <a:ext uri="{FF2B5EF4-FFF2-40B4-BE49-F238E27FC236}">
                    <a16:creationId xmlns:a16="http://schemas.microsoft.com/office/drawing/2014/main" id="{62C9E1EE-FD7D-4E9C-AF7E-C60D8992D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F56C91DB-F1BE-41D8-A94E-02C5E7D7FABA}"/>
                  </a:ext>
                </a:extLst>
              </p:cNvPr>
              <p:cNvCxnSpPr/>
              <p:nvPr/>
            </p:nvCxnSpPr>
            <p:spPr>
              <a:xfrm>
                <a:off x="36988461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7" name="Straight Connector 1266">
                <a:extLst>
                  <a:ext uri="{FF2B5EF4-FFF2-40B4-BE49-F238E27FC236}">
                    <a16:creationId xmlns:a16="http://schemas.microsoft.com/office/drawing/2014/main" id="{A1F8DD04-C210-43D5-B662-1FE9A3BD5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>
                <a:extLst>
                  <a:ext uri="{FF2B5EF4-FFF2-40B4-BE49-F238E27FC236}">
                    <a16:creationId xmlns:a16="http://schemas.microsoft.com/office/drawing/2014/main" id="{8A95E9D0-7E15-4F10-90BA-5D97FF94D87B}"/>
                  </a:ext>
                </a:extLst>
              </p:cNvPr>
              <p:cNvCxnSpPr/>
              <p:nvPr/>
            </p:nvCxnSpPr>
            <p:spPr>
              <a:xfrm>
                <a:off x="37437328" y="383628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B4D2ED43-1C42-43C5-ACF8-56F44A262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383628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>
                <a:extLst>
                  <a:ext uri="{FF2B5EF4-FFF2-40B4-BE49-F238E27FC236}">
                    <a16:creationId xmlns:a16="http://schemas.microsoft.com/office/drawing/2014/main" id="{C9E03931-5FE3-45CB-97C0-21DA19FD9B12}"/>
                  </a:ext>
                </a:extLst>
              </p:cNvPr>
              <p:cNvCxnSpPr/>
              <p:nvPr/>
            </p:nvCxnSpPr>
            <p:spPr>
              <a:xfrm>
                <a:off x="37437328" y="428514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>
                <a:extLst>
                  <a:ext uri="{FF2B5EF4-FFF2-40B4-BE49-F238E27FC236}">
                    <a16:creationId xmlns:a16="http://schemas.microsoft.com/office/drawing/2014/main" id="{F5F05C9D-1B8F-4150-9812-99B24E32D1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428514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>
                <a:extLst>
                  <a:ext uri="{FF2B5EF4-FFF2-40B4-BE49-F238E27FC236}">
                    <a16:creationId xmlns:a16="http://schemas.microsoft.com/office/drawing/2014/main" id="{84A05A49-EBB6-434A-8FE7-074D6C45FE0B}"/>
                  </a:ext>
                </a:extLst>
              </p:cNvPr>
              <p:cNvCxnSpPr/>
              <p:nvPr/>
            </p:nvCxnSpPr>
            <p:spPr>
              <a:xfrm>
                <a:off x="37437328" y="473401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>
                <a:extLst>
                  <a:ext uri="{FF2B5EF4-FFF2-40B4-BE49-F238E27FC236}">
                    <a16:creationId xmlns:a16="http://schemas.microsoft.com/office/drawing/2014/main" id="{CDBB14BA-ED87-4092-A1A4-8017B98F1C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473401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>
                <a:extLst>
                  <a:ext uri="{FF2B5EF4-FFF2-40B4-BE49-F238E27FC236}">
                    <a16:creationId xmlns:a16="http://schemas.microsoft.com/office/drawing/2014/main" id="{240761F5-693D-4234-B371-5296237D59FF}"/>
                  </a:ext>
                </a:extLst>
              </p:cNvPr>
              <p:cNvCxnSpPr/>
              <p:nvPr/>
            </p:nvCxnSpPr>
            <p:spPr>
              <a:xfrm>
                <a:off x="25321825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>
                <a:extLst>
                  <a:ext uri="{FF2B5EF4-FFF2-40B4-BE49-F238E27FC236}">
                    <a16:creationId xmlns:a16="http://schemas.microsoft.com/office/drawing/2014/main" id="{7BC66117-BF37-4960-8149-6A2D20268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8" name="Straight Connector 1277">
                <a:extLst>
                  <a:ext uri="{FF2B5EF4-FFF2-40B4-BE49-F238E27FC236}">
                    <a16:creationId xmlns:a16="http://schemas.microsoft.com/office/drawing/2014/main" id="{DE81A55C-7003-41B1-B06F-8E9D74C7C32D}"/>
                  </a:ext>
                </a:extLst>
              </p:cNvPr>
              <p:cNvCxnSpPr/>
              <p:nvPr/>
            </p:nvCxnSpPr>
            <p:spPr>
              <a:xfrm>
                <a:off x="25321825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9" name="Straight Connector 1278">
                <a:extLst>
                  <a:ext uri="{FF2B5EF4-FFF2-40B4-BE49-F238E27FC236}">
                    <a16:creationId xmlns:a16="http://schemas.microsoft.com/office/drawing/2014/main" id="{C408B102-07BE-4916-9B6B-187824CAE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>
                <a:extLst>
                  <a:ext uri="{FF2B5EF4-FFF2-40B4-BE49-F238E27FC236}">
                    <a16:creationId xmlns:a16="http://schemas.microsoft.com/office/drawing/2014/main" id="{B9C0334F-CD76-4AF7-B0C5-869A48FB57CC}"/>
                  </a:ext>
                </a:extLst>
              </p:cNvPr>
              <p:cNvCxnSpPr/>
              <p:nvPr/>
            </p:nvCxnSpPr>
            <p:spPr>
              <a:xfrm>
                <a:off x="25321825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1" name="Straight Connector 1280">
                <a:extLst>
                  <a:ext uri="{FF2B5EF4-FFF2-40B4-BE49-F238E27FC236}">
                    <a16:creationId xmlns:a16="http://schemas.microsoft.com/office/drawing/2014/main" id="{9710A747-1038-478D-B10A-BE0BD38AF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2" name="Straight Connector 1281">
                <a:extLst>
                  <a:ext uri="{FF2B5EF4-FFF2-40B4-BE49-F238E27FC236}">
                    <a16:creationId xmlns:a16="http://schemas.microsoft.com/office/drawing/2014/main" id="{9DCE8099-D5EF-41BD-92D5-00541EC042E8}"/>
                  </a:ext>
                </a:extLst>
              </p:cNvPr>
              <p:cNvCxnSpPr/>
              <p:nvPr/>
            </p:nvCxnSpPr>
            <p:spPr>
              <a:xfrm>
                <a:off x="25321825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3" name="Straight Connector 1282">
                <a:extLst>
                  <a:ext uri="{FF2B5EF4-FFF2-40B4-BE49-F238E27FC236}">
                    <a16:creationId xmlns:a16="http://schemas.microsoft.com/office/drawing/2014/main" id="{01C97AAD-19BE-4A95-9952-FDE47249B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4" name="Straight Connector 1283">
                <a:extLst>
                  <a:ext uri="{FF2B5EF4-FFF2-40B4-BE49-F238E27FC236}">
                    <a16:creationId xmlns:a16="http://schemas.microsoft.com/office/drawing/2014/main" id="{96AF4BE4-72A9-4B80-B063-75B83A307C9A}"/>
                  </a:ext>
                </a:extLst>
              </p:cNvPr>
              <p:cNvCxnSpPr/>
              <p:nvPr/>
            </p:nvCxnSpPr>
            <p:spPr>
              <a:xfrm>
                <a:off x="25770692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5" name="Straight Connector 1284">
                <a:extLst>
                  <a:ext uri="{FF2B5EF4-FFF2-40B4-BE49-F238E27FC236}">
                    <a16:creationId xmlns:a16="http://schemas.microsoft.com/office/drawing/2014/main" id="{9808A422-43E6-4577-938C-92580F916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6" name="Straight Connector 1285">
                <a:extLst>
                  <a:ext uri="{FF2B5EF4-FFF2-40B4-BE49-F238E27FC236}">
                    <a16:creationId xmlns:a16="http://schemas.microsoft.com/office/drawing/2014/main" id="{7971F172-08ED-4BDE-B1E8-5CCD21DCD4D1}"/>
                  </a:ext>
                </a:extLst>
              </p:cNvPr>
              <p:cNvCxnSpPr/>
              <p:nvPr/>
            </p:nvCxnSpPr>
            <p:spPr>
              <a:xfrm>
                <a:off x="25770692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7" name="Straight Connector 1286">
                <a:extLst>
                  <a:ext uri="{FF2B5EF4-FFF2-40B4-BE49-F238E27FC236}">
                    <a16:creationId xmlns:a16="http://schemas.microsoft.com/office/drawing/2014/main" id="{AC6DB03F-8B89-45AA-90CD-8569BE5C70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8" name="Straight Connector 1287">
                <a:extLst>
                  <a:ext uri="{FF2B5EF4-FFF2-40B4-BE49-F238E27FC236}">
                    <a16:creationId xmlns:a16="http://schemas.microsoft.com/office/drawing/2014/main" id="{414674BE-A58A-48F0-BE97-94252D148458}"/>
                  </a:ext>
                </a:extLst>
              </p:cNvPr>
              <p:cNvCxnSpPr/>
              <p:nvPr/>
            </p:nvCxnSpPr>
            <p:spPr>
              <a:xfrm>
                <a:off x="25770692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9" name="Straight Connector 1288">
                <a:extLst>
                  <a:ext uri="{FF2B5EF4-FFF2-40B4-BE49-F238E27FC236}">
                    <a16:creationId xmlns:a16="http://schemas.microsoft.com/office/drawing/2014/main" id="{5D32D454-3CF0-4E04-AA5A-2E69B2E66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0" name="Straight Connector 1289">
                <a:extLst>
                  <a:ext uri="{FF2B5EF4-FFF2-40B4-BE49-F238E27FC236}">
                    <a16:creationId xmlns:a16="http://schemas.microsoft.com/office/drawing/2014/main" id="{2EFAA34F-F434-47F7-BE65-CFDC06F2180F}"/>
                  </a:ext>
                </a:extLst>
              </p:cNvPr>
              <p:cNvCxnSpPr/>
              <p:nvPr/>
            </p:nvCxnSpPr>
            <p:spPr>
              <a:xfrm>
                <a:off x="25770692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1" name="Straight Connector 1290">
                <a:extLst>
                  <a:ext uri="{FF2B5EF4-FFF2-40B4-BE49-F238E27FC236}">
                    <a16:creationId xmlns:a16="http://schemas.microsoft.com/office/drawing/2014/main" id="{72E3867F-79F2-4CEC-999C-159A4449D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2" name="Straight Connector 1291">
                <a:extLst>
                  <a:ext uri="{FF2B5EF4-FFF2-40B4-BE49-F238E27FC236}">
                    <a16:creationId xmlns:a16="http://schemas.microsoft.com/office/drawing/2014/main" id="{41CDD01F-7A19-4E4D-A831-D1BEF31F64CC}"/>
                  </a:ext>
                </a:extLst>
              </p:cNvPr>
              <p:cNvCxnSpPr/>
              <p:nvPr/>
            </p:nvCxnSpPr>
            <p:spPr>
              <a:xfrm>
                <a:off x="26219558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3" name="Straight Connector 1292">
                <a:extLst>
                  <a:ext uri="{FF2B5EF4-FFF2-40B4-BE49-F238E27FC236}">
                    <a16:creationId xmlns:a16="http://schemas.microsoft.com/office/drawing/2014/main" id="{780512D3-4B5C-4D83-9785-F00DA8A46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4" name="Straight Connector 1293">
                <a:extLst>
                  <a:ext uri="{FF2B5EF4-FFF2-40B4-BE49-F238E27FC236}">
                    <a16:creationId xmlns:a16="http://schemas.microsoft.com/office/drawing/2014/main" id="{C28D2C22-BC65-4B60-B0F7-0C3B00623C8C}"/>
                  </a:ext>
                </a:extLst>
              </p:cNvPr>
              <p:cNvCxnSpPr/>
              <p:nvPr/>
            </p:nvCxnSpPr>
            <p:spPr>
              <a:xfrm>
                <a:off x="26219558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>
                <a:extLst>
                  <a:ext uri="{FF2B5EF4-FFF2-40B4-BE49-F238E27FC236}">
                    <a16:creationId xmlns:a16="http://schemas.microsoft.com/office/drawing/2014/main" id="{AE342A63-D6AE-42FA-AF3A-0D74A996B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6" name="Straight Connector 1295">
                <a:extLst>
                  <a:ext uri="{FF2B5EF4-FFF2-40B4-BE49-F238E27FC236}">
                    <a16:creationId xmlns:a16="http://schemas.microsoft.com/office/drawing/2014/main" id="{9A335988-D85E-4B4D-8F61-B8FEFC60BA3C}"/>
                  </a:ext>
                </a:extLst>
              </p:cNvPr>
              <p:cNvCxnSpPr/>
              <p:nvPr/>
            </p:nvCxnSpPr>
            <p:spPr>
              <a:xfrm>
                <a:off x="26219558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7" name="Straight Connector 1296">
                <a:extLst>
                  <a:ext uri="{FF2B5EF4-FFF2-40B4-BE49-F238E27FC236}">
                    <a16:creationId xmlns:a16="http://schemas.microsoft.com/office/drawing/2014/main" id="{2D2131A1-2134-4746-AA54-0BB8D9166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8" name="Straight Connector 1297">
                <a:extLst>
                  <a:ext uri="{FF2B5EF4-FFF2-40B4-BE49-F238E27FC236}">
                    <a16:creationId xmlns:a16="http://schemas.microsoft.com/office/drawing/2014/main" id="{A3C5A9D6-9B3B-412C-AB45-211667F67C6B}"/>
                  </a:ext>
                </a:extLst>
              </p:cNvPr>
              <p:cNvCxnSpPr/>
              <p:nvPr/>
            </p:nvCxnSpPr>
            <p:spPr>
              <a:xfrm>
                <a:off x="26219558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9" name="Straight Connector 1298">
                <a:extLst>
                  <a:ext uri="{FF2B5EF4-FFF2-40B4-BE49-F238E27FC236}">
                    <a16:creationId xmlns:a16="http://schemas.microsoft.com/office/drawing/2014/main" id="{89CB298A-39B5-4CDF-B7D3-63DC57188A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0" name="Straight Connector 1299">
                <a:extLst>
                  <a:ext uri="{FF2B5EF4-FFF2-40B4-BE49-F238E27FC236}">
                    <a16:creationId xmlns:a16="http://schemas.microsoft.com/office/drawing/2014/main" id="{50CE62DB-A6F4-4984-AB5F-44EA2A6D18E3}"/>
                  </a:ext>
                </a:extLst>
              </p:cNvPr>
              <p:cNvCxnSpPr/>
              <p:nvPr/>
            </p:nvCxnSpPr>
            <p:spPr>
              <a:xfrm>
                <a:off x="26668425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1" name="Straight Connector 1300">
                <a:extLst>
                  <a:ext uri="{FF2B5EF4-FFF2-40B4-BE49-F238E27FC236}">
                    <a16:creationId xmlns:a16="http://schemas.microsoft.com/office/drawing/2014/main" id="{440BE5D2-F8B9-42D2-B527-880DD4E72E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2" name="Straight Connector 1301">
                <a:extLst>
                  <a:ext uri="{FF2B5EF4-FFF2-40B4-BE49-F238E27FC236}">
                    <a16:creationId xmlns:a16="http://schemas.microsoft.com/office/drawing/2014/main" id="{22005CAD-D8E1-4264-9249-F50090725BD0}"/>
                  </a:ext>
                </a:extLst>
              </p:cNvPr>
              <p:cNvCxnSpPr/>
              <p:nvPr/>
            </p:nvCxnSpPr>
            <p:spPr>
              <a:xfrm>
                <a:off x="26668425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3" name="Straight Connector 1302">
                <a:extLst>
                  <a:ext uri="{FF2B5EF4-FFF2-40B4-BE49-F238E27FC236}">
                    <a16:creationId xmlns:a16="http://schemas.microsoft.com/office/drawing/2014/main" id="{C6348941-9931-4FE7-9E5C-6C2B37DF13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4" name="Straight Connector 1303">
                <a:extLst>
                  <a:ext uri="{FF2B5EF4-FFF2-40B4-BE49-F238E27FC236}">
                    <a16:creationId xmlns:a16="http://schemas.microsoft.com/office/drawing/2014/main" id="{C13B1367-5A79-44CB-8FE1-E12CBBA308D6}"/>
                  </a:ext>
                </a:extLst>
              </p:cNvPr>
              <p:cNvCxnSpPr/>
              <p:nvPr/>
            </p:nvCxnSpPr>
            <p:spPr>
              <a:xfrm>
                <a:off x="26668425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5" name="Straight Connector 1304">
                <a:extLst>
                  <a:ext uri="{FF2B5EF4-FFF2-40B4-BE49-F238E27FC236}">
                    <a16:creationId xmlns:a16="http://schemas.microsoft.com/office/drawing/2014/main" id="{7DBC8856-8DAA-45EF-BA7A-B5BFC716B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6" name="Straight Connector 1305">
                <a:extLst>
                  <a:ext uri="{FF2B5EF4-FFF2-40B4-BE49-F238E27FC236}">
                    <a16:creationId xmlns:a16="http://schemas.microsoft.com/office/drawing/2014/main" id="{908B077A-3B59-4F3B-979A-20CC915A2292}"/>
                  </a:ext>
                </a:extLst>
              </p:cNvPr>
              <p:cNvCxnSpPr/>
              <p:nvPr/>
            </p:nvCxnSpPr>
            <p:spPr>
              <a:xfrm>
                <a:off x="26668425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7" name="Straight Connector 1306">
                <a:extLst>
                  <a:ext uri="{FF2B5EF4-FFF2-40B4-BE49-F238E27FC236}">
                    <a16:creationId xmlns:a16="http://schemas.microsoft.com/office/drawing/2014/main" id="{65A0BCAE-1168-4923-AD88-8A58F061B1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>
                <a:extLst>
                  <a:ext uri="{FF2B5EF4-FFF2-40B4-BE49-F238E27FC236}">
                    <a16:creationId xmlns:a16="http://schemas.microsoft.com/office/drawing/2014/main" id="{8A6E8922-2627-464A-A369-28BA4B3F4AD6}"/>
                  </a:ext>
                </a:extLst>
              </p:cNvPr>
              <p:cNvCxnSpPr/>
              <p:nvPr/>
            </p:nvCxnSpPr>
            <p:spPr>
              <a:xfrm>
                <a:off x="23527657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9" name="Straight Connector 1308">
                <a:extLst>
                  <a:ext uri="{FF2B5EF4-FFF2-40B4-BE49-F238E27FC236}">
                    <a16:creationId xmlns:a16="http://schemas.microsoft.com/office/drawing/2014/main" id="{5FDB0A68-73E8-4C77-9D6F-8018F2FEBE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0" name="Straight Connector 1309">
                <a:extLst>
                  <a:ext uri="{FF2B5EF4-FFF2-40B4-BE49-F238E27FC236}">
                    <a16:creationId xmlns:a16="http://schemas.microsoft.com/office/drawing/2014/main" id="{0A1A4B1F-A300-41E3-A66A-0B502827B4C0}"/>
                  </a:ext>
                </a:extLst>
              </p:cNvPr>
              <p:cNvCxnSpPr/>
              <p:nvPr/>
            </p:nvCxnSpPr>
            <p:spPr>
              <a:xfrm>
                <a:off x="23527657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1" name="Straight Connector 1310">
                <a:extLst>
                  <a:ext uri="{FF2B5EF4-FFF2-40B4-BE49-F238E27FC236}">
                    <a16:creationId xmlns:a16="http://schemas.microsoft.com/office/drawing/2014/main" id="{E47090D1-E3A7-4AA1-B413-CBE55C1AB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>
                <a:extLst>
                  <a:ext uri="{FF2B5EF4-FFF2-40B4-BE49-F238E27FC236}">
                    <a16:creationId xmlns:a16="http://schemas.microsoft.com/office/drawing/2014/main" id="{BD807F71-8DF5-421D-9E2D-E5F2B222153F}"/>
                  </a:ext>
                </a:extLst>
              </p:cNvPr>
              <p:cNvCxnSpPr/>
              <p:nvPr/>
            </p:nvCxnSpPr>
            <p:spPr>
              <a:xfrm>
                <a:off x="23527657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>
                <a:extLst>
                  <a:ext uri="{FF2B5EF4-FFF2-40B4-BE49-F238E27FC236}">
                    <a16:creationId xmlns:a16="http://schemas.microsoft.com/office/drawing/2014/main" id="{3977062F-8890-4C5F-A8F1-468E70163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>
                <a:extLst>
                  <a:ext uri="{FF2B5EF4-FFF2-40B4-BE49-F238E27FC236}">
                    <a16:creationId xmlns:a16="http://schemas.microsoft.com/office/drawing/2014/main" id="{E622E72A-30D8-4BFC-BC46-B9DDDE5F5543}"/>
                  </a:ext>
                </a:extLst>
              </p:cNvPr>
              <p:cNvCxnSpPr/>
              <p:nvPr/>
            </p:nvCxnSpPr>
            <p:spPr>
              <a:xfrm>
                <a:off x="23527657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>
                <a:extLst>
                  <a:ext uri="{FF2B5EF4-FFF2-40B4-BE49-F238E27FC236}">
                    <a16:creationId xmlns:a16="http://schemas.microsoft.com/office/drawing/2014/main" id="{37E5AC22-F39C-45F7-91D1-8A59DB9837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6" name="Straight Connector 1315">
                <a:extLst>
                  <a:ext uri="{FF2B5EF4-FFF2-40B4-BE49-F238E27FC236}">
                    <a16:creationId xmlns:a16="http://schemas.microsoft.com/office/drawing/2014/main" id="{C4D11324-A19F-4B71-B710-52DBCB815254}"/>
                  </a:ext>
                </a:extLst>
              </p:cNvPr>
              <p:cNvCxnSpPr/>
              <p:nvPr/>
            </p:nvCxnSpPr>
            <p:spPr>
              <a:xfrm>
                <a:off x="23976524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7" name="Straight Connector 1316">
                <a:extLst>
                  <a:ext uri="{FF2B5EF4-FFF2-40B4-BE49-F238E27FC236}">
                    <a16:creationId xmlns:a16="http://schemas.microsoft.com/office/drawing/2014/main" id="{28BBF81D-3A27-4E39-9253-EDCC010FD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8" name="Straight Connector 1317">
                <a:extLst>
                  <a:ext uri="{FF2B5EF4-FFF2-40B4-BE49-F238E27FC236}">
                    <a16:creationId xmlns:a16="http://schemas.microsoft.com/office/drawing/2014/main" id="{2D87B060-6551-487A-A11F-D8B7074E9799}"/>
                  </a:ext>
                </a:extLst>
              </p:cNvPr>
              <p:cNvCxnSpPr/>
              <p:nvPr/>
            </p:nvCxnSpPr>
            <p:spPr>
              <a:xfrm>
                <a:off x="23976524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9" name="Straight Connector 1318">
                <a:extLst>
                  <a:ext uri="{FF2B5EF4-FFF2-40B4-BE49-F238E27FC236}">
                    <a16:creationId xmlns:a16="http://schemas.microsoft.com/office/drawing/2014/main" id="{CDB09F0A-B2ED-4232-B811-9E7EFE547C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0" name="Straight Connector 1319">
                <a:extLst>
                  <a:ext uri="{FF2B5EF4-FFF2-40B4-BE49-F238E27FC236}">
                    <a16:creationId xmlns:a16="http://schemas.microsoft.com/office/drawing/2014/main" id="{F4B673E7-3A44-415C-905E-ACD9A50F7C0A}"/>
                  </a:ext>
                </a:extLst>
              </p:cNvPr>
              <p:cNvCxnSpPr/>
              <p:nvPr/>
            </p:nvCxnSpPr>
            <p:spPr>
              <a:xfrm>
                <a:off x="23976524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1" name="Straight Connector 1320">
                <a:extLst>
                  <a:ext uri="{FF2B5EF4-FFF2-40B4-BE49-F238E27FC236}">
                    <a16:creationId xmlns:a16="http://schemas.microsoft.com/office/drawing/2014/main" id="{290C7DCB-A1D3-4499-942C-DD0005F8A0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2" name="Straight Connector 1321">
                <a:extLst>
                  <a:ext uri="{FF2B5EF4-FFF2-40B4-BE49-F238E27FC236}">
                    <a16:creationId xmlns:a16="http://schemas.microsoft.com/office/drawing/2014/main" id="{0A36B180-9D3C-4EF5-8140-875190BCB736}"/>
                  </a:ext>
                </a:extLst>
              </p:cNvPr>
              <p:cNvCxnSpPr/>
              <p:nvPr/>
            </p:nvCxnSpPr>
            <p:spPr>
              <a:xfrm>
                <a:off x="23976524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3" name="Straight Connector 1322">
                <a:extLst>
                  <a:ext uri="{FF2B5EF4-FFF2-40B4-BE49-F238E27FC236}">
                    <a16:creationId xmlns:a16="http://schemas.microsoft.com/office/drawing/2014/main" id="{B9B7C05A-A680-4B5F-AB96-8DB77BB8C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>
                <a:extLst>
                  <a:ext uri="{FF2B5EF4-FFF2-40B4-BE49-F238E27FC236}">
                    <a16:creationId xmlns:a16="http://schemas.microsoft.com/office/drawing/2014/main" id="{E086CCB3-9D00-48E2-A413-AB867B718DCE}"/>
                  </a:ext>
                </a:extLst>
              </p:cNvPr>
              <p:cNvCxnSpPr/>
              <p:nvPr/>
            </p:nvCxnSpPr>
            <p:spPr>
              <a:xfrm>
                <a:off x="24425390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>
                <a:extLst>
                  <a:ext uri="{FF2B5EF4-FFF2-40B4-BE49-F238E27FC236}">
                    <a16:creationId xmlns:a16="http://schemas.microsoft.com/office/drawing/2014/main" id="{DA82C328-560C-4B01-BAB0-A6F14AE7D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>
                <a:extLst>
                  <a:ext uri="{FF2B5EF4-FFF2-40B4-BE49-F238E27FC236}">
                    <a16:creationId xmlns:a16="http://schemas.microsoft.com/office/drawing/2014/main" id="{9A37181A-3FB0-4814-A454-303A6823CD3C}"/>
                  </a:ext>
                </a:extLst>
              </p:cNvPr>
              <p:cNvCxnSpPr/>
              <p:nvPr/>
            </p:nvCxnSpPr>
            <p:spPr>
              <a:xfrm>
                <a:off x="24425390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>
                <a:extLst>
                  <a:ext uri="{FF2B5EF4-FFF2-40B4-BE49-F238E27FC236}">
                    <a16:creationId xmlns:a16="http://schemas.microsoft.com/office/drawing/2014/main" id="{6CA27302-E9AC-4DE9-9A5B-0E4364BE3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>
                <a:extLst>
                  <a:ext uri="{FF2B5EF4-FFF2-40B4-BE49-F238E27FC236}">
                    <a16:creationId xmlns:a16="http://schemas.microsoft.com/office/drawing/2014/main" id="{521B3388-E599-42B5-BDD3-FE90A4361388}"/>
                  </a:ext>
                </a:extLst>
              </p:cNvPr>
              <p:cNvCxnSpPr/>
              <p:nvPr/>
            </p:nvCxnSpPr>
            <p:spPr>
              <a:xfrm>
                <a:off x="24425390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>
                <a:extLst>
                  <a:ext uri="{FF2B5EF4-FFF2-40B4-BE49-F238E27FC236}">
                    <a16:creationId xmlns:a16="http://schemas.microsoft.com/office/drawing/2014/main" id="{5925D22A-B11B-4728-BE3C-73FB29B7B6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>
                <a:extLst>
                  <a:ext uri="{FF2B5EF4-FFF2-40B4-BE49-F238E27FC236}">
                    <a16:creationId xmlns:a16="http://schemas.microsoft.com/office/drawing/2014/main" id="{E2470144-B254-4191-A987-3F8F721FACEF}"/>
                  </a:ext>
                </a:extLst>
              </p:cNvPr>
              <p:cNvCxnSpPr/>
              <p:nvPr/>
            </p:nvCxnSpPr>
            <p:spPr>
              <a:xfrm>
                <a:off x="24425390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>
                <a:extLst>
                  <a:ext uri="{FF2B5EF4-FFF2-40B4-BE49-F238E27FC236}">
                    <a16:creationId xmlns:a16="http://schemas.microsoft.com/office/drawing/2014/main" id="{189A240C-3579-448B-9E62-8860ED211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>
                <a:extLst>
                  <a:ext uri="{FF2B5EF4-FFF2-40B4-BE49-F238E27FC236}">
                    <a16:creationId xmlns:a16="http://schemas.microsoft.com/office/drawing/2014/main" id="{0623F659-FD57-4A12-811A-8FCAE0A03594}"/>
                  </a:ext>
                </a:extLst>
              </p:cNvPr>
              <p:cNvCxnSpPr/>
              <p:nvPr/>
            </p:nvCxnSpPr>
            <p:spPr>
              <a:xfrm>
                <a:off x="24874257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>
                <a:extLst>
                  <a:ext uri="{FF2B5EF4-FFF2-40B4-BE49-F238E27FC236}">
                    <a16:creationId xmlns:a16="http://schemas.microsoft.com/office/drawing/2014/main" id="{1400B00C-11A7-4C31-8851-6EA0FCAAF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>
                <a:extLst>
                  <a:ext uri="{FF2B5EF4-FFF2-40B4-BE49-F238E27FC236}">
                    <a16:creationId xmlns:a16="http://schemas.microsoft.com/office/drawing/2014/main" id="{69A8E18E-F235-4587-8308-EE422597DCBC}"/>
                  </a:ext>
                </a:extLst>
              </p:cNvPr>
              <p:cNvCxnSpPr/>
              <p:nvPr/>
            </p:nvCxnSpPr>
            <p:spPr>
              <a:xfrm>
                <a:off x="24874257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>
                <a:extLst>
                  <a:ext uri="{FF2B5EF4-FFF2-40B4-BE49-F238E27FC236}">
                    <a16:creationId xmlns:a16="http://schemas.microsoft.com/office/drawing/2014/main" id="{F5D2F45B-6CF9-4B37-BCFB-3617CA361A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6" name="Straight Connector 1335">
                <a:extLst>
                  <a:ext uri="{FF2B5EF4-FFF2-40B4-BE49-F238E27FC236}">
                    <a16:creationId xmlns:a16="http://schemas.microsoft.com/office/drawing/2014/main" id="{430DC9B8-A1F2-4902-A245-F175E7D6F4D2}"/>
                  </a:ext>
                </a:extLst>
              </p:cNvPr>
              <p:cNvCxnSpPr/>
              <p:nvPr/>
            </p:nvCxnSpPr>
            <p:spPr>
              <a:xfrm>
                <a:off x="24874257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7" name="Straight Connector 1336">
                <a:extLst>
                  <a:ext uri="{FF2B5EF4-FFF2-40B4-BE49-F238E27FC236}">
                    <a16:creationId xmlns:a16="http://schemas.microsoft.com/office/drawing/2014/main" id="{56C5AF23-6907-4527-9BCD-04DDED3D78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8" name="Straight Connector 1337">
                <a:extLst>
                  <a:ext uri="{FF2B5EF4-FFF2-40B4-BE49-F238E27FC236}">
                    <a16:creationId xmlns:a16="http://schemas.microsoft.com/office/drawing/2014/main" id="{137D0757-8309-4905-92F9-2E4AA815ED27}"/>
                  </a:ext>
                </a:extLst>
              </p:cNvPr>
              <p:cNvCxnSpPr/>
              <p:nvPr/>
            </p:nvCxnSpPr>
            <p:spPr>
              <a:xfrm>
                <a:off x="24874257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9" name="Straight Connector 1338">
                <a:extLst>
                  <a:ext uri="{FF2B5EF4-FFF2-40B4-BE49-F238E27FC236}">
                    <a16:creationId xmlns:a16="http://schemas.microsoft.com/office/drawing/2014/main" id="{B4417A78-98D6-4E03-95CC-BB404CC76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2" name="Straight Connector 1341">
                <a:extLst>
                  <a:ext uri="{FF2B5EF4-FFF2-40B4-BE49-F238E27FC236}">
                    <a16:creationId xmlns:a16="http://schemas.microsoft.com/office/drawing/2014/main" id="{54B36CC3-E0B9-462D-BB17-3AA7BD6590E9}"/>
                  </a:ext>
                </a:extLst>
              </p:cNvPr>
              <p:cNvCxnSpPr/>
              <p:nvPr/>
            </p:nvCxnSpPr>
            <p:spPr>
              <a:xfrm>
                <a:off x="25321825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3" name="Straight Connector 1342">
                <a:extLst>
                  <a:ext uri="{FF2B5EF4-FFF2-40B4-BE49-F238E27FC236}">
                    <a16:creationId xmlns:a16="http://schemas.microsoft.com/office/drawing/2014/main" id="{038AF22D-D5F7-4D1B-8C18-0608A0437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4" name="Straight Connector 1343">
                <a:extLst>
                  <a:ext uri="{FF2B5EF4-FFF2-40B4-BE49-F238E27FC236}">
                    <a16:creationId xmlns:a16="http://schemas.microsoft.com/office/drawing/2014/main" id="{AC55218A-8635-4CBC-B299-F54503ABCCAE}"/>
                  </a:ext>
                </a:extLst>
              </p:cNvPr>
              <p:cNvCxnSpPr/>
              <p:nvPr/>
            </p:nvCxnSpPr>
            <p:spPr>
              <a:xfrm>
                <a:off x="25321825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5" name="Straight Connector 1344">
                <a:extLst>
                  <a:ext uri="{FF2B5EF4-FFF2-40B4-BE49-F238E27FC236}">
                    <a16:creationId xmlns:a16="http://schemas.microsoft.com/office/drawing/2014/main" id="{6EFDCF4C-5052-441C-817E-A1ECC1C8CB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6" name="Straight Connector 1345">
                <a:extLst>
                  <a:ext uri="{FF2B5EF4-FFF2-40B4-BE49-F238E27FC236}">
                    <a16:creationId xmlns:a16="http://schemas.microsoft.com/office/drawing/2014/main" id="{A1D27B79-9CA7-40D4-8201-F954CBFB9495}"/>
                  </a:ext>
                </a:extLst>
              </p:cNvPr>
              <p:cNvCxnSpPr/>
              <p:nvPr/>
            </p:nvCxnSpPr>
            <p:spPr>
              <a:xfrm>
                <a:off x="25321825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7" name="Straight Connector 1346">
                <a:extLst>
                  <a:ext uri="{FF2B5EF4-FFF2-40B4-BE49-F238E27FC236}">
                    <a16:creationId xmlns:a16="http://schemas.microsoft.com/office/drawing/2014/main" id="{52DB5A74-A71B-4BD3-B6E9-1C04630F08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0" name="Straight Connector 1349">
                <a:extLst>
                  <a:ext uri="{FF2B5EF4-FFF2-40B4-BE49-F238E27FC236}">
                    <a16:creationId xmlns:a16="http://schemas.microsoft.com/office/drawing/2014/main" id="{62D63931-E0F7-4E1A-A113-4778D6BC5CB5}"/>
                  </a:ext>
                </a:extLst>
              </p:cNvPr>
              <p:cNvCxnSpPr/>
              <p:nvPr/>
            </p:nvCxnSpPr>
            <p:spPr>
              <a:xfrm>
                <a:off x="25770692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1" name="Straight Connector 1350">
                <a:extLst>
                  <a:ext uri="{FF2B5EF4-FFF2-40B4-BE49-F238E27FC236}">
                    <a16:creationId xmlns:a16="http://schemas.microsoft.com/office/drawing/2014/main" id="{65C45D73-07A8-4CF4-A0F4-44FFD9AC2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2" name="Straight Connector 1351">
                <a:extLst>
                  <a:ext uri="{FF2B5EF4-FFF2-40B4-BE49-F238E27FC236}">
                    <a16:creationId xmlns:a16="http://schemas.microsoft.com/office/drawing/2014/main" id="{1B072C2C-C437-4705-869A-9422F2958E84}"/>
                  </a:ext>
                </a:extLst>
              </p:cNvPr>
              <p:cNvCxnSpPr/>
              <p:nvPr/>
            </p:nvCxnSpPr>
            <p:spPr>
              <a:xfrm>
                <a:off x="25770692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3" name="Straight Connector 1352">
                <a:extLst>
                  <a:ext uri="{FF2B5EF4-FFF2-40B4-BE49-F238E27FC236}">
                    <a16:creationId xmlns:a16="http://schemas.microsoft.com/office/drawing/2014/main" id="{34ADEB51-1398-4A4A-9417-B8F8F11EF0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>
                <a:extLst>
                  <a:ext uri="{FF2B5EF4-FFF2-40B4-BE49-F238E27FC236}">
                    <a16:creationId xmlns:a16="http://schemas.microsoft.com/office/drawing/2014/main" id="{63854A8B-2CEC-4B49-BA91-7AFCC51656A0}"/>
                  </a:ext>
                </a:extLst>
              </p:cNvPr>
              <p:cNvCxnSpPr/>
              <p:nvPr/>
            </p:nvCxnSpPr>
            <p:spPr>
              <a:xfrm>
                <a:off x="25770692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>
                <a:extLst>
                  <a:ext uri="{FF2B5EF4-FFF2-40B4-BE49-F238E27FC236}">
                    <a16:creationId xmlns:a16="http://schemas.microsoft.com/office/drawing/2014/main" id="{F8AC09C5-370F-45EF-B639-091C073A2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8" name="Straight Connector 1357">
                <a:extLst>
                  <a:ext uri="{FF2B5EF4-FFF2-40B4-BE49-F238E27FC236}">
                    <a16:creationId xmlns:a16="http://schemas.microsoft.com/office/drawing/2014/main" id="{6B4C60A7-C1D3-462C-95B1-3B2FB6D4DB21}"/>
                  </a:ext>
                </a:extLst>
              </p:cNvPr>
              <p:cNvCxnSpPr/>
              <p:nvPr/>
            </p:nvCxnSpPr>
            <p:spPr>
              <a:xfrm>
                <a:off x="26219558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9" name="Straight Connector 1358">
                <a:extLst>
                  <a:ext uri="{FF2B5EF4-FFF2-40B4-BE49-F238E27FC236}">
                    <a16:creationId xmlns:a16="http://schemas.microsoft.com/office/drawing/2014/main" id="{9107F633-81FE-4405-872C-2646A5A7FA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0" name="Straight Connector 1359">
                <a:extLst>
                  <a:ext uri="{FF2B5EF4-FFF2-40B4-BE49-F238E27FC236}">
                    <a16:creationId xmlns:a16="http://schemas.microsoft.com/office/drawing/2014/main" id="{95420484-7A72-40FD-9DC5-D6C7BA1434B0}"/>
                  </a:ext>
                </a:extLst>
              </p:cNvPr>
              <p:cNvCxnSpPr/>
              <p:nvPr/>
            </p:nvCxnSpPr>
            <p:spPr>
              <a:xfrm>
                <a:off x="26219558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1" name="Straight Connector 1360">
                <a:extLst>
                  <a:ext uri="{FF2B5EF4-FFF2-40B4-BE49-F238E27FC236}">
                    <a16:creationId xmlns:a16="http://schemas.microsoft.com/office/drawing/2014/main" id="{50ECC9ED-CB06-486E-8B78-19ECA284C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2" name="Straight Connector 1361">
                <a:extLst>
                  <a:ext uri="{FF2B5EF4-FFF2-40B4-BE49-F238E27FC236}">
                    <a16:creationId xmlns:a16="http://schemas.microsoft.com/office/drawing/2014/main" id="{EFBF9BA5-CB3E-4097-A272-E140150A7753}"/>
                  </a:ext>
                </a:extLst>
              </p:cNvPr>
              <p:cNvCxnSpPr/>
              <p:nvPr/>
            </p:nvCxnSpPr>
            <p:spPr>
              <a:xfrm>
                <a:off x="26219558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3" name="Straight Connector 1362">
                <a:extLst>
                  <a:ext uri="{FF2B5EF4-FFF2-40B4-BE49-F238E27FC236}">
                    <a16:creationId xmlns:a16="http://schemas.microsoft.com/office/drawing/2014/main" id="{A1C86C0C-35C8-4EB5-8637-CB7348466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6" name="Straight Connector 1365">
                <a:extLst>
                  <a:ext uri="{FF2B5EF4-FFF2-40B4-BE49-F238E27FC236}">
                    <a16:creationId xmlns:a16="http://schemas.microsoft.com/office/drawing/2014/main" id="{DCF3D046-8297-4692-93EB-FAA0B5DAB9D6}"/>
                  </a:ext>
                </a:extLst>
              </p:cNvPr>
              <p:cNvCxnSpPr/>
              <p:nvPr/>
            </p:nvCxnSpPr>
            <p:spPr>
              <a:xfrm>
                <a:off x="26668425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7" name="Straight Connector 1366">
                <a:extLst>
                  <a:ext uri="{FF2B5EF4-FFF2-40B4-BE49-F238E27FC236}">
                    <a16:creationId xmlns:a16="http://schemas.microsoft.com/office/drawing/2014/main" id="{B50069FC-158D-41AB-8D98-E59FCD6E4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8" name="Straight Connector 1367">
                <a:extLst>
                  <a:ext uri="{FF2B5EF4-FFF2-40B4-BE49-F238E27FC236}">
                    <a16:creationId xmlns:a16="http://schemas.microsoft.com/office/drawing/2014/main" id="{C30AEF48-B669-4186-A9CD-481C70521C0D}"/>
                  </a:ext>
                </a:extLst>
              </p:cNvPr>
              <p:cNvCxnSpPr/>
              <p:nvPr/>
            </p:nvCxnSpPr>
            <p:spPr>
              <a:xfrm>
                <a:off x="26668425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9" name="Straight Connector 1368">
                <a:extLst>
                  <a:ext uri="{FF2B5EF4-FFF2-40B4-BE49-F238E27FC236}">
                    <a16:creationId xmlns:a16="http://schemas.microsoft.com/office/drawing/2014/main" id="{A32F2087-B82D-4A47-A931-9525A7800B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0" name="Straight Connector 1369">
                <a:extLst>
                  <a:ext uri="{FF2B5EF4-FFF2-40B4-BE49-F238E27FC236}">
                    <a16:creationId xmlns:a16="http://schemas.microsoft.com/office/drawing/2014/main" id="{A501AF37-3BAB-4907-B0FB-C7E1BDDAE50A}"/>
                  </a:ext>
                </a:extLst>
              </p:cNvPr>
              <p:cNvCxnSpPr/>
              <p:nvPr/>
            </p:nvCxnSpPr>
            <p:spPr>
              <a:xfrm>
                <a:off x="26668425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1" name="Straight Connector 1370">
                <a:extLst>
                  <a:ext uri="{FF2B5EF4-FFF2-40B4-BE49-F238E27FC236}">
                    <a16:creationId xmlns:a16="http://schemas.microsoft.com/office/drawing/2014/main" id="{26E5318C-9718-45CF-AB29-326BDBEF6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4" name="Straight Connector 1373">
                <a:extLst>
                  <a:ext uri="{FF2B5EF4-FFF2-40B4-BE49-F238E27FC236}">
                    <a16:creationId xmlns:a16="http://schemas.microsoft.com/office/drawing/2014/main" id="{398D1956-6152-41E3-A53E-603D8CC8E12D}"/>
                  </a:ext>
                </a:extLst>
              </p:cNvPr>
              <p:cNvCxnSpPr/>
              <p:nvPr/>
            </p:nvCxnSpPr>
            <p:spPr>
              <a:xfrm>
                <a:off x="23527657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5" name="Straight Connector 1374">
                <a:extLst>
                  <a:ext uri="{FF2B5EF4-FFF2-40B4-BE49-F238E27FC236}">
                    <a16:creationId xmlns:a16="http://schemas.microsoft.com/office/drawing/2014/main" id="{26B7116C-BC0F-4638-9E40-0B7F843BD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6" name="Straight Connector 1375">
                <a:extLst>
                  <a:ext uri="{FF2B5EF4-FFF2-40B4-BE49-F238E27FC236}">
                    <a16:creationId xmlns:a16="http://schemas.microsoft.com/office/drawing/2014/main" id="{BB602E03-7F62-46DA-8DA2-0AF289A818E0}"/>
                  </a:ext>
                </a:extLst>
              </p:cNvPr>
              <p:cNvCxnSpPr/>
              <p:nvPr/>
            </p:nvCxnSpPr>
            <p:spPr>
              <a:xfrm>
                <a:off x="23527657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7" name="Straight Connector 1376">
                <a:extLst>
                  <a:ext uri="{FF2B5EF4-FFF2-40B4-BE49-F238E27FC236}">
                    <a16:creationId xmlns:a16="http://schemas.microsoft.com/office/drawing/2014/main" id="{86EE6C62-45CB-401D-A7C1-9E536BDB84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0089AC5B-F6F4-4A61-9050-236F13E4A63F}"/>
                  </a:ext>
                </a:extLst>
              </p:cNvPr>
              <p:cNvCxnSpPr/>
              <p:nvPr/>
            </p:nvCxnSpPr>
            <p:spPr>
              <a:xfrm>
                <a:off x="23527657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>
                <a:extLst>
                  <a:ext uri="{FF2B5EF4-FFF2-40B4-BE49-F238E27FC236}">
                    <a16:creationId xmlns:a16="http://schemas.microsoft.com/office/drawing/2014/main" id="{0F1B2A19-4915-4F8B-9C24-2EDAC3CE3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>
                <a:extLst>
                  <a:ext uri="{FF2B5EF4-FFF2-40B4-BE49-F238E27FC236}">
                    <a16:creationId xmlns:a16="http://schemas.microsoft.com/office/drawing/2014/main" id="{641E2F79-CBF5-4851-B110-E61F948761D6}"/>
                  </a:ext>
                </a:extLst>
              </p:cNvPr>
              <p:cNvCxnSpPr/>
              <p:nvPr/>
            </p:nvCxnSpPr>
            <p:spPr>
              <a:xfrm>
                <a:off x="23976524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237B809B-841A-4758-BD0E-756E127CE3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90582736-6A74-4A69-A51C-3C0651130F28}"/>
                  </a:ext>
                </a:extLst>
              </p:cNvPr>
              <p:cNvCxnSpPr/>
              <p:nvPr/>
            </p:nvCxnSpPr>
            <p:spPr>
              <a:xfrm>
                <a:off x="23976524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E862C99E-07EC-46BD-89D9-5885A8A6E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6F29C1EC-2BD3-43F8-908C-67A4F82405F3}"/>
                  </a:ext>
                </a:extLst>
              </p:cNvPr>
              <p:cNvCxnSpPr/>
              <p:nvPr/>
            </p:nvCxnSpPr>
            <p:spPr>
              <a:xfrm>
                <a:off x="23976524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2DC0244D-F68E-4DB3-A578-B56622AFC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>
                <a:extLst>
                  <a:ext uri="{FF2B5EF4-FFF2-40B4-BE49-F238E27FC236}">
                    <a16:creationId xmlns:a16="http://schemas.microsoft.com/office/drawing/2014/main" id="{48B1110F-BB2E-4784-9CE0-A075AB32BFFA}"/>
                  </a:ext>
                </a:extLst>
              </p:cNvPr>
              <p:cNvCxnSpPr/>
              <p:nvPr/>
            </p:nvCxnSpPr>
            <p:spPr>
              <a:xfrm>
                <a:off x="24425390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>
                <a:extLst>
                  <a:ext uri="{FF2B5EF4-FFF2-40B4-BE49-F238E27FC236}">
                    <a16:creationId xmlns:a16="http://schemas.microsoft.com/office/drawing/2014/main" id="{73A47892-B678-4E1F-819C-9D63BFC7C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>
                <a:extLst>
                  <a:ext uri="{FF2B5EF4-FFF2-40B4-BE49-F238E27FC236}">
                    <a16:creationId xmlns:a16="http://schemas.microsoft.com/office/drawing/2014/main" id="{E0984312-C9DE-4239-9136-35A5679CBA28}"/>
                  </a:ext>
                </a:extLst>
              </p:cNvPr>
              <p:cNvCxnSpPr/>
              <p:nvPr/>
            </p:nvCxnSpPr>
            <p:spPr>
              <a:xfrm>
                <a:off x="24425390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>
                <a:extLst>
                  <a:ext uri="{FF2B5EF4-FFF2-40B4-BE49-F238E27FC236}">
                    <a16:creationId xmlns:a16="http://schemas.microsoft.com/office/drawing/2014/main" id="{3825C959-C4E3-4E4A-8F6B-8DE4ECFB0D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4" name="Straight Connector 1393">
                <a:extLst>
                  <a:ext uri="{FF2B5EF4-FFF2-40B4-BE49-F238E27FC236}">
                    <a16:creationId xmlns:a16="http://schemas.microsoft.com/office/drawing/2014/main" id="{B405D857-1CFB-4BCC-8E99-760631A91159}"/>
                  </a:ext>
                </a:extLst>
              </p:cNvPr>
              <p:cNvCxnSpPr/>
              <p:nvPr/>
            </p:nvCxnSpPr>
            <p:spPr>
              <a:xfrm>
                <a:off x="24425390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5" name="Straight Connector 1394">
                <a:extLst>
                  <a:ext uri="{FF2B5EF4-FFF2-40B4-BE49-F238E27FC236}">
                    <a16:creationId xmlns:a16="http://schemas.microsoft.com/office/drawing/2014/main" id="{DF3BF92A-DF71-4FDE-A25D-0496E7333D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8" name="Straight Connector 1397">
                <a:extLst>
                  <a:ext uri="{FF2B5EF4-FFF2-40B4-BE49-F238E27FC236}">
                    <a16:creationId xmlns:a16="http://schemas.microsoft.com/office/drawing/2014/main" id="{5C542026-971E-40DA-AF28-40B1EA1F399E}"/>
                  </a:ext>
                </a:extLst>
              </p:cNvPr>
              <p:cNvCxnSpPr/>
              <p:nvPr/>
            </p:nvCxnSpPr>
            <p:spPr>
              <a:xfrm>
                <a:off x="24874257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9" name="Straight Connector 1398">
                <a:extLst>
                  <a:ext uri="{FF2B5EF4-FFF2-40B4-BE49-F238E27FC236}">
                    <a16:creationId xmlns:a16="http://schemas.microsoft.com/office/drawing/2014/main" id="{DD6B5433-124A-49FB-8326-919DD4BFE6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0" name="Straight Connector 1399">
                <a:extLst>
                  <a:ext uri="{FF2B5EF4-FFF2-40B4-BE49-F238E27FC236}">
                    <a16:creationId xmlns:a16="http://schemas.microsoft.com/office/drawing/2014/main" id="{487B13F2-E0FB-4D48-9EE5-2E5D201CB07A}"/>
                  </a:ext>
                </a:extLst>
              </p:cNvPr>
              <p:cNvCxnSpPr/>
              <p:nvPr/>
            </p:nvCxnSpPr>
            <p:spPr>
              <a:xfrm>
                <a:off x="24874257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1" name="Straight Connector 1400">
                <a:extLst>
                  <a:ext uri="{FF2B5EF4-FFF2-40B4-BE49-F238E27FC236}">
                    <a16:creationId xmlns:a16="http://schemas.microsoft.com/office/drawing/2014/main" id="{EBBED10F-1457-459A-BB15-E61EF06D0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2" name="Straight Connector 1401">
                <a:extLst>
                  <a:ext uri="{FF2B5EF4-FFF2-40B4-BE49-F238E27FC236}">
                    <a16:creationId xmlns:a16="http://schemas.microsoft.com/office/drawing/2014/main" id="{F9368555-C763-4EC9-924E-5D0170B4C579}"/>
                  </a:ext>
                </a:extLst>
              </p:cNvPr>
              <p:cNvCxnSpPr/>
              <p:nvPr/>
            </p:nvCxnSpPr>
            <p:spPr>
              <a:xfrm>
                <a:off x="24874257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3" name="Straight Connector 1402">
                <a:extLst>
                  <a:ext uri="{FF2B5EF4-FFF2-40B4-BE49-F238E27FC236}">
                    <a16:creationId xmlns:a16="http://schemas.microsoft.com/office/drawing/2014/main" id="{B73D388C-7F9B-4068-97B6-7482A5B73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4" name="Straight Connector 1403">
                <a:extLst>
                  <a:ext uri="{FF2B5EF4-FFF2-40B4-BE49-F238E27FC236}">
                    <a16:creationId xmlns:a16="http://schemas.microsoft.com/office/drawing/2014/main" id="{5714D44B-C84B-4FB0-8FF3-1468F251E979}"/>
                  </a:ext>
                </a:extLst>
              </p:cNvPr>
              <p:cNvCxnSpPr/>
              <p:nvPr/>
            </p:nvCxnSpPr>
            <p:spPr>
              <a:xfrm>
                <a:off x="28462593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5" name="Straight Connector 1404">
                <a:extLst>
                  <a:ext uri="{FF2B5EF4-FFF2-40B4-BE49-F238E27FC236}">
                    <a16:creationId xmlns:a16="http://schemas.microsoft.com/office/drawing/2014/main" id="{E4AD7C92-0521-43AF-8665-FD7827953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6" name="Straight Connector 1405">
                <a:extLst>
                  <a:ext uri="{FF2B5EF4-FFF2-40B4-BE49-F238E27FC236}">
                    <a16:creationId xmlns:a16="http://schemas.microsoft.com/office/drawing/2014/main" id="{7FE917D5-0037-4D54-899C-5007FC06D7B2}"/>
                  </a:ext>
                </a:extLst>
              </p:cNvPr>
              <p:cNvCxnSpPr/>
              <p:nvPr/>
            </p:nvCxnSpPr>
            <p:spPr>
              <a:xfrm>
                <a:off x="28462593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7" name="Straight Connector 1406">
                <a:extLst>
                  <a:ext uri="{FF2B5EF4-FFF2-40B4-BE49-F238E27FC236}">
                    <a16:creationId xmlns:a16="http://schemas.microsoft.com/office/drawing/2014/main" id="{81DA1A6F-32F7-4576-9F4F-4947F13BB3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8" name="Straight Connector 1407">
                <a:extLst>
                  <a:ext uri="{FF2B5EF4-FFF2-40B4-BE49-F238E27FC236}">
                    <a16:creationId xmlns:a16="http://schemas.microsoft.com/office/drawing/2014/main" id="{5D892EDC-2EE9-4699-A969-B2F401998D4E}"/>
                  </a:ext>
                </a:extLst>
              </p:cNvPr>
              <p:cNvCxnSpPr/>
              <p:nvPr/>
            </p:nvCxnSpPr>
            <p:spPr>
              <a:xfrm>
                <a:off x="28462593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9" name="Straight Connector 1408">
                <a:extLst>
                  <a:ext uri="{FF2B5EF4-FFF2-40B4-BE49-F238E27FC236}">
                    <a16:creationId xmlns:a16="http://schemas.microsoft.com/office/drawing/2014/main" id="{C1163404-BFF6-4ABE-8844-F786F30E5D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0" name="Straight Connector 1409">
                <a:extLst>
                  <a:ext uri="{FF2B5EF4-FFF2-40B4-BE49-F238E27FC236}">
                    <a16:creationId xmlns:a16="http://schemas.microsoft.com/office/drawing/2014/main" id="{FABBDE5F-6EAB-45DA-B598-DFB2FAD0DC91}"/>
                  </a:ext>
                </a:extLst>
              </p:cNvPr>
              <p:cNvCxnSpPr/>
              <p:nvPr/>
            </p:nvCxnSpPr>
            <p:spPr>
              <a:xfrm>
                <a:off x="28462593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1" name="Straight Connector 1410">
                <a:extLst>
                  <a:ext uri="{FF2B5EF4-FFF2-40B4-BE49-F238E27FC236}">
                    <a16:creationId xmlns:a16="http://schemas.microsoft.com/office/drawing/2014/main" id="{D1DF707C-2870-4E84-8605-A0F4BE5F5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2" name="Straight Connector 1411">
                <a:extLst>
                  <a:ext uri="{FF2B5EF4-FFF2-40B4-BE49-F238E27FC236}">
                    <a16:creationId xmlns:a16="http://schemas.microsoft.com/office/drawing/2014/main" id="{A7B20E6F-ADE4-406C-9518-84CC1D90E2A5}"/>
                  </a:ext>
                </a:extLst>
              </p:cNvPr>
              <p:cNvCxnSpPr/>
              <p:nvPr/>
            </p:nvCxnSpPr>
            <p:spPr>
              <a:xfrm>
                <a:off x="28911460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3" name="Straight Connector 1412">
                <a:extLst>
                  <a:ext uri="{FF2B5EF4-FFF2-40B4-BE49-F238E27FC236}">
                    <a16:creationId xmlns:a16="http://schemas.microsoft.com/office/drawing/2014/main" id="{9C5FAC55-8ADB-4177-878D-424C41797F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4" name="Straight Connector 1413">
                <a:extLst>
                  <a:ext uri="{FF2B5EF4-FFF2-40B4-BE49-F238E27FC236}">
                    <a16:creationId xmlns:a16="http://schemas.microsoft.com/office/drawing/2014/main" id="{09D83F39-A1CF-4578-A9AB-C91839842CCD}"/>
                  </a:ext>
                </a:extLst>
              </p:cNvPr>
              <p:cNvCxnSpPr/>
              <p:nvPr/>
            </p:nvCxnSpPr>
            <p:spPr>
              <a:xfrm>
                <a:off x="28911460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5" name="Straight Connector 1414">
                <a:extLst>
                  <a:ext uri="{FF2B5EF4-FFF2-40B4-BE49-F238E27FC236}">
                    <a16:creationId xmlns:a16="http://schemas.microsoft.com/office/drawing/2014/main" id="{DA1984B5-DC96-4C04-9E43-615489B97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6" name="Straight Connector 1415">
                <a:extLst>
                  <a:ext uri="{FF2B5EF4-FFF2-40B4-BE49-F238E27FC236}">
                    <a16:creationId xmlns:a16="http://schemas.microsoft.com/office/drawing/2014/main" id="{B6EFB4F8-A6FB-47D8-A840-A49434D881B6}"/>
                  </a:ext>
                </a:extLst>
              </p:cNvPr>
              <p:cNvCxnSpPr/>
              <p:nvPr/>
            </p:nvCxnSpPr>
            <p:spPr>
              <a:xfrm>
                <a:off x="28911460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7" name="Straight Connector 1416">
                <a:extLst>
                  <a:ext uri="{FF2B5EF4-FFF2-40B4-BE49-F238E27FC236}">
                    <a16:creationId xmlns:a16="http://schemas.microsoft.com/office/drawing/2014/main" id="{A05A22D8-1464-4F1A-966C-C0F33BE35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8" name="Straight Connector 1417">
                <a:extLst>
                  <a:ext uri="{FF2B5EF4-FFF2-40B4-BE49-F238E27FC236}">
                    <a16:creationId xmlns:a16="http://schemas.microsoft.com/office/drawing/2014/main" id="{134F6251-ABFE-4974-8605-EA9FD4BD6E39}"/>
                  </a:ext>
                </a:extLst>
              </p:cNvPr>
              <p:cNvCxnSpPr/>
              <p:nvPr/>
            </p:nvCxnSpPr>
            <p:spPr>
              <a:xfrm>
                <a:off x="28911460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9" name="Straight Connector 1418">
                <a:extLst>
                  <a:ext uri="{FF2B5EF4-FFF2-40B4-BE49-F238E27FC236}">
                    <a16:creationId xmlns:a16="http://schemas.microsoft.com/office/drawing/2014/main" id="{713D7CA9-27D1-4F16-99BB-2B26C7EAD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0" name="Straight Connector 1419">
                <a:extLst>
                  <a:ext uri="{FF2B5EF4-FFF2-40B4-BE49-F238E27FC236}">
                    <a16:creationId xmlns:a16="http://schemas.microsoft.com/office/drawing/2014/main" id="{4695A36F-6FD7-41A8-8712-9901ACB33AB5}"/>
                  </a:ext>
                </a:extLst>
              </p:cNvPr>
              <p:cNvCxnSpPr/>
              <p:nvPr/>
            </p:nvCxnSpPr>
            <p:spPr>
              <a:xfrm>
                <a:off x="29360326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1" name="Straight Connector 1420">
                <a:extLst>
                  <a:ext uri="{FF2B5EF4-FFF2-40B4-BE49-F238E27FC236}">
                    <a16:creationId xmlns:a16="http://schemas.microsoft.com/office/drawing/2014/main" id="{04657FDA-79A2-460E-8227-00320E532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2" name="Straight Connector 1421">
                <a:extLst>
                  <a:ext uri="{FF2B5EF4-FFF2-40B4-BE49-F238E27FC236}">
                    <a16:creationId xmlns:a16="http://schemas.microsoft.com/office/drawing/2014/main" id="{9730AF63-1AE3-446A-8838-6448BBBC6C4C}"/>
                  </a:ext>
                </a:extLst>
              </p:cNvPr>
              <p:cNvCxnSpPr/>
              <p:nvPr/>
            </p:nvCxnSpPr>
            <p:spPr>
              <a:xfrm>
                <a:off x="29360326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3" name="Straight Connector 1422">
                <a:extLst>
                  <a:ext uri="{FF2B5EF4-FFF2-40B4-BE49-F238E27FC236}">
                    <a16:creationId xmlns:a16="http://schemas.microsoft.com/office/drawing/2014/main" id="{BA50CE12-66DE-4CAA-AE24-AE15B0C1C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4" name="Straight Connector 1423">
                <a:extLst>
                  <a:ext uri="{FF2B5EF4-FFF2-40B4-BE49-F238E27FC236}">
                    <a16:creationId xmlns:a16="http://schemas.microsoft.com/office/drawing/2014/main" id="{D0121B62-CCB1-49F7-AE30-DB8B468BA096}"/>
                  </a:ext>
                </a:extLst>
              </p:cNvPr>
              <p:cNvCxnSpPr/>
              <p:nvPr/>
            </p:nvCxnSpPr>
            <p:spPr>
              <a:xfrm>
                <a:off x="29360326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5" name="Straight Connector 1424">
                <a:extLst>
                  <a:ext uri="{FF2B5EF4-FFF2-40B4-BE49-F238E27FC236}">
                    <a16:creationId xmlns:a16="http://schemas.microsoft.com/office/drawing/2014/main" id="{CF883E5A-9B46-4D93-B4F1-0275B4CC0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6" name="Straight Connector 1425">
                <a:extLst>
                  <a:ext uri="{FF2B5EF4-FFF2-40B4-BE49-F238E27FC236}">
                    <a16:creationId xmlns:a16="http://schemas.microsoft.com/office/drawing/2014/main" id="{8D07D206-97F6-4EE5-825F-3983EB9F9D1A}"/>
                  </a:ext>
                </a:extLst>
              </p:cNvPr>
              <p:cNvCxnSpPr/>
              <p:nvPr/>
            </p:nvCxnSpPr>
            <p:spPr>
              <a:xfrm>
                <a:off x="29360326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7" name="Straight Connector 1426">
                <a:extLst>
                  <a:ext uri="{FF2B5EF4-FFF2-40B4-BE49-F238E27FC236}">
                    <a16:creationId xmlns:a16="http://schemas.microsoft.com/office/drawing/2014/main" id="{A18613C4-B3B1-4467-8B0E-DA3580BE41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8" name="Straight Connector 1427">
                <a:extLst>
                  <a:ext uri="{FF2B5EF4-FFF2-40B4-BE49-F238E27FC236}">
                    <a16:creationId xmlns:a16="http://schemas.microsoft.com/office/drawing/2014/main" id="{32808FC6-6CC5-4E37-82D8-7D8F8AE437C3}"/>
                  </a:ext>
                </a:extLst>
              </p:cNvPr>
              <p:cNvCxnSpPr/>
              <p:nvPr/>
            </p:nvCxnSpPr>
            <p:spPr>
              <a:xfrm>
                <a:off x="29809193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9" name="Straight Connector 1428">
                <a:extLst>
                  <a:ext uri="{FF2B5EF4-FFF2-40B4-BE49-F238E27FC236}">
                    <a16:creationId xmlns:a16="http://schemas.microsoft.com/office/drawing/2014/main" id="{747718C2-EFD6-4CA8-A59D-51FEE84B49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0" name="Straight Connector 1429">
                <a:extLst>
                  <a:ext uri="{FF2B5EF4-FFF2-40B4-BE49-F238E27FC236}">
                    <a16:creationId xmlns:a16="http://schemas.microsoft.com/office/drawing/2014/main" id="{B4A29B12-BE5B-4360-A2C3-152CA3195371}"/>
                  </a:ext>
                </a:extLst>
              </p:cNvPr>
              <p:cNvCxnSpPr/>
              <p:nvPr/>
            </p:nvCxnSpPr>
            <p:spPr>
              <a:xfrm>
                <a:off x="29809193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1" name="Straight Connector 1430">
                <a:extLst>
                  <a:ext uri="{FF2B5EF4-FFF2-40B4-BE49-F238E27FC236}">
                    <a16:creationId xmlns:a16="http://schemas.microsoft.com/office/drawing/2014/main" id="{6DFA1BED-3B5E-4EE8-BA43-CDE82D0973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2" name="Straight Connector 1431">
                <a:extLst>
                  <a:ext uri="{FF2B5EF4-FFF2-40B4-BE49-F238E27FC236}">
                    <a16:creationId xmlns:a16="http://schemas.microsoft.com/office/drawing/2014/main" id="{1F64199F-D828-4434-BB48-705494725323}"/>
                  </a:ext>
                </a:extLst>
              </p:cNvPr>
              <p:cNvCxnSpPr/>
              <p:nvPr/>
            </p:nvCxnSpPr>
            <p:spPr>
              <a:xfrm>
                <a:off x="29809193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3" name="Straight Connector 1432">
                <a:extLst>
                  <a:ext uri="{FF2B5EF4-FFF2-40B4-BE49-F238E27FC236}">
                    <a16:creationId xmlns:a16="http://schemas.microsoft.com/office/drawing/2014/main" id="{1534C903-81F6-4DEF-ACBE-17908349A8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4" name="Straight Connector 1433">
                <a:extLst>
                  <a:ext uri="{FF2B5EF4-FFF2-40B4-BE49-F238E27FC236}">
                    <a16:creationId xmlns:a16="http://schemas.microsoft.com/office/drawing/2014/main" id="{A9ACD3E2-8268-4E23-922C-286C21536C58}"/>
                  </a:ext>
                </a:extLst>
              </p:cNvPr>
              <p:cNvCxnSpPr/>
              <p:nvPr/>
            </p:nvCxnSpPr>
            <p:spPr>
              <a:xfrm>
                <a:off x="29809193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5" name="Straight Connector 1434">
                <a:extLst>
                  <a:ext uri="{FF2B5EF4-FFF2-40B4-BE49-F238E27FC236}">
                    <a16:creationId xmlns:a16="http://schemas.microsoft.com/office/drawing/2014/main" id="{E73F8CCD-49D5-4662-80EC-ED6B12937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" name="Straight Connector 1435">
                <a:extLst>
                  <a:ext uri="{FF2B5EF4-FFF2-40B4-BE49-F238E27FC236}">
                    <a16:creationId xmlns:a16="http://schemas.microsoft.com/office/drawing/2014/main" id="{2A3675DF-6C86-4C35-95E0-0AAD03546EDB}"/>
                  </a:ext>
                </a:extLst>
              </p:cNvPr>
              <p:cNvCxnSpPr/>
              <p:nvPr/>
            </p:nvCxnSpPr>
            <p:spPr>
              <a:xfrm>
                <a:off x="27117292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7" name="Straight Connector 1436">
                <a:extLst>
                  <a:ext uri="{FF2B5EF4-FFF2-40B4-BE49-F238E27FC236}">
                    <a16:creationId xmlns:a16="http://schemas.microsoft.com/office/drawing/2014/main" id="{47880CB5-7E6A-4CEE-AC7C-33FB0F8CB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8" name="Straight Connector 1437">
                <a:extLst>
                  <a:ext uri="{FF2B5EF4-FFF2-40B4-BE49-F238E27FC236}">
                    <a16:creationId xmlns:a16="http://schemas.microsoft.com/office/drawing/2014/main" id="{54071D00-3AF0-43C1-947B-C1A05F80EC68}"/>
                  </a:ext>
                </a:extLst>
              </p:cNvPr>
              <p:cNvCxnSpPr/>
              <p:nvPr/>
            </p:nvCxnSpPr>
            <p:spPr>
              <a:xfrm>
                <a:off x="27117292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9" name="Straight Connector 1438">
                <a:extLst>
                  <a:ext uri="{FF2B5EF4-FFF2-40B4-BE49-F238E27FC236}">
                    <a16:creationId xmlns:a16="http://schemas.microsoft.com/office/drawing/2014/main" id="{83539999-A11F-489C-B5B4-FCCE83EC3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>
                <a:extLst>
                  <a:ext uri="{FF2B5EF4-FFF2-40B4-BE49-F238E27FC236}">
                    <a16:creationId xmlns:a16="http://schemas.microsoft.com/office/drawing/2014/main" id="{CEFC2EB5-E004-45AB-8252-DAB1C4B52D4A}"/>
                  </a:ext>
                </a:extLst>
              </p:cNvPr>
              <p:cNvCxnSpPr/>
              <p:nvPr/>
            </p:nvCxnSpPr>
            <p:spPr>
              <a:xfrm>
                <a:off x="27117292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>
                <a:extLst>
                  <a:ext uri="{FF2B5EF4-FFF2-40B4-BE49-F238E27FC236}">
                    <a16:creationId xmlns:a16="http://schemas.microsoft.com/office/drawing/2014/main" id="{6EC755DA-C973-4158-8032-42CE618774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>
                <a:extLst>
                  <a:ext uri="{FF2B5EF4-FFF2-40B4-BE49-F238E27FC236}">
                    <a16:creationId xmlns:a16="http://schemas.microsoft.com/office/drawing/2014/main" id="{2AFAD422-6AFC-405B-82D6-425A4B93630F}"/>
                  </a:ext>
                </a:extLst>
              </p:cNvPr>
              <p:cNvCxnSpPr/>
              <p:nvPr/>
            </p:nvCxnSpPr>
            <p:spPr>
              <a:xfrm>
                <a:off x="27117292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>
                <a:extLst>
                  <a:ext uri="{FF2B5EF4-FFF2-40B4-BE49-F238E27FC236}">
                    <a16:creationId xmlns:a16="http://schemas.microsoft.com/office/drawing/2014/main" id="{36758414-73DB-4E13-9165-3A7C64AAB8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>
                <a:extLst>
                  <a:ext uri="{FF2B5EF4-FFF2-40B4-BE49-F238E27FC236}">
                    <a16:creationId xmlns:a16="http://schemas.microsoft.com/office/drawing/2014/main" id="{9826C184-34ED-4672-8ADB-015C7473D931}"/>
                  </a:ext>
                </a:extLst>
              </p:cNvPr>
              <p:cNvCxnSpPr/>
              <p:nvPr/>
            </p:nvCxnSpPr>
            <p:spPr>
              <a:xfrm>
                <a:off x="27566158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>
                <a:extLst>
                  <a:ext uri="{FF2B5EF4-FFF2-40B4-BE49-F238E27FC236}">
                    <a16:creationId xmlns:a16="http://schemas.microsoft.com/office/drawing/2014/main" id="{F3D3BD04-7EA8-44B3-ADF5-6BA13DC17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>
                <a:extLst>
                  <a:ext uri="{FF2B5EF4-FFF2-40B4-BE49-F238E27FC236}">
                    <a16:creationId xmlns:a16="http://schemas.microsoft.com/office/drawing/2014/main" id="{6164683E-BD76-4E33-99F9-ABC2CD9FCB8B}"/>
                  </a:ext>
                </a:extLst>
              </p:cNvPr>
              <p:cNvCxnSpPr/>
              <p:nvPr/>
            </p:nvCxnSpPr>
            <p:spPr>
              <a:xfrm>
                <a:off x="27566158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>
                <a:extLst>
                  <a:ext uri="{FF2B5EF4-FFF2-40B4-BE49-F238E27FC236}">
                    <a16:creationId xmlns:a16="http://schemas.microsoft.com/office/drawing/2014/main" id="{ADDE0ACA-EBFF-4101-9F76-93774BF909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>
                <a:extLst>
                  <a:ext uri="{FF2B5EF4-FFF2-40B4-BE49-F238E27FC236}">
                    <a16:creationId xmlns:a16="http://schemas.microsoft.com/office/drawing/2014/main" id="{09879B18-434B-495D-B124-FDE87EDA7F37}"/>
                  </a:ext>
                </a:extLst>
              </p:cNvPr>
              <p:cNvCxnSpPr/>
              <p:nvPr/>
            </p:nvCxnSpPr>
            <p:spPr>
              <a:xfrm>
                <a:off x="27566158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>
                <a:extLst>
                  <a:ext uri="{FF2B5EF4-FFF2-40B4-BE49-F238E27FC236}">
                    <a16:creationId xmlns:a16="http://schemas.microsoft.com/office/drawing/2014/main" id="{F0C15A1D-789E-49FD-BD0E-84B12DE777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>
                <a:extLst>
                  <a:ext uri="{FF2B5EF4-FFF2-40B4-BE49-F238E27FC236}">
                    <a16:creationId xmlns:a16="http://schemas.microsoft.com/office/drawing/2014/main" id="{01B03BA1-5F00-4C2A-8128-47C8928C895D}"/>
                  </a:ext>
                </a:extLst>
              </p:cNvPr>
              <p:cNvCxnSpPr/>
              <p:nvPr/>
            </p:nvCxnSpPr>
            <p:spPr>
              <a:xfrm>
                <a:off x="27566158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>
                <a:extLst>
                  <a:ext uri="{FF2B5EF4-FFF2-40B4-BE49-F238E27FC236}">
                    <a16:creationId xmlns:a16="http://schemas.microsoft.com/office/drawing/2014/main" id="{678DF24D-A19B-41EF-B5F3-804F74245E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2" name="Straight Connector 1451">
                <a:extLst>
                  <a:ext uri="{FF2B5EF4-FFF2-40B4-BE49-F238E27FC236}">
                    <a16:creationId xmlns:a16="http://schemas.microsoft.com/office/drawing/2014/main" id="{BB51AE70-D2B2-450A-8E41-EEDF658DC4A1}"/>
                  </a:ext>
                </a:extLst>
              </p:cNvPr>
              <p:cNvCxnSpPr/>
              <p:nvPr/>
            </p:nvCxnSpPr>
            <p:spPr>
              <a:xfrm>
                <a:off x="28015025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3" name="Straight Connector 1452">
                <a:extLst>
                  <a:ext uri="{FF2B5EF4-FFF2-40B4-BE49-F238E27FC236}">
                    <a16:creationId xmlns:a16="http://schemas.microsoft.com/office/drawing/2014/main" id="{001BE568-C2B8-4551-981B-A9398BC966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4" name="Straight Connector 1453">
                <a:extLst>
                  <a:ext uri="{FF2B5EF4-FFF2-40B4-BE49-F238E27FC236}">
                    <a16:creationId xmlns:a16="http://schemas.microsoft.com/office/drawing/2014/main" id="{DA2BCAB9-8AD5-46A0-BE95-5F87EA2E6D21}"/>
                  </a:ext>
                </a:extLst>
              </p:cNvPr>
              <p:cNvCxnSpPr/>
              <p:nvPr/>
            </p:nvCxnSpPr>
            <p:spPr>
              <a:xfrm>
                <a:off x="28015025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5" name="Straight Connector 1454">
                <a:extLst>
                  <a:ext uri="{FF2B5EF4-FFF2-40B4-BE49-F238E27FC236}">
                    <a16:creationId xmlns:a16="http://schemas.microsoft.com/office/drawing/2014/main" id="{4A811431-B6CF-4CC4-A8A9-6AFDD29D0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6" name="Straight Connector 1455">
                <a:extLst>
                  <a:ext uri="{FF2B5EF4-FFF2-40B4-BE49-F238E27FC236}">
                    <a16:creationId xmlns:a16="http://schemas.microsoft.com/office/drawing/2014/main" id="{F1663CFD-ABFA-4B0D-B598-A5D800577870}"/>
                  </a:ext>
                </a:extLst>
              </p:cNvPr>
              <p:cNvCxnSpPr/>
              <p:nvPr/>
            </p:nvCxnSpPr>
            <p:spPr>
              <a:xfrm>
                <a:off x="28015025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7" name="Straight Connector 1456">
                <a:extLst>
                  <a:ext uri="{FF2B5EF4-FFF2-40B4-BE49-F238E27FC236}">
                    <a16:creationId xmlns:a16="http://schemas.microsoft.com/office/drawing/2014/main" id="{A20F2CA0-BCC2-487B-8065-12E6A927D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8" name="Straight Connector 1457">
                <a:extLst>
                  <a:ext uri="{FF2B5EF4-FFF2-40B4-BE49-F238E27FC236}">
                    <a16:creationId xmlns:a16="http://schemas.microsoft.com/office/drawing/2014/main" id="{C3EDB26F-4A32-47E3-BB30-329F3F1CCE45}"/>
                  </a:ext>
                </a:extLst>
              </p:cNvPr>
              <p:cNvCxnSpPr/>
              <p:nvPr/>
            </p:nvCxnSpPr>
            <p:spPr>
              <a:xfrm>
                <a:off x="28015025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9" name="Straight Connector 1458">
                <a:extLst>
                  <a:ext uri="{FF2B5EF4-FFF2-40B4-BE49-F238E27FC236}">
                    <a16:creationId xmlns:a16="http://schemas.microsoft.com/office/drawing/2014/main" id="{FF0447C5-EFA4-43D9-B7C2-9A65E90A4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2" name="Straight Connector 1461">
                <a:extLst>
                  <a:ext uri="{FF2B5EF4-FFF2-40B4-BE49-F238E27FC236}">
                    <a16:creationId xmlns:a16="http://schemas.microsoft.com/office/drawing/2014/main" id="{B9B8794F-52D2-4E78-8C53-9BDE0ECABBC6}"/>
                  </a:ext>
                </a:extLst>
              </p:cNvPr>
              <p:cNvCxnSpPr/>
              <p:nvPr/>
            </p:nvCxnSpPr>
            <p:spPr>
              <a:xfrm>
                <a:off x="28462593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3" name="Straight Connector 1462">
                <a:extLst>
                  <a:ext uri="{FF2B5EF4-FFF2-40B4-BE49-F238E27FC236}">
                    <a16:creationId xmlns:a16="http://schemas.microsoft.com/office/drawing/2014/main" id="{E083D696-5310-4F02-AD3D-FB2523CFE9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4" name="Straight Connector 1463">
                <a:extLst>
                  <a:ext uri="{FF2B5EF4-FFF2-40B4-BE49-F238E27FC236}">
                    <a16:creationId xmlns:a16="http://schemas.microsoft.com/office/drawing/2014/main" id="{C2BC83C8-266C-4360-87E8-1F9037709A43}"/>
                  </a:ext>
                </a:extLst>
              </p:cNvPr>
              <p:cNvCxnSpPr/>
              <p:nvPr/>
            </p:nvCxnSpPr>
            <p:spPr>
              <a:xfrm>
                <a:off x="28462593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5" name="Straight Connector 1464">
                <a:extLst>
                  <a:ext uri="{FF2B5EF4-FFF2-40B4-BE49-F238E27FC236}">
                    <a16:creationId xmlns:a16="http://schemas.microsoft.com/office/drawing/2014/main" id="{C49A05D9-E103-4E31-9245-25E1ED8D04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6" name="Straight Connector 1465">
                <a:extLst>
                  <a:ext uri="{FF2B5EF4-FFF2-40B4-BE49-F238E27FC236}">
                    <a16:creationId xmlns:a16="http://schemas.microsoft.com/office/drawing/2014/main" id="{8EDA2887-8EB9-4098-A910-937386651C2D}"/>
                  </a:ext>
                </a:extLst>
              </p:cNvPr>
              <p:cNvCxnSpPr/>
              <p:nvPr/>
            </p:nvCxnSpPr>
            <p:spPr>
              <a:xfrm>
                <a:off x="28462593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7" name="Straight Connector 1466">
                <a:extLst>
                  <a:ext uri="{FF2B5EF4-FFF2-40B4-BE49-F238E27FC236}">
                    <a16:creationId xmlns:a16="http://schemas.microsoft.com/office/drawing/2014/main" id="{32589313-8D8A-4F83-828F-2E7B25C73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0" name="Straight Connector 1469">
                <a:extLst>
                  <a:ext uri="{FF2B5EF4-FFF2-40B4-BE49-F238E27FC236}">
                    <a16:creationId xmlns:a16="http://schemas.microsoft.com/office/drawing/2014/main" id="{77F130CA-3483-45EB-8638-90566941CEA4}"/>
                  </a:ext>
                </a:extLst>
              </p:cNvPr>
              <p:cNvCxnSpPr/>
              <p:nvPr/>
            </p:nvCxnSpPr>
            <p:spPr>
              <a:xfrm>
                <a:off x="28911460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1" name="Straight Connector 1470">
                <a:extLst>
                  <a:ext uri="{FF2B5EF4-FFF2-40B4-BE49-F238E27FC236}">
                    <a16:creationId xmlns:a16="http://schemas.microsoft.com/office/drawing/2014/main" id="{A6190E9B-ADE8-4639-9D83-ED211AE603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2" name="Straight Connector 1471">
                <a:extLst>
                  <a:ext uri="{FF2B5EF4-FFF2-40B4-BE49-F238E27FC236}">
                    <a16:creationId xmlns:a16="http://schemas.microsoft.com/office/drawing/2014/main" id="{65BF50F3-3369-4BA6-B190-BDAE3E8259F9}"/>
                  </a:ext>
                </a:extLst>
              </p:cNvPr>
              <p:cNvCxnSpPr/>
              <p:nvPr/>
            </p:nvCxnSpPr>
            <p:spPr>
              <a:xfrm>
                <a:off x="28911460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3" name="Straight Connector 1472">
                <a:extLst>
                  <a:ext uri="{FF2B5EF4-FFF2-40B4-BE49-F238E27FC236}">
                    <a16:creationId xmlns:a16="http://schemas.microsoft.com/office/drawing/2014/main" id="{B03C37AC-99E8-44E2-BB3D-4B672F1C50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4" name="Straight Connector 1473">
                <a:extLst>
                  <a:ext uri="{FF2B5EF4-FFF2-40B4-BE49-F238E27FC236}">
                    <a16:creationId xmlns:a16="http://schemas.microsoft.com/office/drawing/2014/main" id="{67948286-B0F1-43C6-A8B2-E62F148FE5E0}"/>
                  </a:ext>
                </a:extLst>
              </p:cNvPr>
              <p:cNvCxnSpPr/>
              <p:nvPr/>
            </p:nvCxnSpPr>
            <p:spPr>
              <a:xfrm>
                <a:off x="28911460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5" name="Straight Connector 1474">
                <a:extLst>
                  <a:ext uri="{FF2B5EF4-FFF2-40B4-BE49-F238E27FC236}">
                    <a16:creationId xmlns:a16="http://schemas.microsoft.com/office/drawing/2014/main" id="{F228673E-5F8D-4F91-8B36-A4737C1ACD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8" name="Straight Connector 1477">
                <a:extLst>
                  <a:ext uri="{FF2B5EF4-FFF2-40B4-BE49-F238E27FC236}">
                    <a16:creationId xmlns:a16="http://schemas.microsoft.com/office/drawing/2014/main" id="{BCB063A6-50BD-4F47-8C58-54C99300AA24}"/>
                  </a:ext>
                </a:extLst>
              </p:cNvPr>
              <p:cNvCxnSpPr/>
              <p:nvPr/>
            </p:nvCxnSpPr>
            <p:spPr>
              <a:xfrm>
                <a:off x="29360326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9" name="Straight Connector 1478">
                <a:extLst>
                  <a:ext uri="{FF2B5EF4-FFF2-40B4-BE49-F238E27FC236}">
                    <a16:creationId xmlns:a16="http://schemas.microsoft.com/office/drawing/2014/main" id="{71108A89-BBFF-4112-80B4-18E04AE16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0" name="Straight Connector 1479">
                <a:extLst>
                  <a:ext uri="{FF2B5EF4-FFF2-40B4-BE49-F238E27FC236}">
                    <a16:creationId xmlns:a16="http://schemas.microsoft.com/office/drawing/2014/main" id="{FC894169-A0E2-4E75-8D78-601188ED7291}"/>
                  </a:ext>
                </a:extLst>
              </p:cNvPr>
              <p:cNvCxnSpPr/>
              <p:nvPr/>
            </p:nvCxnSpPr>
            <p:spPr>
              <a:xfrm>
                <a:off x="29360326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1" name="Straight Connector 1480">
                <a:extLst>
                  <a:ext uri="{FF2B5EF4-FFF2-40B4-BE49-F238E27FC236}">
                    <a16:creationId xmlns:a16="http://schemas.microsoft.com/office/drawing/2014/main" id="{05E00B78-4718-4FA8-841A-120E5EE62F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2" name="Straight Connector 1481">
                <a:extLst>
                  <a:ext uri="{FF2B5EF4-FFF2-40B4-BE49-F238E27FC236}">
                    <a16:creationId xmlns:a16="http://schemas.microsoft.com/office/drawing/2014/main" id="{159ACB5F-D1AB-4660-A2E5-F10E3CBA0BC9}"/>
                  </a:ext>
                </a:extLst>
              </p:cNvPr>
              <p:cNvCxnSpPr/>
              <p:nvPr/>
            </p:nvCxnSpPr>
            <p:spPr>
              <a:xfrm>
                <a:off x="29360326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3" name="Straight Connector 1482">
                <a:extLst>
                  <a:ext uri="{FF2B5EF4-FFF2-40B4-BE49-F238E27FC236}">
                    <a16:creationId xmlns:a16="http://schemas.microsoft.com/office/drawing/2014/main" id="{CFB980FC-20E7-4179-9E77-F074CA74AF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6" name="Straight Connector 1485">
                <a:extLst>
                  <a:ext uri="{FF2B5EF4-FFF2-40B4-BE49-F238E27FC236}">
                    <a16:creationId xmlns:a16="http://schemas.microsoft.com/office/drawing/2014/main" id="{839AE3C5-1571-4FDD-A77E-CC57A256DA6C}"/>
                  </a:ext>
                </a:extLst>
              </p:cNvPr>
              <p:cNvCxnSpPr/>
              <p:nvPr/>
            </p:nvCxnSpPr>
            <p:spPr>
              <a:xfrm>
                <a:off x="29809193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7" name="Straight Connector 1486">
                <a:extLst>
                  <a:ext uri="{FF2B5EF4-FFF2-40B4-BE49-F238E27FC236}">
                    <a16:creationId xmlns:a16="http://schemas.microsoft.com/office/drawing/2014/main" id="{1DBA319E-689A-4D4B-A368-6E812AD53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8" name="Straight Connector 1487">
                <a:extLst>
                  <a:ext uri="{FF2B5EF4-FFF2-40B4-BE49-F238E27FC236}">
                    <a16:creationId xmlns:a16="http://schemas.microsoft.com/office/drawing/2014/main" id="{777E287D-0E4D-45E1-A58E-0136F745B712}"/>
                  </a:ext>
                </a:extLst>
              </p:cNvPr>
              <p:cNvCxnSpPr/>
              <p:nvPr/>
            </p:nvCxnSpPr>
            <p:spPr>
              <a:xfrm>
                <a:off x="29809193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9" name="Straight Connector 1488">
                <a:extLst>
                  <a:ext uri="{FF2B5EF4-FFF2-40B4-BE49-F238E27FC236}">
                    <a16:creationId xmlns:a16="http://schemas.microsoft.com/office/drawing/2014/main" id="{80E2634B-6399-4AC3-97A2-513945AA3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0" name="Straight Connector 1489">
                <a:extLst>
                  <a:ext uri="{FF2B5EF4-FFF2-40B4-BE49-F238E27FC236}">
                    <a16:creationId xmlns:a16="http://schemas.microsoft.com/office/drawing/2014/main" id="{FEB030CD-7A16-43B3-B11B-75FA10BF2357}"/>
                  </a:ext>
                </a:extLst>
              </p:cNvPr>
              <p:cNvCxnSpPr/>
              <p:nvPr/>
            </p:nvCxnSpPr>
            <p:spPr>
              <a:xfrm>
                <a:off x="29809193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1" name="Straight Connector 1490">
                <a:extLst>
                  <a:ext uri="{FF2B5EF4-FFF2-40B4-BE49-F238E27FC236}">
                    <a16:creationId xmlns:a16="http://schemas.microsoft.com/office/drawing/2014/main" id="{9A053D39-6A94-44E6-A07E-AD2EEA4BAE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4" name="Straight Connector 1493">
                <a:extLst>
                  <a:ext uri="{FF2B5EF4-FFF2-40B4-BE49-F238E27FC236}">
                    <a16:creationId xmlns:a16="http://schemas.microsoft.com/office/drawing/2014/main" id="{41D620DF-32D3-412D-AAA3-8BF47F0B8212}"/>
                  </a:ext>
                </a:extLst>
              </p:cNvPr>
              <p:cNvCxnSpPr/>
              <p:nvPr/>
            </p:nvCxnSpPr>
            <p:spPr>
              <a:xfrm>
                <a:off x="27117292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5" name="Straight Connector 1494">
                <a:extLst>
                  <a:ext uri="{FF2B5EF4-FFF2-40B4-BE49-F238E27FC236}">
                    <a16:creationId xmlns:a16="http://schemas.microsoft.com/office/drawing/2014/main" id="{A6BCCA04-E780-4EB8-9E13-46DCCF83E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6" name="Straight Connector 1495">
                <a:extLst>
                  <a:ext uri="{FF2B5EF4-FFF2-40B4-BE49-F238E27FC236}">
                    <a16:creationId xmlns:a16="http://schemas.microsoft.com/office/drawing/2014/main" id="{590E7779-C9D6-40D3-8ED5-900E0166D4D2}"/>
                  </a:ext>
                </a:extLst>
              </p:cNvPr>
              <p:cNvCxnSpPr/>
              <p:nvPr/>
            </p:nvCxnSpPr>
            <p:spPr>
              <a:xfrm>
                <a:off x="27117292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7" name="Straight Connector 1496">
                <a:extLst>
                  <a:ext uri="{FF2B5EF4-FFF2-40B4-BE49-F238E27FC236}">
                    <a16:creationId xmlns:a16="http://schemas.microsoft.com/office/drawing/2014/main" id="{729E7840-F4A1-45E8-9E0B-E80BCCB0C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>
                <a:extLst>
                  <a:ext uri="{FF2B5EF4-FFF2-40B4-BE49-F238E27FC236}">
                    <a16:creationId xmlns:a16="http://schemas.microsoft.com/office/drawing/2014/main" id="{E329364C-7239-4BD6-8D71-AA6D22CD1EFA}"/>
                  </a:ext>
                </a:extLst>
              </p:cNvPr>
              <p:cNvCxnSpPr/>
              <p:nvPr/>
            </p:nvCxnSpPr>
            <p:spPr>
              <a:xfrm>
                <a:off x="27117292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>
                <a:extLst>
                  <a:ext uri="{FF2B5EF4-FFF2-40B4-BE49-F238E27FC236}">
                    <a16:creationId xmlns:a16="http://schemas.microsoft.com/office/drawing/2014/main" id="{0A5AC4E4-A351-4D6D-B89A-2AAB3300DA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>
                <a:extLst>
                  <a:ext uri="{FF2B5EF4-FFF2-40B4-BE49-F238E27FC236}">
                    <a16:creationId xmlns:a16="http://schemas.microsoft.com/office/drawing/2014/main" id="{3AF61F67-01D7-4FFF-A314-51A1959A1AED}"/>
                  </a:ext>
                </a:extLst>
              </p:cNvPr>
              <p:cNvCxnSpPr/>
              <p:nvPr/>
            </p:nvCxnSpPr>
            <p:spPr>
              <a:xfrm>
                <a:off x="27566158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>
                <a:extLst>
                  <a:ext uri="{FF2B5EF4-FFF2-40B4-BE49-F238E27FC236}">
                    <a16:creationId xmlns:a16="http://schemas.microsoft.com/office/drawing/2014/main" id="{25DCADD6-65F6-4B48-A0C1-0759E433E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>
                <a:extLst>
                  <a:ext uri="{FF2B5EF4-FFF2-40B4-BE49-F238E27FC236}">
                    <a16:creationId xmlns:a16="http://schemas.microsoft.com/office/drawing/2014/main" id="{256525FA-1026-4705-8D57-AAB05CB7B2A1}"/>
                  </a:ext>
                </a:extLst>
              </p:cNvPr>
              <p:cNvCxnSpPr/>
              <p:nvPr/>
            </p:nvCxnSpPr>
            <p:spPr>
              <a:xfrm>
                <a:off x="27566158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>
                <a:extLst>
                  <a:ext uri="{FF2B5EF4-FFF2-40B4-BE49-F238E27FC236}">
                    <a16:creationId xmlns:a16="http://schemas.microsoft.com/office/drawing/2014/main" id="{71D8630D-7C5D-4BB8-B466-505292A3F7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>
                <a:extLst>
                  <a:ext uri="{FF2B5EF4-FFF2-40B4-BE49-F238E27FC236}">
                    <a16:creationId xmlns:a16="http://schemas.microsoft.com/office/drawing/2014/main" id="{8262D93B-1022-45C4-8D23-306CA584DA3F}"/>
                  </a:ext>
                </a:extLst>
              </p:cNvPr>
              <p:cNvCxnSpPr/>
              <p:nvPr/>
            </p:nvCxnSpPr>
            <p:spPr>
              <a:xfrm>
                <a:off x="27566158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>
                <a:extLst>
                  <a:ext uri="{FF2B5EF4-FFF2-40B4-BE49-F238E27FC236}">
                    <a16:creationId xmlns:a16="http://schemas.microsoft.com/office/drawing/2014/main" id="{8A6F4344-804A-4534-9D8B-0ABE3C2AFC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0" name="Straight Connector 1509">
                <a:extLst>
                  <a:ext uri="{FF2B5EF4-FFF2-40B4-BE49-F238E27FC236}">
                    <a16:creationId xmlns:a16="http://schemas.microsoft.com/office/drawing/2014/main" id="{1E467458-9D58-4F7B-82E2-FC2251CCE917}"/>
                  </a:ext>
                </a:extLst>
              </p:cNvPr>
              <p:cNvCxnSpPr/>
              <p:nvPr/>
            </p:nvCxnSpPr>
            <p:spPr>
              <a:xfrm>
                <a:off x="28015025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1" name="Straight Connector 1510">
                <a:extLst>
                  <a:ext uri="{FF2B5EF4-FFF2-40B4-BE49-F238E27FC236}">
                    <a16:creationId xmlns:a16="http://schemas.microsoft.com/office/drawing/2014/main" id="{248043AE-C23B-49DD-A5D5-143964D4A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2" name="Straight Connector 1511">
                <a:extLst>
                  <a:ext uri="{FF2B5EF4-FFF2-40B4-BE49-F238E27FC236}">
                    <a16:creationId xmlns:a16="http://schemas.microsoft.com/office/drawing/2014/main" id="{3EF3E740-C025-4A82-B71C-B0D32077E560}"/>
                  </a:ext>
                </a:extLst>
              </p:cNvPr>
              <p:cNvCxnSpPr/>
              <p:nvPr/>
            </p:nvCxnSpPr>
            <p:spPr>
              <a:xfrm>
                <a:off x="28015025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3" name="Straight Connector 1512">
                <a:extLst>
                  <a:ext uri="{FF2B5EF4-FFF2-40B4-BE49-F238E27FC236}">
                    <a16:creationId xmlns:a16="http://schemas.microsoft.com/office/drawing/2014/main" id="{967EA424-CFCD-4EE0-B51D-ED7238BC8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4" name="Straight Connector 1513">
                <a:extLst>
                  <a:ext uri="{FF2B5EF4-FFF2-40B4-BE49-F238E27FC236}">
                    <a16:creationId xmlns:a16="http://schemas.microsoft.com/office/drawing/2014/main" id="{F919B491-41BB-4545-8867-DE5AC9D73DE5}"/>
                  </a:ext>
                </a:extLst>
              </p:cNvPr>
              <p:cNvCxnSpPr/>
              <p:nvPr/>
            </p:nvCxnSpPr>
            <p:spPr>
              <a:xfrm>
                <a:off x="28015025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5" name="Straight Connector 1514">
                <a:extLst>
                  <a:ext uri="{FF2B5EF4-FFF2-40B4-BE49-F238E27FC236}">
                    <a16:creationId xmlns:a16="http://schemas.microsoft.com/office/drawing/2014/main" id="{ACB26801-E0F2-4BE5-9F03-750FC3541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6" name="Straight Connector 1515">
                <a:extLst>
                  <a:ext uri="{FF2B5EF4-FFF2-40B4-BE49-F238E27FC236}">
                    <a16:creationId xmlns:a16="http://schemas.microsoft.com/office/drawing/2014/main" id="{62766727-A02C-4B4B-A04C-AD917B8AF3EA}"/>
                  </a:ext>
                </a:extLst>
              </p:cNvPr>
              <p:cNvCxnSpPr/>
              <p:nvPr/>
            </p:nvCxnSpPr>
            <p:spPr>
              <a:xfrm>
                <a:off x="31603361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7" name="Straight Connector 1516">
                <a:extLst>
                  <a:ext uri="{FF2B5EF4-FFF2-40B4-BE49-F238E27FC236}">
                    <a16:creationId xmlns:a16="http://schemas.microsoft.com/office/drawing/2014/main" id="{5B73FF90-AA90-4064-AC7F-77190047BF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8" name="Straight Connector 1517">
                <a:extLst>
                  <a:ext uri="{FF2B5EF4-FFF2-40B4-BE49-F238E27FC236}">
                    <a16:creationId xmlns:a16="http://schemas.microsoft.com/office/drawing/2014/main" id="{97B34003-0A43-4E24-940A-FF434E0768EF}"/>
                  </a:ext>
                </a:extLst>
              </p:cNvPr>
              <p:cNvCxnSpPr/>
              <p:nvPr/>
            </p:nvCxnSpPr>
            <p:spPr>
              <a:xfrm>
                <a:off x="31603361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9" name="Straight Connector 1518">
                <a:extLst>
                  <a:ext uri="{FF2B5EF4-FFF2-40B4-BE49-F238E27FC236}">
                    <a16:creationId xmlns:a16="http://schemas.microsoft.com/office/drawing/2014/main" id="{5D761293-203B-474B-8A5F-2D60F28F2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0" name="Straight Connector 1519">
                <a:extLst>
                  <a:ext uri="{FF2B5EF4-FFF2-40B4-BE49-F238E27FC236}">
                    <a16:creationId xmlns:a16="http://schemas.microsoft.com/office/drawing/2014/main" id="{E1BDBF2C-77CB-44E5-847E-E4EFF131DFA7}"/>
                  </a:ext>
                </a:extLst>
              </p:cNvPr>
              <p:cNvCxnSpPr/>
              <p:nvPr/>
            </p:nvCxnSpPr>
            <p:spPr>
              <a:xfrm>
                <a:off x="31603361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1" name="Straight Connector 1520">
                <a:extLst>
                  <a:ext uri="{FF2B5EF4-FFF2-40B4-BE49-F238E27FC236}">
                    <a16:creationId xmlns:a16="http://schemas.microsoft.com/office/drawing/2014/main" id="{847A9B3C-5EF5-4593-9D0F-222977725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2" name="Straight Connector 1521">
                <a:extLst>
                  <a:ext uri="{FF2B5EF4-FFF2-40B4-BE49-F238E27FC236}">
                    <a16:creationId xmlns:a16="http://schemas.microsoft.com/office/drawing/2014/main" id="{AA92EEA2-DF6E-45FE-A918-F50DB60DDCB4}"/>
                  </a:ext>
                </a:extLst>
              </p:cNvPr>
              <p:cNvCxnSpPr/>
              <p:nvPr/>
            </p:nvCxnSpPr>
            <p:spPr>
              <a:xfrm>
                <a:off x="31603361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3" name="Straight Connector 1522">
                <a:extLst>
                  <a:ext uri="{FF2B5EF4-FFF2-40B4-BE49-F238E27FC236}">
                    <a16:creationId xmlns:a16="http://schemas.microsoft.com/office/drawing/2014/main" id="{50D4A292-6425-4F55-B509-AAE2F31508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4" name="Straight Connector 1523">
                <a:extLst>
                  <a:ext uri="{FF2B5EF4-FFF2-40B4-BE49-F238E27FC236}">
                    <a16:creationId xmlns:a16="http://schemas.microsoft.com/office/drawing/2014/main" id="{84C91B8F-C15E-4129-896F-61242D2381F7}"/>
                  </a:ext>
                </a:extLst>
              </p:cNvPr>
              <p:cNvCxnSpPr/>
              <p:nvPr/>
            </p:nvCxnSpPr>
            <p:spPr>
              <a:xfrm>
                <a:off x="32052228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5" name="Straight Connector 1524">
                <a:extLst>
                  <a:ext uri="{FF2B5EF4-FFF2-40B4-BE49-F238E27FC236}">
                    <a16:creationId xmlns:a16="http://schemas.microsoft.com/office/drawing/2014/main" id="{9E9ADA74-531A-4208-AAF1-A9633B6E9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6" name="Straight Connector 1525">
                <a:extLst>
                  <a:ext uri="{FF2B5EF4-FFF2-40B4-BE49-F238E27FC236}">
                    <a16:creationId xmlns:a16="http://schemas.microsoft.com/office/drawing/2014/main" id="{C5BA11BD-12D0-455A-B9DA-5E6F566605E3}"/>
                  </a:ext>
                </a:extLst>
              </p:cNvPr>
              <p:cNvCxnSpPr/>
              <p:nvPr/>
            </p:nvCxnSpPr>
            <p:spPr>
              <a:xfrm>
                <a:off x="32052228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7" name="Straight Connector 1526">
                <a:extLst>
                  <a:ext uri="{FF2B5EF4-FFF2-40B4-BE49-F238E27FC236}">
                    <a16:creationId xmlns:a16="http://schemas.microsoft.com/office/drawing/2014/main" id="{ABAFDD2A-979F-4800-893B-2D6BB277D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8" name="Straight Connector 1527">
                <a:extLst>
                  <a:ext uri="{FF2B5EF4-FFF2-40B4-BE49-F238E27FC236}">
                    <a16:creationId xmlns:a16="http://schemas.microsoft.com/office/drawing/2014/main" id="{9DF5DAFA-FEAB-487A-8569-B5AD6E4D3222}"/>
                  </a:ext>
                </a:extLst>
              </p:cNvPr>
              <p:cNvCxnSpPr/>
              <p:nvPr/>
            </p:nvCxnSpPr>
            <p:spPr>
              <a:xfrm>
                <a:off x="32052228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9" name="Straight Connector 1528">
                <a:extLst>
                  <a:ext uri="{FF2B5EF4-FFF2-40B4-BE49-F238E27FC236}">
                    <a16:creationId xmlns:a16="http://schemas.microsoft.com/office/drawing/2014/main" id="{340DFDB2-483B-4CA8-9FE6-FD9D7EA2A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0" name="Straight Connector 1529">
                <a:extLst>
                  <a:ext uri="{FF2B5EF4-FFF2-40B4-BE49-F238E27FC236}">
                    <a16:creationId xmlns:a16="http://schemas.microsoft.com/office/drawing/2014/main" id="{448C3F83-5D7F-4BE2-8CA8-7888A9160273}"/>
                  </a:ext>
                </a:extLst>
              </p:cNvPr>
              <p:cNvCxnSpPr/>
              <p:nvPr/>
            </p:nvCxnSpPr>
            <p:spPr>
              <a:xfrm>
                <a:off x="32052228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1" name="Straight Connector 1530">
                <a:extLst>
                  <a:ext uri="{FF2B5EF4-FFF2-40B4-BE49-F238E27FC236}">
                    <a16:creationId xmlns:a16="http://schemas.microsoft.com/office/drawing/2014/main" id="{B1D50AC3-8359-446A-8731-09DE6E384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2" name="Straight Connector 1531">
                <a:extLst>
                  <a:ext uri="{FF2B5EF4-FFF2-40B4-BE49-F238E27FC236}">
                    <a16:creationId xmlns:a16="http://schemas.microsoft.com/office/drawing/2014/main" id="{7233369C-A7FE-4AA9-9857-F6E8C6965B76}"/>
                  </a:ext>
                </a:extLst>
              </p:cNvPr>
              <p:cNvCxnSpPr/>
              <p:nvPr/>
            </p:nvCxnSpPr>
            <p:spPr>
              <a:xfrm>
                <a:off x="32501094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3" name="Straight Connector 1532">
                <a:extLst>
                  <a:ext uri="{FF2B5EF4-FFF2-40B4-BE49-F238E27FC236}">
                    <a16:creationId xmlns:a16="http://schemas.microsoft.com/office/drawing/2014/main" id="{8F9A2FDA-4362-4699-8918-FBBA100250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4" name="Straight Connector 1533">
                <a:extLst>
                  <a:ext uri="{FF2B5EF4-FFF2-40B4-BE49-F238E27FC236}">
                    <a16:creationId xmlns:a16="http://schemas.microsoft.com/office/drawing/2014/main" id="{71977D0F-C1E2-4BBC-9FE8-453D3712467E}"/>
                  </a:ext>
                </a:extLst>
              </p:cNvPr>
              <p:cNvCxnSpPr/>
              <p:nvPr/>
            </p:nvCxnSpPr>
            <p:spPr>
              <a:xfrm>
                <a:off x="32501094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5" name="Straight Connector 1534">
                <a:extLst>
                  <a:ext uri="{FF2B5EF4-FFF2-40B4-BE49-F238E27FC236}">
                    <a16:creationId xmlns:a16="http://schemas.microsoft.com/office/drawing/2014/main" id="{F0643673-E8BE-4E2A-A94E-49D2ECAD7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6" name="Straight Connector 1535">
                <a:extLst>
                  <a:ext uri="{FF2B5EF4-FFF2-40B4-BE49-F238E27FC236}">
                    <a16:creationId xmlns:a16="http://schemas.microsoft.com/office/drawing/2014/main" id="{10661290-3097-497A-94FA-A226B02BCE66}"/>
                  </a:ext>
                </a:extLst>
              </p:cNvPr>
              <p:cNvCxnSpPr/>
              <p:nvPr/>
            </p:nvCxnSpPr>
            <p:spPr>
              <a:xfrm>
                <a:off x="32501094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7" name="Straight Connector 1536">
                <a:extLst>
                  <a:ext uri="{FF2B5EF4-FFF2-40B4-BE49-F238E27FC236}">
                    <a16:creationId xmlns:a16="http://schemas.microsoft.com/office/drawing/2014/main" id="{96DEDC0B-9D12-498D-A029-90F19955F3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8" name="Straight Connector 1537">
                <a:extLst>
                  <a:ext uri="{FF2B5EF4-FFF2-40B4-BE49-F238E27FC236}">
                    <a16:creationId xmlns:a16="http://schemas.microsoft.com/office/drawing/2014/main" id="{54ACD14C-63C4-404E-A0CB-57A4C6C6141D}"/>
                  </a:ext>
                </a:extLst>
              </p:cNvPr>
              <p:cNvCxnSpPr/>
              <p:nvPr/>
            </p:nvCxnSpPr>
            <p:spPr>
              <a:xfrm>
                <a:off x="32501094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9" name="Straight Connector 1538">
                <a:extLst>
                  <a:ext uri="{FF2B5EF4-FFF2-40B4-BE49-F238E27FC236}">
                    <a16:creationId xmlns:a16="http://schemas.microsoft.com/office/drawing/2014/main" id="{8763F83F-F434-48D6-A12C-ECF4A2B99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0" name="Straight Connector 1539">
                <a:extLst>
                  <a:ext uri="{FF2B5EF4-FFF2-40B4-BE49-F238E27FC236}">
                    <a16:creationId xmlns:a16="http://schemas.microsoft.com/office/drawing/2014/main" id="{385D30B2-283B-4DF8-A902-5CDB362EA587}"/>
                  </a:ext>
                </a:extLst>
              </p:cNvPr>
              <p:cNvCxnSpPr/>
              <p:nvPr/>
            </p:nvCxnSpPr>
            <p:spPr>
              <a:xfrm>
                <a:off x="32949961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1" name="Straight Connector 1540">
                <a:extLst>
                  <a:ext uri="{FF2B5EF4-FFF2-40B4-BE49-F238E27FC236}">
                    <a16:creationId xmlns:a16="http://schemas.microsoft.com/office/drawing/2014/main" id="{1899BFAD-AD0D-4BD3-ACC4-53A26C01A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2" name="Straight Connector 1541">
                <a:extLst>
                  <a:ext uri="{FF2B5EF4-FFF2-40B4-BE49-F238E27FC236}">
                    <a16:creationId xmlns:a16="http://schemas.microsoft.com/office/drawing/2014/main" id="{A85C7F32-523B-4933-81FB-79335C377BBF}"/>
                  </a:ext>
                </a:extLst>
              </p:cNvPr>
              <p:cNvCxnSpPr/>
              <p:nvPr/>
            </p:nvCxnSpPr>
            <p:spPr>
              <a:xfrm>
                <a:off x="32949961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3" name="Straight Connector 1542">
                <a:extLst>
                  <a:ext uri="{FF2B5EF4-FFF2-40B4-BE49-F238E27FC236}">
                    <a16:creationId xmlns:a16="http://schemas.microsoft.com/office/drawing/2014/main" id="{270B1020-93AE-4C87-94E9-B74E2D74E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4" name="Straight Connector 1543">
                <a:extLst>
                  <a:ext uri="{FF2B5EF4-FFF2-40B4-BE49-F238E27FC236}">
                    <a16:creationId xmlns:a16="http://schemas.microsoft.com/office/drawing/2014/main" id="{189B8D2F-5095-4C0A-9FF6-87E22D62DF12}"/>
                  </a:ext>
                </a:extLst>
              </p:cNvPr>
              <p:cNvCxnSpPr/>
              <p:nvPr/>
            </p:nvCxnSpPr>
            <p:spPr>
              <a:xfrm>
                <a:off x="32949961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5" name="Straight Connector 1544">
                <a:extLst>
                  <a:ext uri="{FF2B5EF4-FFF2-40B4-BE49-F238E27FC236}">
                    <a16:creationId xmlns:a16="http://schemas.microsoft.com/office/drawing/2014/main" id="{D3D9AFB9-7316-4CCE-B012-F4A45FA9EC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6" name="Straight Connector 1545">
                <a:extLst>
                  <a:ext uri="{FF2B5EF4-FFF2-40B4-BE49-F238E27FC236}">
                    <a16:creationId xmlns:a16="http://schemas.microsoft.com/office/drawing/2014/main" id="{03D4B8D7-F369-4FC1-8BEA-CBA5E5F09D0A}"/>
                  </a:ext>
                </a:extLst>
              </p:cNvPr>
              <p:cNvCxnSpPr/>
              <p:nvPr/>
            </p:nvCxnSpPr>
            <p:spPr>
              <a:xfrm>
                <a:off x="32949961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7" name="Straight Connector 1546">
                <a:extLst>
                  <a:ext uri="{FF2B5EF4-FFF2-40B4-BE49-F238E27FC236}">
                    <a16:creationId xmlns:a16="http://schemas.microsoft.com/office/drawing/2014/main" id="{8E7FA198-D151-4BF9-8C65-6A5103EAC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8" name="Straight Connector 1547">
                <a:extLst>
                  <a:ext uri="{FF2B5EF4-FFF2-40B4-BE49-F238E27FC236}">
                    <a16:creationId xmlns:a16="http://schemas.microsoft.com/office/drawing/2014/main" id="{1529951F-DCE6-45BE-BEE0-81F56686E936}"/>
                  </a:ext>
                </a:extLst>
              </p:cNvPr>
              <p:cNvCxnSpPr/>
              <p:nvPr/>
            </p:nvCxnSpPr>
            <p:spPr>
              <a:xfrm>
                <a:off x="30258060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9" name="Straight Connector 1548">
                <a:extLst>
                  <a:ext uri="{FF2B5EF4-FFF2-40B4-BE49-F238E27FC236}">
                    <a16:creationId xmlns:a16="http://schemas.microsoft.com/office/drawing/2014/main" id="{D1BF8FCC-43D7-49DC-BC2A-FAC2080D3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0" name="Straight Connector 1549">
                <a:extLst>
                  <a:ext uri="{FF2B5EF4-FFF2-40B4-BE49-F238E27FC236}">
                    <a16:creationId xmlns:a16="http://schemas.microsoft.com/office/drawing/2014/main" id="{AE38C96A-A15A-4294-9F87-FEA9E0FA18F5}"/>
                  </a:ext>
                </a:extLst>
              </p:cNvPr>
              <p:cNvCxnSpPr/>
              <p:nvPr/>
            </p:nvCxnSpPr>
            <p:spPr>
              <a:xfrm>
                <a:off x="30258060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1" name="Straight Connector 1550">
                <a:extLst>
                  <a:ext uri="{FF2B5EF4-FFF2-40B4-BE49-F238E27FC236}">
                    <a16:creationId xmlns:a16="http://schemas.microsoft.com/office/drawing/2014/main" id="{82903851-882E-484A-864E-7F656D29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2" name="Straight Connector 1551">
                <a:extLst>
                  <a:ext uri="{FF2B5EF4-FFF2-40B4-BE49-F238E27FC236}">
                    <a16:creationId xmlns:a16="http://schemas.microsoft.com/office/drawing/2014/main" id="{991D1AFB-617F-4DC2-B627-71D55D555CA7}"/>
                  </a:ext>
                </a:extLst>
              </p:cNvPr>
              <p:cNvCxnSpPr/>
              <p:nvPr/>
            </p:nvCxnSpPr>
            <p:spPr>
              <a:xfrm>
                <a:off x="30258060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3" name="Straight Connector 1552">
                <a:extLst>
                  <a:ext uri="{FF2B5EF4-FFF2-40B4-BE49-F238E27FC236}">
                    <a16:creationId xmlns:a16="http://schemas.microsoft.com/office/drawing/2014/main" id="{19A464EA-FC91-4098-AC78-2DBA9AC612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4" name="Straight Connector 1553">
                <a:extLst>
                  <a:ext uri="{FF2B5EF4-FFF2-40B4-BE49-F238E27FC236}">
                    <a16:creationId xmlns:a16="http://schemas.microsoft.com/office/drawing/2014/main" id="{FF034137-5DD1-452B-8245-FD2EF2231AFC}"/>
                  </a:ext>
                </a:extLst>
              </p:cNvPr>
              <p:cNvCxnSpPr/>
              <p:nvPr/>
            </p:nvCxnSpPr>
            <p:spPr>
              <a:xfrm>
                <a:off x="30258060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5" name="Straight Connector 1554">
                <a:extLst>
                  <a:ext uri="{FF2B5EF4-FFF2-40B4-BE49-F238E27FC236}">
                    <a16:creationId xmlns:a16="http://schemas.microsoft.com/office/drawing/2014/main" id="{8A4966E1-C436-42B4-8CB1-E57A5D8DC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6" name="Straight Connector 1555">
                <a:extLst>
                  <a:ext uri="{FF2B5EF4-FFF2-40B4-BE49-F238E27FC236}">
                    <a16:creationId xmlns:a16="http://schemas.microsoft.com/office/drawing/2014/main" id="{DCD1D0D1-44C6-4624-89AB-9382CE4D90F4}"/>
                  </a:ext>
                </a:extLst>
              </p:cNvPr>
              <p:cNvCxnSpPr/>
              <p:nvPr/>
            </p:nvCxnSpPr>
            <p:spPr>
              <a:xfrm>
                <a:off x="30706926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7" name="Straight Connector 1556">
                <a:extLst>
                  <a:ext uri="{FF2B5EF4-FFF2-40B4-BE49-F238E27FC236}">
                    <a16:creationId xmlns:a16="http://schemas.microsoft.com/office/drawing/2014/main" id="{DC164BC7-382C-49B8-9F6E-80146940B2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8" name="Straight Connector 1557">
                <a:extLst>
                  <a:ext uri="{FF2B5EF4-FFF2-40B4-BE49-F238E27FC236}">
                    <a16:creationId xmlns:a16="http://schemas.microsoft.com/office/drawing/2014/main" id="{98E16F76-302D-4F78-8F33-498FB4411D13}"/>
                  </a:ext>
                </a:extLst>
              </p:cNvPr>
              <p:cNvCxnSpPr/>
              <p:nvPr/>
            </p:nvCxnSpPr>
            <p:spPr>
              <a:xfrm>
                <a:off x="30706926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9" name="Straight Connector 1558">
                <a:extLst>
                  <a:ext uri="{FF2B5EF4-FFF2-40B4-BE49-F238E27FC236}">
                    <a16:creationId xmlns:a16="http://schemas.microsoft.com/office/drawing/2014/main" id="{A96A2626-3616-4A4B-8368-0DEDD2FAA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0" name="Straight Connector 1559">
                <a:extLst>
                  <a:ext uri="{FF2B5EF4-FFF2-40B4-BE49-F238E27FC236}">
                    <a16:creationId xmlns:a16="http://schemas.microsoft.com/office/drawing/2014/main" id="{0DC00CA1-B959-4C4B-ADCA-E9F80C369954}"/>
                  </a:ext>
                </a:extLst>
              </p:cNvPr>
              <p:cNvCxnSpPr/>
              <p:nvPr/>
            </p:nvCxnSpPr>
            <p:spPr>
              <a:xfrm>
                <a:off x="30706926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1" name="Straight Connector 1560">
                <a:extLst>
                  <a:ext uri="{FF2B5EF4-FFF2-40B4-BE49-F238E27FC236}">
                    <a16:creationId xmlns:a16="http://schemas.microsoft.com/office/drawing/2014/main" id="{0FCB45DF-4D25-4436-BEBC-36FF917A6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2" name="Straight Connector 1561">
                <a:extLst>
                  <a:ext uri="{FF2B5EF4-FFF2-40B4-BE49-F238E27FC236}">
                    <a16:creationId xmlns:a16="http://schemas.microsoft.com/office/drawing/2014/main" id="{DA5F70AF-AA95-4DEE-91C6-4741090AF035}"/>
                  </a:ext>
                </a:extLst>
              </p:cNvPr>
              <p:cNvCxnSpPr/>
              <p:nvPr/>
            </p:nvCxnSpPr>
            <p:spPr>
              <a:xfrm>
                <a:off x="30706926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3" name="Straight Connector 1562">
                <a:extLst>
                  <a:ext uri="{FF2B5EF4-FFF2-40B4-BE49-F238E27FC236}">
                    <a16:creationId xmlns:a16="http://schemas.microsoft.com/office/drawing/2014/main" id="{242BC55A-04FF-4813-AD44-D55F58E3CA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4" name="Straight Connector 1563">
                <a:extLst>
                  <a:ext uri="{FF2B5EF4-FFF2-40B4-BE49-F238E27FC236}">
                    <a16:creationId xmlns:a16="http://schemas.microsoft.com/office/drawing/2014/main" id="{182130BA-7030-444B-8D68-17B0462CE12B}"/>
                  </a:ext>
                </a:extLst>
              </p:cNvPr>
              <p:cNvCxnSpPr/>
              <p:nvPr/>
            </p:nvCxnSpPr>
            <p:spPr>
              <a:xfrm>
                <a:off x="31155793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5" name="Straight Connector 1564">
                <a:extLst>
                  <a:ext uri="{FF2B5EF4-FFF2-40B4-BE49-F238E27FC236}">
                    <a16:creationId xmlns:a16="http://schemas.microsoft.com/office/drawing/2014/main" id="{606AEF66-C323-4297-9379-CBB9759B2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6" name="Straight Connector 1565">
                <a:extLst>
                  <a:ext uri="{FF2B5EF4-FFF2-40B4-BE49-F238E27FC236}">
                    <a16:creationId xmlns:a16="http://schemas.microsoft.com/office/drawing/2014/main" id="{F8F6DFDD-4E37-4DE0-BEAB-EFBF529E1689}"/>
                  </a:ext>
                </a:extLst>
              </p:cNvPr>
              <p:cNvCxnSpPr/>
              <p:nvPr/>
            </p:nvCxnSpPr>
            <p:spPr>
              <a:xfrm>
                <a:off x="31155793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7" name="Straight Connector 1566">
                <a:extLst>
                  <a:ext uri="{FF2B5EF4-FFF2-40B4-BE49-F238E27FC236}">
                    <a16:creationId xmlns:a16="http://schemas.microsoft.com/office/drawing/2014/main" id="{12326ED2-024E-4091-BA53-7F39F93FF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8" name="Straight Connector 1567">
                <a:extLst>
                  <a:ext uri="{FF2B5EF4-FFF2-40B4-BE49-F238E27FC236}">
                    <a16:creationId xmlns:a16="http://schemas.microsoft.com/office/drawing/2014/main" id="{294EC152-C46C-4638-A814-6075CF8C6ACC}"/>
                  </a:ext>
                </a:extLst>
              </p:cNvPr>
              <p:cNvCxnSpPr/>
              <p:nvPr/>
            </p:nvCxnSpPr>
            <p:spPr>
              <a:xfrm>
                <a:off x="31155793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9" name="Straight Connector 1568">
                <a:extLst>
                  <a:ext uri="{FF2B5EF4-FFF2-40B4-BE49-F238E27FC236}">
                    <a16:creationId xmlns:a16="http://schemas.microsoft.com/office/drawing/2014/main" id="{1EED44DB-0834-423B-BEB1-937305577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0" name="Straight Connector 1569">
                <a:extLst>
                  <a:ext uri="{FF2B5EF4-FFF2-40B4-BE49-F238E27FC236}">
                    <a16:creationId xmlns:a16="http://schemas.microsoft.com/office/drawing/2014/main" id="{1EFE05B4-4702-4AE4-997C-2FF5F2DC4C3C}"/>
                  </a:ext>
                </a:extLst>
              </p:cNvPr>
              <p:cNvCxnSpPr/>
              <p:nvPr/>
            </p:nvCxnSpPr>
            <p:spPr>
              <a:xfrm>
                <a:off x="31155793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1" name="Straight Connector 1570">
                <a:extLst>
                  <a:ext uri="{FF2B5EF4-FFF2-40B4-BE49-F238E27FC236}">
                    <a16:creationId xmlns:a16="http://schemas.microsoft.com/office/drawing/2014/main" id="{1A4C0BB1-B338-4F0C-ACD2-EE134D946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4" name="Straight Connector 1573">
                <a:extLst>
                  <a:ext uri="{FF2B5EF4-FFF2-40B4-BE49-F238E27FC236}">
                    <a16:creationId xmlns:a16="http://schemas.microsoft.com/office/drawing/2014/main" id="{EE91F2A0-C2F3-4B67-907A-65F6EA613A44}"/>
                  </a:ext>
                </a:extLst>
              </p:cNvPr>
              <p:cNvCxnSpPr/>
              <p:nvPr/>
            </p:nvCxnSpPr>
            <p:spPr>
              <a:xfrm>
                <a:off x="31603361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5" name="Straight Connector 1574">
                <a:extLst>
                  <a:ext uri="{FF2B5EF4-FFF2-40B4-BE49-F238E27FC236}">
                    <a16:creationId xmlns:a16="http://schemas.microsoft.com/office/drawing/2014/main" id="{E366EF1F-CF7B-474D-ADED-6CAA9E249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6" name="Straight Connector 1575">
                <a:extLst>
                  <a:ext uri="{FF2B5EF4-FFF2-40B4-BE49-F238E27FC236}">
                    <a16:creationId xmlns:a16="http://schemas.microsoft.com/office/drawing/2014/main" id="{906D3619-A28A-4DF4-81F9-0286DC81FEE0}"/>
                  </a:ext>
                </a:extLst>
              </p:cNvPr>
              <p:cNvCxnSpPr/>
              <p:nvPr/>
            </p:nvCxnSpPr>
            <p:spPr>
              <a:xfrm>
                <a:off x="31603361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7" name="Straight Connector 1576">
                <a:extLst>
                  <a:ext uri="{FF2B5EF4-FFF2-40B4-BE49-F238E27FC236}">
                    <a16:creationId xmlns:a16="http://schemas.microsoft.com/office/drawing/2014/main" id="{849C9DD9-A5B7-4421-90CA-41B673ABF7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8" name="Straight Connector 1577">
                <a:extLst>
                  <a:ext uri="{FF2B5EF4-FFF2-40B4-BE49-F238E27FC236}">
                    <a16:creationId xmlns:a16="http://schemas.microsoft.com/office/drawing/2014/main" id="{22019024-0266-431F-AF9A-40B987ADBF8C}"/>
                  </a:ext>
                </a:extLst>
              </p:cNvPr>
              <p:cNvCxnSpPr/>
              <p:nvPr/>
            </p:nvCxnSpPr>
            <p:spPr>
              <a:xfrm>
                <a:off x="31603361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9" name="Straight Connector 1578">
                <a:extLst>
                  <a:ext uri="{FF2B5EF4-FFF2-40B4-BE49-F238E27FC236}">
                    <a16:creationId xmlns:a16="http://schemas.microsoft.com/office/drawing/2014/main" id="{4E024179-6CDC-4572-B338-EC8653B8D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2" name="Straight Connector 1581">
                <a:extLst>
                  <a:ext uri="{FF2B5EF4-FFF2-40B4-BE49-F238E27FC236}">
                    <a16:creationId xmlns:a16="http://schemas.microsoft.com/office/drawing/2014/main" id="{516173E5-E2F2-4DA0-8B3B-9C4234C39E11}"/>
                  </a:ext>
                </a:extLst>
              </p:cNvPr>
              <p:cNvCxnSpPr/>
              <p:nvPr/>
            </p:nvCxnSpPr>
            <p:spPr>
              <a:xfrm>
                <a:off x="32052228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3" name="Straight Connector 1582">
                <a:extLst>
                  <a:ext uri="{FF2B5EF4-FFF2-40B4-BE49-F238E27FC236}">
                    <a16:creationId xmlns:a16="http://schemas.microsoft.com/office/drawing/2014/main" id="{6C53BD9A-2585-4FAC-8EBE-A399A01690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4" name="Straight Connector 1583">
                <a:extLst>
                  <a:ext uri="{FF2B5EF4-FFF2-40B4-BE49-F238E27FC236}">
                    <a16:creationId xmlns:a16="http://schemas.microsoft.com/office/drawing/2014/main" id="{DB17A9F5-4F26-44A5-BB8E-E3AF7486B2DA}"/>
                  </a:ext>
                </a:extLst>
              </p:cNvPr>
              <p:cNvCxnSpPr/>
              <p:nvPr/>
            </p:nvCxnSpPr>
            <p:spPr>
              <a:xfrm>
                <a:off x="32052228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5" name="Straight Connector 1584">
                <a:extLst>
                  <a:ext uri="{FF2B5EF4-FFF2-40B4-BE49-F238E27FC236}">
                    <a16:creationId xmlns:a16="http://schemas.microsoft.com/office/drawing/2014/main" id="{4A9D20FF-1DA4-486A-8ADB-4AD9958EE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6" name="Straight Connector 1585">
                <a:extLst>
                  <a:ext uri="{FF2B5EF4-FFF2-40B4-BE49-F238E27FC236}">
                    <a16:creationId xmlns:a16="http://schemas.microsoft.com/office/drawing/2014/main" id="{87588C11-D4EF-41BD-9964-EBBBA453CDB8}"/>
                  </a:ext>
                </a:extLst>
              </p:cNvPr>
              <p:cNvCxnSpPr/>
              <p:nvPr/>
            </p:nvCxnSpPr>
            <p:spPr>
              <a:xfrm>
                <a:off x="32052228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7" name="Straight Connector 1586">
                <a:extLst>
                  <a:ext uri="{FF2B5EF4-FFF2-40B4-BE49-F238E27FC236}">
                    <a16:creationId xmlns:a16="http://schemas.microsoft.com/office/drawing/2014/main" id="{A9F71EEF-E9E2-473F-9DA9-5BFD87B8F7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0" name="Straight Connector 1589">
                <a:extLst>
                  <a:ext uri="{FF2B5EF4-FFF2-40B4-BE49-F238E27FC236}">
                    <a16:creationId xmlns:a16="http://schemas.microsoft.com/office/drawing/2014/main" id="{B34E6F23-8A45-469C-BD23-57CA3D0329D8}"/>
                  </a:ext>
                </a:extLst>
              </p:cNvPr>
              <p:cNvCxnSpPr/>
              <p:nvPr/>
            </p:nvCxnSpPr>
            <p:spPr>
              <a:xfrm>
                <a:off x="32501094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1" name="Straight Connector 1590">
                <a:extLst>
                  <a:ext uri="{FF2B5EF4-FFF2-40B4-BE49-F238E27FC236}">
                    <a16:creationId xmlns:a16="http://schemas.microsoft.com/office/drawing/2014/main" id="{E9A6E36D-38AD-4C7A-92F0-534FFAF6B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2" name="Straight Connector 1591">
                <a:extLst>
                  <a:ext uri="{FF2B5EF4-FFF2-40B4-BE49-F238E27FC236}">
                    <a16:creationId xmlns:a16="http://schemas.microsoft.com/office/drawing/2014/main" id="{5FDE8B32-EC21-40F4-AEB0-AD194883E1A3}"/>
                  </a:ext>
                </a:extLst>
              </p:cNvPr>
              <p:cNvCxnSpPr/>
              <p:nvPr/>
            </p:nvCxnSpPr>
            <p:spPr>
              <a:xfrm>
                <a:off x="32501094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3" name="Straight Connector 1592">
                <a:extLst>
                  <a:ext uri="{FF2B5EF4-FFF2-40B4-BE49-F238E27FC236}">
                    <a16:creationId xmlns:a16="http://schemas.microsoft.com/office/drawing/2014/main" id="{394BA844-279A-44E2-88D9-A382D128A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4" name="Straight Connector 1593">
                <a:extLst>
                  <a:ext uri="{FF2B5EF4-FFF2-40B4-BE49-F238E27FC236}">
                    <a16:creationId xmlns:a16="http://schemas.microsoft.com/office/drawing/2014/main" id="{052012EE-81D5-451C-A292-09F0290BB313}"/>
                  </a:ext>
                </a:extLst>
              </p:cNvPr>
              <p:cNvCxnSpPr/>
              <p:nvPr/>
            </p:nvCxnSpPr>
            <p:spPr>
              <a:xfrm>
                <a:off x="32501094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5" name="Straight Connector 1594">
                <a:extLst>
                  <a:ext uri="{FF2B5EF4-FFF2-40B4-BE49-F238E27FC236}">
                    <a16:creationId xmlns:a16="http://schemas.microsoft.com/office/drawing/2014/main" id="{892DF314-22E4-47EA-AE5B-9C256FA96B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8" name="Straight Connector 1597">
                <a:extLst>
                  <a:ext uri="{FF2B5EF4-FFF2-40B4-BE49-F238E27FC236}">
                    <a16:creationId xmlns:a16="http://schemas.microsoft.com/office/drawing/2014/main" id="{86D5F2A5-5E5B-4476-A522-7B90FCC76D6C}"/>
                  </a:ext>
                </a:extLst>
              </p:cNvPr>
              <p:cNvCxnSpPr/>
              <p:nvPr/>
            </p:nvCxnSpPr>
            <p:spPr>
              <a:xfrm>
                <a:off x="32949961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9" name="Straight Connector 1598">
                <a:extLst>
                  <a:ext uri="{FF2B5EF4-FFF2-40B4-BE49-F238E27FC236}">
                    <a16:creationId xmlns:a16="http://schemas.microsoft.com/office/drawing/2014/main" id="{E06A5C07-3260-4170-8D2C-26F6A0FE0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0" name="Straight Connector 1599">
                <a:extLst>
                  <a:ext uri="{FF2B5EF4-FFF2-40B4-BE49-F238E27FC236}">
                    <a16:creationId xmlns:a16="http://schemas.microsoft.com/office/drawing/2014/main" id="{4DB42DF8-B88C-4EA3-8360-D281A2354EA7}"/>
                  </a:ext>
                </a:extLst>
              </p:cNvPr>
              <p:cNvCxnSpPr/>
              <p:nvPr/>
            </p:nvCxnSpPr>
            <p:spPr>
              <a:xfrm>
                <a:off x="32949961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1" name="Straight Connector 1600">
                <a:extLst>
                  <a:ext uri="{FF2B5EF4-FFF2-40B4-BE49-F238E27FC236}">
                    <a16:creationId xmlns:a16="http://schemas.microsoft.com/office/drawing/2014/main" id="{F0D98384-DD2B-4D29-8F82-619674F8B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2" name="Straight Connector 1601">
                <a:extLst>
                  <a:ext uri="{FF2B5EF4-FFF2-40B4-BE49-F238E27FC236}">
                    <a16:creationId xmlns:a16="http://schemas.microsoft.com/office/drawing/2014/main" id="{A6447990-5F17-423E-983E-74BDD3587572}"/>
                  </a:ext>
                </a:extLst>
              </p:cNvPr>
              <p:cNvCxnSpPr/>
              <p:nvPr/>
            </p:nvCxnSpPr>
            <p:spPr>
              <a:xfrm>
                <a:off x="32949961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3" name="Straight Connector 1602">
                <a:extLst>
                  <a:ext uri="{FF2B5EF4-FFF2-40B4-BE49-F238E27FC236}">
                    <a16:creationId xmlns:a16="http://schemas.microsoft.com/office/drawing/2014/main" id="{FF22F3BF-4F7F-4F37-97C8-508AB1FBD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6" name="Straight Connector 1605">
                <a:extLst>
                  <a:ext uri="{FF2B5EF4-FFF2-40B4-BE49-F238E27FC236}">
                    <a16:creationId xmlns:a16="http://schemas.microsoft.com/office/drawing/2014/main" id="{06D60B74-8BE3-4F24-930B-9CF455D35269}"/>
                  </a:ext>
                </a:extLst>
              </p:cNvPr>
              <p:cNvCxnSpPr/>
              <p:nvPr/>
            </p:nvCxnSpPr>
            <p:spPr>
              <a:xfrm>
                <a:off x="30258060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7" name="Straight Connector 1606">
                <a:extLst>
                  <a:ext uri="{FF2B5EF4-FFF2-40B4-BE49-F238E27FC236}">
                    <a16:creationId xmlns:a16="http://schemas.microsoft.com/office/drawing/2014/main" id="{6A60F5A6-AC71-4FB1-B396-58A6B2B6BE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8" name="Straight Connector 1607">
                <a:extLst>
                  <a:ext uri="{FF2B5EF4-FFF2-40B4-BE49-F238E27FC236}">
                    <a16:creationId xmlns:a16="http://schemas.microsoft.com/office/drawing/2014/main" id="{BBDEDD4C-3348-4BC0-B0C2-D58A14795993}"/>
                  </a:ext>
                </a:extLst>
              </p:cNvPr>
              <p:cNvCxnSpPr/>
              <p:nvPr/>
            </p:nvCxnSpPr>
            <p:spPr>
              <a:xfrm>
                <a:off x="30258060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9" name="Straight Connector 1608">
                <a:extLst>
                  <a:ext uri="{FF2B5EF4-FFF2-40B4-BE49-F238E27FC236}">
                    <a16:creationId xmlns:a16="http://schemas.microsoft.com/office/drawing/2014/main" id="{77155787-6C5E-48F5-A719-FD93D7E15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0" name="Straight Connector 1609">
                <a:extLst>
                  <a:ext uri="{FF2B5EF4-FFF2-40B4-BE49-F238E27FC236}">
                    <a16:creationId xmlns:a16="http://schemas.microsoft.com/office/drawing/2014/main" id="{8D5A0145-1A93-4C34-880E-3898B12F3ACB}"/>
                  </a:ext>
                </a:extLst>
              </p:cNvPr>
              <p:cNvCxnSpPr/>
              <p:nvPr/>
            </p:nvCxnSpPr>
            <p:spPr>
              <a:xfrm>
                <a:off x="30258060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1" name="Straight Connector 1610">
                <a:extLst>
                  <a:ext uri="{FF2B5EF4-FFF2-40B4-BE49-F238E27FC236}">
                    <a16:creationId xmlns:a16="http://schemas.microsoft.com/office/drawing/2014/main" id="{EFCC296F-DC47-41F2-A778-E2653424C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4" name="Straight Connector 1613">
                <a:extLst>
                  <a:ext uri="{FF2B5EF4-FFF2-40B4-BE49-F238E27FC236}">
                    <a16:creationId xmlns:a16="http://schemas.microsoft.com/office/drawing/2014/main" id="{358672A4-5A00-4409-9CEC-3B961558AA1D}"/>
                  </a:ext>
                </a:extLst>
              </p:cNvPr>
              <p:cNvCxnSpPr/>
              <p:nvPr/>
            </p:nvCxnSpPr>
            <p:spPr>
              <a:xfrm>
                <a:off x="30706926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5" name="Straight Connector 1614">
                <a:extLst>
                  <a:ext uri="{FF2B5EF4-FFF2-40B4-BE49-F238E27FC236}">
                    <a16:creationId xmlns:a16="http://schemas.microsoft.com/office/drawing/2014/main" id="{4C9A3ED6-AA5D-4846-8002-1D9256E66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6" name="Straight Connector 1615">
                <a:extLst>
                  <a:ext uri="{FF2B5EF4-FFF2-40B4-BE49-F238E27FC236}">
                    <a16:creationId xmlns:a16="http://schemas.microsoft.com/office/drawing/2014/main" id="{9586977C-CCB4-4CF9-8261-0916DD2C0C98}"/>
                  </a:ext>
                </a:extLst>
              </p:cNvPr>
              <p:cNvCxnSpPr/>
              <p:nvPr/>
            </p:nvCxnSpPr>
            <p:spPr>
              <a:xfrm>
                <a:off x="30706926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7" name="Straight Connector 1616">
                <a:extLst>
                  <a:ext uri="{FF2B5EF4-FFF2-40B4-BE49-F238E27FC236}">
                    <a16:creationId xmlns:a16="http://schemas.microsoft.com/office/drawing/2014/main" id="{94C64213-8F56-42CB-9E50-21D21BEE12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8" name="Straight Connector 1617">
                <a:extLst>
                  <a:ext uri="{FF2B5EF4-FFF2-40B4-BE49-F238E27FC236}">
                    <a16:creationId xmlns:a16="http://schemas.microsoft.com/office/drawing/2014/main" id="{6B809F90-173D-4095-8A1B-1F398A862544}"/>
                  </a:ext>
                </a:extLst>
              </p:cNvPr>
              <p:cNvCxnSpPr/>
              <p:nvPr/>
            </p:nvCxnSpPr>
            <p:spPr>
              <a:xfrm>
                <a:off x="30706926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9" name="Straight Connector 1618">
                <a:extLst>
                  <a:ext uri="{FF2B5EF4-FFF2-40B4-BE49-F238E27FC236}">
                    <a16:creationId xmlns:a16="http://schemas.microsoft.com/office/drawing/2014/main" id="{B2170811-C3D6-427F-A7CB-F148626C5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2" name="Straight Connector 1621">
                <a:extLst>
                  <a:ext uri="{FF2B5EF4-FFF2-40B4-BE49-F238E27FC236}">
                    <a16:creationId xmlns:a16="http://schemas.microsoft.com/office/drawing/2014/main" id="{9BAD8E49-8E23-462C-B062-92E0C0EC696E}"/>
                  </a:ext>
                </a:extLst>
              </p:cNvPr>
              <p:cNvCxnSpPr/>
              <p:nvPr/>
            </p:nvCxnSpPr>
            <p:spPr>
              <a:xfrm>
                <a:off x="31155793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3" name="Straight Connector 1622">
                <a:extLst>
                  <a:ext uri="{FF2B5EF4-FFF2-40B4-BE49-F238E27FC236}">
                    <a16:creationId xmlns:a16="http://schemas.microsoft.com/office/drawing/2014/main" id="{56FDB740-DAD8-4F85-B990-FDBFED54F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4" name="Straight Connector 1623">
                <a:extLst>
                  <a:ext uri="{FF2B5EF4-FFF2-40B4-BE49-F238E27FC236}">
                    <a16:creationId xmlns:a16="http://schemas.microsoft.com/office/drawing/2014/main" id="{AD393781-2CE2-40E6-AEA0-270DD29869B1}"/>
                  </a:ext>
                </a:extLst>
              </p:cNvPr>
              <p:cNvCxnSpPr/>
              <p:nvPr/>
            </p:nvCxnSpPr>
            <p:spPr>
              <a:xfrm>
                <a:off x="31155793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5" name="Straight Connector 1624">
                <a:extLst>
                  <a:ext uri="{FF2B5EF4-FFF2-40B4-BE49-F238E27FC236}">
                    <a16:creationId xmlns:a16="http://schemas.microsoft.com/office/drawing/2014/main" id="{F5CECD0E-EE6C-4D74-A79C-CCD36A2DF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6" name="Straight Connector 1625">
                <a:extLst>
                  <a:ext uri="{FF2B5EF4-FFF2-40B4-BE49-F238E27FC236}">
                    <a16:creationId xmlns:a16="http://schemas.microsoft.com/office/drawing/2014/main" id="{FCCA271A-925A-45DF-8A2E-076A9B1DF03C}"/>
                  </a:ext>
                </a:extLst>
              </p:cNvPr>
              <p:cNvCxnSpPr/>
              <p:nvPr/>
            </p:nvCxnSpPr>
            <p:spPr>
              <a:xfrm>
                <a:off x="31155793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7" name="Straight Connector 1626">
                <a:extLst>
                  <a:ext uri="{FF2B5EF4-FFF2-40B4-BE49-F238E27FC236}">
                    <a16:creationId xmlns:a16="http://schemas.microsoft.com/office/drawing/2014/main" id="{08DE81F7-C368-41C7-8094-E479EE00C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8" name="Straight Connector 1627">
                <a:extLst>
                  <a:ext uri="{FF2B5EF4-FFF2-40B4-BE49-F238E27FC236}">
                    <a16:creationId xmlns:a16="http://schemas.microsoft.com/office/drawing/2014/main" id="{DA3D5843-90EB-4866-AFAE-B6844FB4823A}"/>
                  </a:ext>
                </a:extLst>
              </p:cNvPr>
              <p:cNvCxnSpPr/>
              <p:nvPr/>
            </p:nvCxnSpPr>
            <p:spPr>
              <a:xfrm>
                <a:off x="34744129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9" name="Straight Connector 1628">
                <a:extLst>
                  <a:ext uri="{FF2B5EF4-FFF2-40B4-BE49-F238E27FC236}">
                    <a16:creationId xmlns:a16="http://schemas.microsoft.com/office/drawing/2014/main" id="{0879A134-67C7-4CC3-8D53-D8F300249A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0" name="Straight Connector 1629">
                <a:extLst>
                  <a:ext uri="{FF2B5EF4-FFF2-40B4-BE49-F238E27FC236}">
                    <a16:creationId xmlns:a16="http://schemas.microsoft.com/office/drawing/2014/main" id="{32BE68E1-1F20-4744-BA26-C3BF1406E9E1}"/>
                  </a:ext>
                </a:extLst>
              </p:cNvPr>
              <p:cNvCxnSpPr/>
              <p:nvPr/>
            </p:nvCxnSpPr>
            <p:spPr>
              <a:xfrm>
                <a:off x="34744129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1" name="Straight Connector 1630">
                <a:extLst>
                  <a:ext uri="{FF2B5EF4-FFF2-40B4-BE49-F238E27FC236}">
                    <a16:creationId xmlns:a16="http://schemas.microsoft.com/office/drawing/2014/main" id="{AEBC9B16-626B-4469-ACF4-D5137313FD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2" name="Straight Connector 1631">
                <a:extLst>
                  <a:ext uri="{FF2B5EF4-FFF2-40B4-BE49-F238E27FC236}">
                    <a16:creationId xmlns:a16="http://schemas.microsoft.com/office/drawing/2014/main" id="{137BB873-6D42-443D-92C0-7A1747E88689}"/>
                  </a:ext>
                </a:extLst>
              </p:cNvPr>
              <p:cNvCxnSpPr/>
              <p:nvPr/>
            </p:nvCxnSpPr>
            <p:spPr>
              <a:xfrm>
                <a:off x="34744129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3" name="Straight Connector 1632">
                <a:extLst>
                  <a:ext uri="{FF2B5EF4-FFF2-40B4-BE49-F238E27FC236}">
                    <a16:creationId xmlns:a16="http://schemas.microsoft.com/office/drawing/2014/main" id="{36966FEA-8B3C-4A5E-9641-167A0CD66E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4" name="Straight Connector 1633">
                <a:extLst>
                  <a:ext uri="{FF2B5EF4-FFF2-40B4-BE49-F238E27FC236}">
                    <a16:creationId xmlns:a16="http://schemas.microsoft.com/office/drawing/2014/main" id="{90B55F94-3A0A-468B-93A1-90C21D779280}"/>
                  </a:ext>
                </a:extLst>
              </p:cNvPr>
              <p:cNvCxnSpPr/>
              <p:nvPr/>
            </p:nvCxnSpPr>
            <p:spPr>
              <a:xfrm>
                <a:off x="34744129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5" name="Straight Connector 1634">
                <a:extLst>
                  <a:ext uri="{FF2B5EF4-FFF2-40B4-BE49-F238E27FC236}">
                    <a16:creationId xmlns:a16="http://schemas.microsoft.com/office/drawing/2014/main" id="{7B7DBC2A-9F7D-44ED-8587-6BCFE53B3F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6" name="Straight Connector 1635">
                <a:extLst>
                  <a:ext uri="{FF2B5EF4-FFF2-40B4-BE49-F238E27FC236}">
                    <a16:creationId xmlns:a16="http://schemas.microsoft.com/office/drawing/2014/main" id="{AC42D1F0-733F-45C4-8DB1-ED1BCC1ECFB9}"/>
                  </a:ext>
                </a:extLst>
              </p:cNvPr>
              <p:cNvCxnSpPr/>
              <p:nvPr/>
            </p:nvCxnSpPr>
            <p:spPr>
              <a:xfrm>
                <a:off x="35192996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7" name="Straight Connector 1636">
                <a:extLst>
                  <a:ext uri="{FF2B5EF4-FFF2-40B4-BE49-F238E27FC236}">
                    <a16:creationId xmlns:a16="http://schemas.microsoft.com/office/drawing/2014/main" id="{D9E6CE15-E578-456E-9878-BACC5BB797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8" name="Straight Connector 1637">
                <a:extLst>
                  <a:ext uri="{FF2B5EF4-FFF2-40B4-BE49-F238E27FC236}">
                    <a16:creationId xmlns:a16="http://schemas.microsoft.com/office/drawing/2014/main" id="{DE69BE2D-96E0-451A-A435-5864E17A60FC}"/>
                  </a:ext>
                </a:extLst>
              </p:cNvPr>
              <p:cNvCxnSpPr/>
              <p:nvPr/>
            </p:nvCxnSpPr>
            <p:spPr>
              <a:xfrm>
                <a:off x="35192996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9" name="Straight Connector 1638">
                <a:extLst>
                  <a:ext uri="{FF2B5EF4-FFF2-40B4-BE49-F238E27FC236}">
                    <a16:creationId xmlns:a16="http://schemas.microsoft.com/office/drawing/2014/main" id="{A1C59F44-7D65-451F-9D5B-9E82EF733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0" name="Straight Connector 1639">
                <a:extLst>
                  <a:ext uri="{FF2B5EF4-FFF2-40B4-BE49-F238E27FC236}">
                    <a16:creationId xmlns:a16="http://schemas.microsoft.com/office/drawing/2014/main" id="{1F3AE835-03C2-482A-AB12-28F3D0B068F5}"/>
                  </a:ext>
                </a:extLst>
              </p:cNvPr>
              <p:cNvCxnSpPr/>
              <p:nvPr/>
            </p:nvCxnSpPr>
            <p:spPr>
              <a:xfrm>
                <a:off x="35192996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1" name="Straight Connector 1640">
                <a:extLst>
                  <a:ext uri="{FF2B5EF4-FFF2-40B4-BE49-F238E27FC236}">
                    <a16:creationId xmlns:a16="http://schemas.microsoft.com/office/drawing/2014/main" id="{362D24D1-7ED9-4946-95AA-8B1A9885F7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2" name="Straight Connector 1641">
                <a:extLst>
                  <a:ext uri="{FF2B5EF4-FFF2-40B4-BE49-F238E27FC236}">
                    <a16:creationId xmlns:a16="http://schemas.microsoft.com/office/drawing/2014/main" id="{9B0D302E-9903-46C7-9563-CF3CAA1B0615}"/>
                  </a:ext>
                </a:extLst>
              </p:cNvPr>
              <p:cNvCxnSpPr/>
              <p:nvPr/>
            </p:nvCxnSpPr>
            <p:spPr>
              <a:xfrm>
                <a:off x="35192996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3" name="Straight Connector 1642">
                <a:extLst>
                  <a:ext uri="{FF2B5EF4-FFF2-40B4-BE49-F238E27FC236}">
                    <a16:creationId xmlns:a16="http://schemas.microsoft.com/office/drawing/2014/main" id="{60F0134D-9ABB-4226-AA37-40FD0353C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4" name="Straight Connector 1643">
                <a:extLst>
                  <a:ext uri="{FF2B5EF4-FFF2-40B4-BE49-F238E27FC236}">
                    <a16:creationId xmlns:a16="http://schemas.microsoft.com/office/drawing/2014/main" id="{FE0E9F7F-029A-4358-A34B-A67D5CC69E90}"/>
                  </a:ext>
                </a:extLst>
              </p:cNvPr>
              <p:cNvCxnSpPr/>
              <p:nvPr/>
            </p:nvCxnSpPr>
            <p:spPr>
              <a:xfrm>
                <a:off x="35641862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5" name="Straight Connector 1644">
                <a:extLst>
                  <a:ext uri="{FF2B5EF4-FFF2-40B4-BE49-F238E27FC236}">
                    <a16:creationId xmlns:a16="http://schemas.microsoft.com/office/drawing/2014/main" id="{F1FEFEDE-EDF3-4509-A778-45924820F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6" name="Straight Connector 1645">
                <a:extLst>
                  <a:ext uri="{FF2B5EF4-FFF2-40B4-BE49-F238E27FC236}">
                    <a16:creationId xmlns:a16="http://schemas.microsoft.com/office/drawing/2014/main" id="{BB3B133A-C1C3-413E-A482-98BF232858BE}"/>
                  </a:ext>
                </a:extLst>
              </p:cNvPr>
              <p:cNvCxnSpPr/>
              <p:nvPr/>
            </p:nvCxnSpPr>
            <p:spPr>
              <a:xfrm>
                <a:off x="35641862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7" name="Straight Connector 1646">
                <a:extLst>
                  <a:ext uri="{FF2B5EF4-FFF2-40B4-BE49-F238E27FC236}">
                    <a16:creationId xmlns:a16="http://schemas.microsoft.com/office/drawing/2014/main" id="{E6883644-2B67-4782-AF38-DBBD43097F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8" name="Straight Connector 1647">
                <a:extLst>
                  <a:ext uri="{FF2B5EF4-FFF2-40B4-BE49-F238E27FC236}">
                    <a16:creationId xmlns:a16="http://schemas.microsoft.com/office/drawing/2014/main" id="{8D10F31F-6480-4E23-99CC-9E8B90C8ACC6}"/>
                  </a:ext>
                </a:extLst>
              </p:cNvPr>
              <p:cNvCxnSpPr/>
              <p:nvPr/>
            </p:nvCxnSpPr>
            <p:spPr>
              <a:xfrm>
                <a:off x="35641862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9" name="Straight Connector 1648">
                <a:extLst>
                  <a:ext uri="{FF2B5EF4-FFF2-40B4-BE49-F238E27FC236}">
                    <a16:creationId xmlns:a16="http://schemas.microsoft.com/office/drawing/2014/main" id="{C8323C9A-E622-463D-9A2E-4EA56E45E9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0" name="Straight Connector 1649">
                <a:extLst>
                  <a:ext uri="{FF2B5EF4-FFF2-40B4-BE49-F238E27FC236}">
                    <a16:creationId xmlns:a16="http://schemas.microsoft.com/office/drawing/2014/main" id="{C5C7224E-A65B-48D0-B5A3-5C7E42CF78F0}"/>
                  </a:ext>
                </a:extLst>
              </p:cNvPr>
              <p:cNvCxnSpPr/>
              <p:nvPr/>
            </p:nvCxnSpPr>
            <p:spPr>
              <a:xfrm>
                <a:off x="35641862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1" name="Straight Connector 1650">
                <a:extLst>
                  <a:ext uri="{FF2B5EF4-FFF2-40B4-BE49-F238E27FC236}">
                    <a16:creationId xmlns:a16="http://schemas.microsoft.com/office/drawing/2014/main" id="{37432AD0-4F9E-4A14-BD59-49D0ECF79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2" name="Straight Connector 1651">
                <a:extLst>
                  <a:ext uri="{FF2B5EF4-FFF2-40B4-BE49-F238E27FC236}">
                    <a16:creationId xmlns:a16="http://schemas.microsoft.com/office/drawing/2014/main" id="{663B5394-4483-480C-88DB-7F1C50DEDBB2}"/>
                  </a:ext>
                </a:extLst>
              </p:cNvPr>
              <p:cNvCxnSpPr/>
              <p:nvPr/>
            </p:nvCxnSpPr>
            <p:spPr>
              <a:xfrm>
                <a:off x="36090729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3" name="Straight Connector 1652">
                <a:extLst>
                  <a:ext uri="{FF2B5EF4-FFF2-40B4-BE49-F238E27FC236}">
                    <a16:creationId xmlns:a16="http://schemas.microsoft.com/office/drawing/2014/main" id="{46BEBCF6-1EB7-4C55-8E08-915A71D07B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4" name="Straight Connector 1653">
                <a:extLst>
                  <a:ext uri="{FF2B5EF4-FFF2-40B4-BE49-F238E27FC236}">
                    <a16:creationId xmlns:a16="http://schemas.microsoft.com/office/drawing/2014/main" id="{1C5B12C0-31BD-4CA2-8645-7557A0E42FFD}"/>
                  </a:ext>
                </a:extLst>
              </p:cNvPr>
              <p:cNvCxnSpPr/>
              <p:nvPr/>
            </p:nvCxnSpPr>
            <p:spPr>
              <a:xfrm>
                <a:off x="36090729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5" name="Straight Connector 1654">
                <a:extLst>
                  <a:ext uri="{FF2B5EF4-FFF2-40B4-BE49-F238E27FC236}">
                    <a16:creationId xmlns:a16="http://schemas.microsoft.com/office/drawing/2014/main" id="{DA426961-3792-4040-811C-934E097C2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6" name="Straight Connector 1655">
                <a:extLst>
                  <a:ext uri="{FF2B5EF4-FFF2-40B4-BE49-F238E27FC236}">
                    <a16:creationId xmlns:a16="http://schemas.microsoft.com/office/drawing/2014/main" id="{81A71AEF-2A57-492A-A6A3-4278364DFE5A}"/>
                  </a:ext>
                </a:extLst>
              </p:cNvPr>
              <p:cNvCxnSpPr/>
              <p:nvPr/>
            </p:nvCxnSpPr>
            <p:spPr>
              <a:xfrm>
                <a:off x="36090729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7" name="Straight Connector 1656">
                <a:extLst>
                  <a:ext uri="{FF2B5EF4-FFF2-40B4-BE49-F238E27FC236}">
                    <a16:creationId xmlns:a16="http://schemas.microsoft.com/office/drawing/2014/main" id="{D3E828C6-076D-4CB2-87F8-B10F2BB3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8" name="Straight Connector 1657">
                <a:extLst>
                  <a:ext uri="{FF2B5EF4-FFF2-40B4-BE49-F238E27FC236}">
                    <a16:creationId xmlns:a16="http://schemas.microsoft.com/office/drawing/2014/main" id="{E8D602D6-670A-4F56-91B5-88952F67FE40}"/>
                  </a:ext>
                </a:extLst>
              </p:cNvPr>
              <p:cNvCxnSpPr/>
              <p:nvPr/>
            </p:nvCxnSpPr>
            <p:spPr>
              <a:xfrm>
                <a:off x="36090729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9" name="Straight Connector 1658">
                <a:extLst>
                  <a:ext uri="{FF2B5EF4-FFF2-40B4-BE49-F238E27FC236}">
                    <a16:creationId xmlns:a16="http://schemas.microsoft.com/office/drawing/2014/main" id="{8EC4C170-1CB0-46A5-BBC0-BCCFF6183F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0" name="Straight Connector 1659">
                <a:extLst>
                  <a:ext uri="{FF2B5EF4-FFF2-40B4-BE49-F238E27FC236}">
                    <a16:creationId xmlns:a16="http://schemas.microsoft.com/office/drawing/2014/main" id="{B40A1AB8-F913-4D39-A4C9-68C62F59B5FC}"/>
                  </a:ext>
                </a:extLst>
              </p:cNvPr>
              <p:cNvCxnSpPr/>
              <p:nvPr/>
            </p:nvCxnSpPr>
            <p:spPr>
              <a:xfrm>
                <a:off x="33398828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1" name="Straight Connector 1660">
                <a:extLst>
                  <a:ext uri="{FF2B5EF4-FFF2-40B4-BE49-F238E27FC236}">
                    <a16:creationId xmlns:a16="http://schemas.microsoft.com/office/drawing/2014/main" id="{0A1AB382-EBEF-42EA-9558-1DF685BF2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2" name="Straight Connector 1661">
                <a:extLst>
                  <a:ext uri="{FF2B5EF4-FFF2-40B4-BE49-F238E27FC236}">
                    <a16:creationId xmlns:a16="http://schemas.microsoft.com/office/drawing/2014/main" id="{F038978E-3800-4667-8363-103610B660DD}"/>
                  </a:ext>
                </a:extLst>
              </p:cNvPr>
              <p:cNvCxnSpPr/>
              <p:nvPr/>
            </p:nvCxnSpPr>
            <p:spPr>
              <a:xfrm>
                <a:off x="33398828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3" name="Straight Connector 1662">
                <a:extLst>
                  <a:ext uri="{FF2B5EF4-FFF2-40B4-BE49-F238E27FC236}">
                    <a16:creationId xmlns:a16="http://schemas.microsoft.com/office/drawing/2014/main" id="{6B807E86-513E-40D0-8C1F-0FFA46C5E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4" name="Straight Connector 1663">
                <a:extLst>
                  <a:ext uri="{FF2B5EF4-FFF2-40B4-BE49-F238E27FC236}">
                    <a16:creationId xmlns:a16="http://schemas.microsoft.com/office/drawing/2014/main" id="{CC042952-E942-4D75-8FBE-AB2C33E7F4A3}"/>
                  </a:ext>
                </a:extLst>
              </p:cNvPr>
              <p:cNvCxnSpPr/>
              <p:nvPr/>
            </p:nvCxnSpPr>
            <p:spPr>
              <a:xfrm>
                <a:off x="33398828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5" name="Straight Connector 1664">
                <a:extLst>
                  <a:ext uri="{FF2B5EF4-FFF2-40B4-BE49-F238E27FC236}">
                    <a16:creationId xmlns:a16="http://schemas.microsoft.com/office/drawing/2014/main" id="{6A639EEF-152F-4871-8F5B-A69E326A00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6" name="Straight Connector 1665">
                <a:extLst>
                  <a:ext uri="{FF2B5EF4-FFF2-40B4-BE49-F238E27FC236}">
                    <a16:creationId xmlns:a16="http://schemas.microsoft.com/office/drawing/2014/main" id="{15601FA9-C97E-4C19-B1BF-F0635824AFC3}"/>
                  </a:ext>
                </a:extLst>
              </p:cNvPr>
              <p:cNvCxnSpPr/>
              <p:nvPr/>
            </p:nvCxnSpPr>
            <p:spPr>
              <a:xfrm>
                <a:off x="33398828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7" name="Straight Connector 1666">
                <a:extLst>
                  <a:ext uri="{FF2B5EF4-FFF2-40B4-BE49-F238E27FC236}">
                    <a16:creationId xmlns:a16="http://schemas.microsoft.com/office/drawing/2014/main" id="{A88E3440-39A7-4890-91DA-FED6173D1B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8" name="Straight Connector 1667">
                <a:extLst>
                  <a:ext uri="{FF2B5EF4-FFF2-40B4-BE49-F238E27FC236}">
                    <a16:creationId xmlns:a16="http://schemas.microsoft.com/office/drawing/2014/main" id="{0279D45C-578C-4345-8BD3-80EE58D14EC1}"/>
                  </a:ext>
                </a:extLst>
              </p:cNvPr>
              <p:cNvCxnSpPr/>
              <p:nvPr/>
            </p:nvCxnSpPr>
            <p:spPr>
              <a:xfrm>
                <a:off x="33847694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9" name="Straight Connector 1668">
                <a:extLst>
                  <a:ext uri="{FF2B5EF4-FFF2-40B4-BE49-F238E27FC236}">
                    <a16:creationId xmlns:a16="http://schemas.microsoft.com/office/drawing/2014/main" id="{ED530220-7A7A-45D9-8BE5-C00C29754A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0" name="Straight Connector 1669">
                <a:extLst>
                  <a:ext uri="{FF2B5EF4-FFF2-40B4-BE49-F238E27FC236}">
                    <a16:creationId xmlns:a16="http://schemas.microsoft.com/office/drawing/2014/main" id="{E55977ED-7E19-40F1-99A3-DE415B505ACA}"/>
                  </a:ext>
                </a:extLst>
              </p:cNvPr>
              <p:cNvCxnSpPr/>
              <p:nvPr/>
            </p:nvCxnSpPr>
            <p:spPr>
              <a:xfrm>
                <a:off x="33847694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1" name="Straight Connector 1670">
                <a:extLst>
                  <a:ext uri="{FF2B5EF4-FFF2-40B4-BE49-F238E27FC236}">
                    <a16:creationId xmlns:a16="http://schemas.microsoft.com/office/drawing/2014/main" id="{727D1CD9-84D8-4F98-ADA9-DB73934619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2" name="Straight Connector 1671">
                <a:extLst>
                  <a:ext uri="{FF2B5EF4-FFF2-40B4-BE49-F238E27FC236}">
                    <a16:creationId xmlns:a16="http://schemas.microsoft.com/office/drawing/2014/main" id="{403F874D-4ECD-4EB7-8AF8-1AEAFE10EAA4}"/>
                  </a:ext>
                </a:extLst>
              </p:cNvPr>
              <p:cNvCxnSpPr/>
              <p:nvPr/>
            </p:nvCxnSpPr>
            <p:spPr>
              <a:xfrm>
                <a:off x="33847694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3" name="Straight Connector 1672">
                <a:extLst>
                  <a:ext uri="{FF2B5EF4-FFF2-40B4-BE49-F238E27FC236}">
                    <a16:creationId xmlns:a16="http://schemas.microsoft.com/office/drawing/2014/main" id="{B61AB1EA-CDB5-44FB-83BC-86ED9D257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4" name="Straight Connector 1673">
                <a:extLst>
                  <a:ext uri="{FF2B5EF4-FFF2-40B4-BE49-F238E27FC236}">
                    <a16:creationId xmlns:a16="http://schemas.microsoft.com/office/drawing/2014/main" id="{FA1406E2-3F52-48A5-964C-8D8930A5ED8F}"/>
                  </a:ext>
                </a:extLst>
              </p:cNvPr>
              <p:cNvCxnSpPr/>
              <p:nvPr/>
            </p:nvCxnSpPr>
            <p:spPr>
              <a:xfrm>
                <a:off x="33847694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5" name="Straight Connector 1674">
                <a:extLst>
                  <a:ext uri="{FF2B5EF4-FFF2-40B4-BE49-F238E27FC236}">
                    <a16:creationId xmlns:a16="http://schemas.microsoft.com/office/drawing/2014/main" id="{99D979FA-0C68-4B1E-999D-9F47D88C3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6" name="Straight Connector 1675">
                <a:extLst>
                  <a:ext uri="{FF2B5EF4-FFF2-40B4-BE49-F238E27FC236}">
                    <a16:creationId xmlns:a16="http://schemas.microsoft.com/office/drawing/2014/main" id="{4D3417BF-5EF6-43C8-9E4B-6225D403BD19}"/>
                  </a:ext>
                </a:extLst>
              </p:cNvPr>
              <p:cNvCxnSpPr/>
              <p:nvPr/>
            </p:nvCxnSpPr>
            <p:spPr>
              <a:xfrm>
                <a:off x="34296561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7" name="Straight Connector 1676">
                <a:extLst>
                  <a:ext uri="{FF2B5EF4-FFF2-40B4-BE49-F238E27FC236}">
                    <a16:creationId xmlns:a16="http://schemas.microsoft.com/office/drawing/2014/main" id="{34F45A1D-2683-4FEA-BE47-B80854220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8" name="Straight Connector 1677">
                <a:extLst>
                  <a:ext uri="{FF2B5EF4-FFF2-40B4-BE49-F238E27FC236}">
                    <a16:creationId xmlns:a16="http://schemas.microsoft.com/office/drawing/2014/main" id="{37CEB378-1614-4F30-B576-F30DB55D1135}"/>
                  </a:ext>
                </a:extLst>
              </p:cNvPr>
              <p:cNvCxnSpPr/>
              <p:nvPr/>
            </p:nvCxnSpPr>
            <p:spPr>
              <a:xfrm>
                <a:off x="34296561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9" name="Straight Connector 1678">
                <a:extLst>
                  <a:ext uri="{FF2B5EF4-FFF2-40B4-BE49-F238E27FC236}">
                    <a16:creationId xmlns:a16="http://schemas.microsoft.com/office/drawing/2014/main" id="{7799B358-41D1-443F-AA7F-30FB7CA4E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0" name="Straight Connector 1679">
                <a:extLst>
                  <a:ext uri="{FF2B5EF4-FFF2-40B4-BE49-F238E27FC236}">
                    <a16:creationId xmlns:a16="http://schemas.microsoft.com/office/drawing/2014/main" id="{A2AD847E-0B2A-46F6-BAE6-395C92B7E354}"/>
                  </a:ext>
                </a:extLst>
              </p:cNvPr>
              <p:cNvCxnSpPr/>
              <p:nvPr/>
            </p:nvCxnSpPr>
            <p:spPr>
              <a:xfrm>
                <a:off x="34296561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1" name="Straight Connector 1680">
                <a:extLst>
                  <a:ext uri="{FF2B5EF4-FFF2-40B4-BE49-F238E27FC236}">
                    <a16:creationId xmlns:a16="http://schemas.microsoft.com/office/drawing/2014/main" id="{299FDADB-0202-4A88-9FA3-E5270C01F6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2" name="Straight Connector 1681">
                <a:extLst>
                  <a:ext uri="{FF2B5EF4-FFF2-40B4-BE49-F238E27FC236}">
                    <a16:creationId xmlns:a16="http://schemas.microsoft.com/office/drawing/2014/main" id="{C818FA2E-E381-407E-8D23-F75E0F5C1371}"/>
                  </a:ext>
                </a:extLst>
              </p:cNvPr>
              <p:cNvCxnSpPr/>
              <p:nvPr/>
            </p:nvCxnSpPr>
            <p:spPr>
              <a:xfrm>
                <a:off x="34296561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3" name="Straight Connector 1682">
                <a:extLst>
                  <a:ext uri="{FF2B5EF4-FFF2-40B4-BE49-F238E27FC236}">
                    <a16:creationId xmlns:a16="http://schemas.microsoft.com/office/drawing/2014/main" id="{E2885B49-F55A-411B-A74A-F75412AE22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6" name="Straight Connector 1685">
                <a:extLst>
                  <a:ext uri="{FF2B5EF4-FFF2-40B4-BE49-F238E27FC236}">
                    <a16:creationId xmlns:a16="http://schemas.microsoft.com/office/drawing/2014/main" id="{70DDDCA1-FD01-45FB-9E71-89D12F5BA157}"/>
                  </a:ext>
                </a:extLst>
              </p:cNvPr>
              <p:cNvCxnSpPr/>
              <p:nvPr/>
            </p:nvCxnSpPr>
            <p:spPr>
              <a:xfrm>
                <a:off x="34744129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7" name="Straight Connector 1686">
                <a:extLst>
                  <a:ext uri="{FF2B5EF4-FFF2-40B4-BE49-F238E27FC236}">
                    <a16:creationId xmlns:a16="http://schemas.microsoft.com/office/drawing/2014/main" id="{C78969D6-3353-4A24-9774-CF98BF646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8" name="Straight Connector 1687">
                <a:extLst>
                  <a:ext uri="{FF2B5EF4-FFF2-40B4-BE49-F238E27FC236}">
                    <a16:creationId xmlns:a16="http://schemas.microsoft.com/office/drawing/2014/main" id="{E448DFA2-57B7-4AB3-B275-CD5C3FA5C58B}"/>
                  </a:ext>
                </a:extLst>
              </p:cNvPr>
              <p:cNvCxnSpPr/>
              <p:nvPr/>
            </p:nvCxnSpPr>
            <p:spPr>
              <a:xfrm>
                <a:off x="34744129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9" name="Straight Connector 1688">
                <a:extLst>
                  <a:ext uri="{FF2B5EF4-FFF2-40B4-BE49-F238E27FC236}">
                    <a16:creationId xmlns:a16="http://schemas.microsoft.com/office/drawing/2014/main" id="{169B1466-D1E0-4CE4-AC79-1292C66D78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0" name="Straight Connector 1689">
                <a:extLst>
                  <a:ext uri="{FF2B5EF4-FFF2-40B4-BE49-F238E27FC236}">
                    <a16:creationId xmlns:a16="http://schemas.microsoft.com/office/drawing/2014/main" id="{E5AB5A8E-7D0D-4CDC-8747-BCCCBF4002F9}"/>
                  </a:ext>
                </a:extLst>
              </p:cNvPr>
              <p:cNvCxnSpPr/>
              <p:nvPr/>
            </p:nvCxnSpPr>
            <p:spPr>
              <a:xfrm>
                <a:off x="34744129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1" name="Straight Connector 1690">
                <a:extLst>
                  <a:ext uri="{FF2B5EF4-FFF2-40B4-BE49-F238E27FC236}">
                    <a16:creationId xmlns:a16="http://schemas.microsoft.com/office/drawing/2014/main" id="{18204661-87FB-4AB1-8A82-5DAE0DFCA1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4" name="Straight Connector 1693">
                <a:extLst>
                  <a:ext uri="{FF2B5EF4-FFF2-40B4-BE49-F238E27FC236}">
                    <a16:creationId xmlns:a16="http://schemas.microsoft.com/office/drawing/2014/main" id="{04821712-96B1-4628-B42A-9CD3216D0628}"/>
                  </a:ext>
                </a:extLst>
              </p:cNvPr>
              <p:cNvCxnSpPr/>
              <p:nvPr/>
            </p:nvCxnSpPr>
            <p:spPr>
              <a:xfrm>
                <a:off x="35192996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5" name="Straight Connector 1694">
                <a:extLst>
                  <a:ext uri="{FF2B5EF4-FFF2-40B4-BE49-F238E27FC236}">
                    <a16:creationId xmlns:a16="http://schemas.microsoft.com/office/drawing/2014/main" id="{B70394FC-DF65-4A05-8200-6D2F72E869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6" name="Straight Connector 1695">
                <a:extLst>
                  <a:ext uri="{FF2B5EF4-FFF2-40B4-BE49-F238E27FC236}">
                    <a16:creationId xmlns:a16="http://schemas.microsoft.com/office/drawing/2014/main" id="{29B3EE1E-87A7-4F99-9A34-3C894B94B7AB}"/>
                  </a:ext>
                </a:extLst>
              </p:cNvPr>
              <p:cNvCxnSpPr/>
              <p:nvPr/>
            </p:nvCxnSpPr>
            <p:spPr>
              <a:xfrm>
                <a:off x="35192996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7" name="Straight Connector 1696">
                <a:extLst>
                  <a:ext uri="{FF2B5EF4-FFF2-40B4-BE49-F238E27FC236}">
                    <a16:creationId xmlns:a16="http://schemas.microsoft.com/office/drawing/2014/main" id="{B654AA9E-8ECC-496C-98C5-AE5F69FE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8" name="Straight Connector 1697">
                <a:extLst>
                  <a:ext uri="{FF2B5EF4-FFF2-40B4-BE49-F238E27FC236}">
                    <a16:creationId xmlns:a16="http://schemas.microsoft.com/office/drawing/2014/main" id="{A73DD94A-ADB7-4F9C-82AD-EABC90CD5C5F}"/>
                  </a:ext>
                </a:extLst>
              </p:cNvPr>
              <p:cNvCxnSpPr/>
              <p:nvPr/>
            </p:nvCxnSpPr>
            <p:spPr>
              <a:xfrm>
                <a:off x="35192996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9" name="Straight Connector 1698">
                <a:extLst>
                  <a:ext uri="{FF2B5EF4-FFF2-40B4-BE49-F238E27FC236}">
                    <a16:creationId xmlns:a16="http://schemas.microsoft.com/office/drawing/2014/main" id="{F7FAFD1D-9586-43EA-A427-A77719CA0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2" name="Straight Connector 1701">
                <a:extLst>
                  <a:ext uri="{FF2B5EF4-FFF2-40B4-BE49-F238E27FC236}">
                    <a16:creationId xmlns:a16="http://schemas.microsoft.com/office/drawing/2014/main" id="{CE089B1D-5F3E-43E6-81A3-ABF128B73B3A}"/>
                  </a:ext>
                </a:extLst>
              </p:cNvPr>
              <p:cNvCxnSpPr/>
              <p:nvPr/>
            </p:nvCxnSpPr>
            <p:spPr>
              <a:xfrm>
                <a:off x="35641862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3" name="Straight Connector 1702">
                <a:extLst>
                  <a:ext uri="{FF2B5EF4-FFF2-40B4-BE49-F238E27FC236}">
                    <a16:creationId xmlns:a16="http://schemas.microsoft.com/office/drawing/2014/main" id="{1D8CDA7B-4891-444C-9E7C-4A10C61C4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4" name="Straight Connector 1703">
                <a:extLst>
                  <a:ext uri="{FF2B5EF4-FFF2-40B4-BE49-F238E27FC236}">
                    <a16:creationId xmlns:a16="http://schemas.microsoft.com/office/drawing/2014/main" id="{B5DBA87A-0155-474F-A41E-361195807B03}"/>
                  </a:ext>
                </a:extLst>
              </p:cNvPr>
              <p:cNvCxnSpPr/>
              <p:nvPr/>
            </p:nvCxnSpPr>
            <p:spPr>
              <a:xfrm>
                <a:off x="35641862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5" name="Straight Connector 1704">
                <a:extLst>
                  <a:ext uri="{FF2B5EF4-FFF2-40B4-BE49-F238E27FC236}">
                    <a16:creationId xmlns:a16="http://schemas.microsoft.com/office/drawing/2014/main" id="{9F4A0E3D-93AD-4B77-B5CA-4D1DD60BC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6" name="Straight Connector 1705">
                <a:extLst>
                  <a:ext uri="{FF2B5EF4-FFF2-40B4-BE49-F238E27FC236}">
                    <a16:creationId xmlns:a16="http://schemas.microsoft.com/office/drawing/2014/main" id="{0A12CB92-19CE-4F2C-A9EB-E19A16A168AE}"/>
                  </a:ext>
                </a:extLst>
              </p:cNvPr>
              <p:cNvCxnSpPr/>
              <p:nvPr/>
            </p:nvCxnSpPr>
            <p:spPr>
              <a:xfrm>
                <a:off x="35641862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7" name="Straight Connector 1706">
                <a:extLst>
                  <a:ext uri="{FF2B5EF4-FFF2-40B4-BE49-F238E27FC236}">
                    <a16:creationId xmlns:a16="http://schemas.microsoft.com/office/drawing/2014/main" id="{F1AD881C-E169-4109-A07C-A204D9D872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0" name="Straight Connector 1709">
                <a:extLst>
                  <a:ext uri="{FF2B5EF4-FFF2-40B4-BE49-F238E27FC236}">
                    <a16:creationId xmlns:a16="http://schemas.microsoft.com/office/drawing/2014/main" id="{9E3044C4-7AEB-4CAB-824B-2EDBABA902D7}"/>
                  </a:ext>
                </a:extLst>
              </p:cNvPr>
              <p:cNvCxnSpPr/>
              <p:nvPr/>
            </p:nvCxnSpPr>
            <p:spPr>
              <a:xfrm>
                <a:off x="36090729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1" name="Straight Connector 1710">
                <a:extLst>
                  <a:ext uri="{FF2B5EF4-FFF2-40B4-BE49-F238E27FC236}">
                    <a16:creationId xmlns:a16="http://schemas.microsoft.com/office/drawing/2014/main" id="{CA1D87F5-E01F-4C9B-9018-3F6E917903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2" name="Straight Connector 1711">
                <a:extLst>
                  <a:ext uri="{FF2B5EF4-FFF2-40B4-BE49-F238E27FC236}">
                    <a16:creationId xmlns:a16="http://schemas.microsoft.com/office/drawing/2014/main" id="{BE7F5532-533D-412C-90B3-8156B1E69E4F}"/>
                  </a:ext>
                </a:extLst>
              </p:cNvPr>
              <p:cNvCxnSpPr/>
              <p:nvPr/>
            </p:nvCxnSpPr>
            <p:spPr>
              <a:xfrm>
                <a:off x="36090729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3" name="Straight Connector 1712">
                <a:extLst>
                  <a:ext uri="{FF2B5EF4-FFF2-40B4-BE49-F238E27FC236}">
                    <a16:creationId xmlns:a16="http://schemas.microsoft.com/office/drawing/2014/main" id="{683AA8D6-A6C3-46D8-A382-32F419EEA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4" name="Straight Connector 1713">
                <a:extLst>
                  <a:ext uri="{FF2B5EF4-FFF2-40B4-BE49-F238E27FC236}">
                    <a16:creationId xmlns:a16="http://schemas.microsoft.com/office/drawing/2014/main" id="{F6E90F35-140A-4E48-AE75-0892FDB94085}"/>
                  </a:ext>
                </a:extLst>
              </p:cNvPr>
              <p:cNvCxnSpPr/>
              <p:nvPr/>
            </p:nvCxnSpPr>
            <p:spPr>
              <a:xfrm>
                <a:off x="36090729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5" name="Straight Connector 1714">
                <a:extLst>
                  <a:ext uri="{FF2B5EF4-FFF2-40B4-BE49-F238E27FC236}">
                    <a16:creationId xmlns:a16="http://schemas.microsoft.com/office/drawing/2014/main" id="{429CDED1-C44F-4439-B55B-6388729140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8" name="Straight Connector 1717">
                <a:extLst>
                  <a:ext uri="{FF2B5EF4-FFF2-40B4-BE49-F238E27FC236}">
                    <a16:creationId xmlns:a16="http://schemas.microsoft.com/office/drawing/2014/main" id="{2DD9A122-0802-4E3E-886F-2127C7115E85}"/>
                  </a:ext>
                </a:extLst>
              </p:cNvPr>
              <p:cNvCxnSpPr/>
              <p:nvPr/>
            </p:nvCxnSpPr>
            <p:spPr>
              <a:xfrm>
                <a:off x="33398828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9" name="Straight Connector 1718">
                <a:extLst>
                  <a:ext uri="{FF2B5EF4-FFF2-40B4-BE49-F238E27FC236}">
                    <a16:creationId xmlns:a16="http://schemas.microsoft.com/office/drawing/2014/main" id="{291D14EF-59A5-4A10-A73F-D598F617D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0" name="Straight Connector 1719">
                <a:extLst>
                  <a:ext uri="{FF2B5EF4-FFF2-40B4-BE49-F238E27FC236}">
                    <a16:creationId xmlns:a16="http://schemas.microsoft.com/office/drawing/2014/main" id="{0B71CD2D-04A7-4B87-ABB4-6498E90A61C4}"/>
                  </a:ext>
                </a:extLst>
              </p:cNvPr>
              <p:cNvCxnSpPr/>
              <p:nvPr/>
            </p:nvCxnSpPr>
            <p:spPr>
              <a:xfrm>
                <a:off x="33398828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1" name="Straight Connector 1720">
                <a:extLst>
                  <a:ext uri="{FF2B5EF4-FFF2-40B4-BE49-F238E27FC236}">
                    <a16:creationId xmlns:a16="http://schemas.microsoft.com/office/drawing/2014/main" id="{FD74251A-2CA5-4AD7-BDDB-3240470B8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2" name="Straight Connector 1721">
                <a:extLst>
                  <a:ext uri="{FF2B5EF4-FFF2-40B4-BE49-F238E27FC236}">
                    <a16:creationId xmlns:a16="http://schemas.microsoft.com/office/drawing/2014/main" id="{FDC6FC07-17C9-4B71-B38A-2B5D141FDDE9}"/>
                  </a:ext>
                </a:extLst>
              </p:cNvPr>
              <p:cNvCxnSpPr/>
              <p:nvPr/>
            </p:nvCxnSpPr>
            <p:spPr>
              <a:xfrm>
                <a:off x="33398828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3" name="Straight Connector 1722">
                <a:extLst>
                  <a:ext uri="{FF2B5EF4-FFF2-40B4-BE49-F238E27FC236}">
                    <a16:creationId xmlns:a16="http://schemas.microsoft.com/office/drawing/2014/main" id="{219698BC-EBE6-4D58-9E13-22142DDEC8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6" name="Straight Connector 1725">
                <a:extLst>
                  <a:ext uri="{FF2B5EF4-FFF2-40B4-BE49-F238E27FC236}">
                    <a16:creationId xmlns:a16="http://schemas.microsoft.com/office/drawing/2014/main" id="{2F0455C8-F62B-4EDE-8656-9C5E95C8B876}"/>
                  </a:ext>
                </a:extLst>
              </p:cNvPr>
              <p:cNvCxnSpPr/>
              <p:nvPr/>
            </p:nvCxnSpPr>
            <p:spPr>
              <a:xfrm>
                <a:off x="33847694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7" name="Straight Connector 1726">
                <a:extLst>
                  <a:ext uri="{FF2B5EF4-FFF2-40B4-BE49-F238E27FC236}">
                    <a16:creationId xmlns:a16="http://schemas.microsoft.com/office/drawing/2014/main" id="{8282CD8A-FDF8-4E56-AACC-ECFCA343AD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8" name="Straight Connector 1727">
                <a:extLst>
                  <a:ext uri="{FF2B5EF4-FFF2-40B4-BE49-F238E27FC236}">
                    <a16:creationId xmlns:a16="http://schemas.microsoft.com/office/drawing/2014/main" id="{A1E31D97-869F-4274-B0AA-FFA5A3416B19}"/>
                  </a:ext>
                </a:extLst>
              </p:cNvPr>
              <p:cNvCxnSpPr/>
              <p:nvPr/>
            </p:nvCxnSpPr>
            <p:spPr>
              <a:xfrm>
                <a:off x="33847694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9" name="Straight Connector 1728">
                <a:extLst>
                  <a:ext uri="{FF2B5EF4-FFF2-40B4-BE49-F238E27FC236}">
                    <a16:creationId xmlns:a16="http://schemas.microsoft.com/office/drawing/2014/main" id="{316B37B7-A008-4676-815F-B3DFE70AD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0" name="Straight Connector 1729">
                <a:extLst>
                  <a:ext uri="{FF2B5EF4-FFF2-40B4-BE49-F238E27FC236}">
                    <a16:creationId xmlns:a16="http://schemas.microsoft.com/office/drawing/2014/main" id="{48D49A4B-16CC-4171-B08C-14AE77B458A2}"/>
                  </a:ext>
                </a:extLst>
              </p:cNvPr>
              <p:cNvCxnSpPr/>
              <p:nvPr/>
            </p:nvCxnSpPr>
            <p:spPr>
              <a:xfrm>
                <a:off x="33847694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1" name="Straight Connector 1730">
                <a:extLst>
                  <a:ext uri="{FF2B5EF4-FFF2-40B4-BE49-F238E27FC236}">
                    <a16:creationId xmlns:a16="http://schemas.microsoft.com/office/drawing/2014/main" id="{C237942D-6502-46B8-A16C-6A17951BD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4" name="Straight Connector 1733">
                <a:extLst>
                  <a:ext uri="{FF2B5EF4-FFF2-40B4-BE49-F238E27FC236}">
                    <a16:creationId xmlns:a16="http://schemas.microsoft.com/office/drawing/2014/main" id="{D5073B34-7B36-4F20-ACA5-D95CA2D9AD28}"/>
                  </a:ext>
                </a:extLst>
              </p:cNvPr>
              <p:cNvCxnSpPr/>
              <p:nvPr/>
            </p:nvCxnSpPr>
            <p:spPr>
              <a:xfrm>
                <a:off x="34296561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5" name="Straight Connector 1734">
                <a:extLst>
                  <a:ext uri="{FF2B5EF4-FFF2-40B4-BE49-F238E27FC236}">
                    <a16:creationId xmlns:a16="http://schemas.microsoft.com/office/drawing/2014/main" id="{5084A225-0C85-49D2-94B1-22F1CD0C0F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6" name="Straight Connector 1735">
                <a:extLst>
                  <a:ext uri="{FF2B5EF4-FFF2-40B4-BE49-F238E27FC236}">
                    <a16:creationId xmlns:a16="http://schemas.microsoft.com/office/drawing/2014/main" id="{31544481-383E-4502-A739-C30BBF71ACDC}"/>
                  </a:ext>
                </a:extLst>
              </p:cNvPr>
              <p:cNvCxnSpPr/>
              <p:nvPr/>
            </p:nvCxnSpPr>
            <p:spPr>
              <a:xfrm>
                <a:off x="34296561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7" name="Straight Connector 1736">
                <a:extLst>
                  <a:ext uri="{FF2B5EF4-FFF2-40B4-BE49-F238E27FC236}">
                    <a16:creationId xmlns:a16="http://schemas.microsoft.com/office/drawing/2014/main" id="{01940383-96F1-445F-A646-7E6D51FEB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8" name="Straight Connector 1737">
                <a:extLst>
                  <a:ext uri="{FF2B5EF4-FFF2-40B4-BE49-F238E27FC236}">
                    <a16:creationId xmlns:a16="http://schemas.microsoft.com/office/drawing/2014/main" id="{6F0401D9-43B2-4FB0-9C06-C37846E5CE03}"/>
                  </a:ext>
                </a:extLst>
              </p:cNvPr>
              <p:cNvCxnSpPr/>
              <p:nvPr/>
            </p:nvCxnSpPr>
            <p:spPr>
              <a:xfrm>
                <a:off x="34296561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9" name="Straight Connector 1738">
                <a:extLst>
                  <a:ext uri="{FF2B5EF4-FFF2-40B4-BE49-F238E27FC236}">
                    <a16:creationId xmlns:a16="http://schemas.microsoft.com/office/drawing/2014/main" id="{8981DBBD-A359-49ED-8A73-A2D29F62F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0" name="Straight Connector 1739">
                <a:extLst>
                  <a:ext uri="{FF2B5EF4-FFF2-40B4-BE49-F238E27FC236}">
                    <a16:creationId xmlns:a16="http://schemas.microsoft.com/office/drawing/2014/main" id="{4C49559A-2D62-4D0F-BAA6-EBCF8819BB7C}"/>
                  </a:ext>
                </a:extLst>
              </p:cNvPr>
              <p:cNvCxnSpPr/>
              <p:nvPr/>
            </p:nvCxnSpPr>
            <p:spPr>
              <a:xfrm>
                <a:off x="36539595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1" name="Straight Connector 1740">
                <a:extLst>
                  <a:ext uri="{FF2B5EF4-FFF2-40B4-BE49-F238E27FC236}">
                    <a16:creationId xmlns:a16="http://schemas.microsoft.com/office/drawing/2014/main" id="{7D982574-CEE4-48BE-B06C-3E6F9F544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2" name="Straight Connector 1741">
                <a:extLst>
                  <a:ext uri="{FF2B5EF4-FFF2-40B4-BE49-F238E27FC236}">
                    <a16:creationId xmlns:a16="http://schemas.microsoft.com/office/drawing/2014/main" id="{270F2F73-579C-4828-8CD7-4BCDE9B15296}"/>
                  </a:ext>
                </a:extLst>
              </p:cNvPr>
              <p:cNvCxnSpPr/>
              <p:nvPr/>
            </p:nvCxnSpPr>
            <p:spPr>
              <a:xfrm>
                <a:off x="36539595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3" name="Straight Connector 1742">
                <a:extLst>
                  <a:ext uri="{FF2B5EF4-FFF2-40B4-BE49-F238E27FC236}">
                    <a16:creationId xmlns:a16="http://schemas.microsoft.com/office/drawing/2014/main" id="{F11486A9-528A-48BC-9787-6EC0282CC6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4" name="Straight Connector 1743">
                <a:extLst>
                  <a:ext uri="{FF2B5EF4-FFF2-40B4-BE49-F238E27FC236}">
                    <a16:creationId xmlns:a16="http://schemas.microsoft.com/office/drawing/2014/main" id="{B9F035F2-BEF5-471E-824F-50877762FD7D}"/>
                  </a:ext>
                </a:extLst>
              </p:cNvPr>
              <p:cNvCxnSpPr/>
              <p:nvPr/>
            </p:nvCxnSpPr>
            <p:spPr>
              <a:xfrm>
                <a:off x="36539595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5" name="Straight Connector 1744">
                <a:extLst>
                  <a:ext uri="{FF2B5EF4-FFF2-40B4-BE49-F238E27FC236}">
                    <a16:creationId xmlns:a16="http://schemas.microsoft.com/office/drawing/2014/main" id="{37E4EB19-3563-4842-AEAE-3C33FCA63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6" name="Straight Connector 1745">
                <a:extLst>
                  <a:ext uri="{FF2B5EF4-FFF2-40B4-BE49-F238E27FC236}">
                    <a16:creationId xmlns:a16="http://schemas.microsoft.com/office/drawing/2014/main" id="{65783AB7-F05B-4EC9-B179-AEAC11405647}"/>
                  </a:ext>
                </a:extLst>
              </p:cNvPr>
              <p:cNvCxnSpPr/>
              <p:nvPr/>
            </p:nvCxnSpPr>
            <p:spPr>
              <a:xfrm>
                <a:off x="36539595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7" name="Straight Connector 1746">
                <a:extLst>
                  <a:ext uri="{FF2B5EF4-FFF2-40B4-BE49-F238E27FC236}">
                    <a16:creationId xmlns:a16="http://schemas.microsoft.com/office/drawing/2014/main" id="{917B73D1-CA88-4036-B4CE-69D69723B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8" name="Straight Connector 1747">
                <a:extLst>
                  <a:ext uri="{FF2B5EF4-FFF2-40B4-BE49-F238E27FC236}">
                    <a16:creationId xmlns:a16="http://schemas.microsoft.com/office/drawing/2014/main" id="{BC940EEE-4E28-4E60-BD0D-9062CD68259F}"/>
                  </a:ext>
                </a:extLst>
              </p:cNvPr>
              <p:cNvCxnSpPr/>
              <p:nvPr/>
            </p:nvCxnSpPr>
            <p:spPr>
              <a:xfrm>
                <a:off x="36988461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9" name="Straight Connector 1748">
                <a:extLst>
                  <a:ext uri="{FF2B5EF4-FFF2-40B4-BE49-F238E27FC236}">
                    <a16:creationId xmlns:a16="http://schemas.microsoft.com/office/drawing/2014/main" id="{307A9A70-C65F-410C-81EC-0C25AEC7B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0" name="Straight Connector 1749">
                <a:extLst>
                  <a:ext uri="{FF2B5EF4-FFF2-40B4-BE49-F238E27FC236}">
                    <a16:creationId xmlns:a16="http://schemas.microsoft.com/office/drawing/2014/main" id="{F71B113A-0BDF-4EFF-9862-C4DDAD9A2AEB}"/>
                  </a:ext>
                </a:extLst>
              </p:cNvPr>
              <p:cNvCxnSpPr/>
              <p:nvPr/>
            </p:nvCxnSpPr>
            <p:spPr>
              <a:xfrm>
                <a:off x="36988461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1" name="Straight Connector 1750">
                <a:extLst>
                  <a:ext uri="{FF2B5EF4-FFF2-40B4-BE49-F238E27FC236}">
                    <a16:creationId xmlns:a16="http://schemas.microsoft.com/office/drawing/2014/main" id="{9F5D52CA-3A89-46F5-8216-4F060E4B51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2" name="Straight Connector 1751">
                <a:extLst>
                  <a:ext uri="{FF2B5EF4-FFF2-40B4-BE49-F238E27FC236}">
                    <a16:creationId xmlns:a16="http://schemas.microsoft.com/office/drawing/2014/main" id="{715E3626-C16B-4EBB-8C00-65A8923BE16A}"/>
                  </a:ext>
                </a:extLst>
              </p:cNvPr>
              <p:cNvCxnSpPr/>
              <p:nvPr/>
            </p:nvCxnSpPr>
            <p:spPr>
              <a:xfrm>
                <a:off x="36988461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3" name="Straight Connector 1752">
                <a:extLst>
                  <a:ext uri="{FF2B5EF4-FFF2-40B4-BE49-F238E27FC236}">
                    <a16:creationId xmlns:a16="http://schemas.microsoft.com/office/drawing/2014/main" id="{18F2580F-059D-4415-9D18-130B25192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4" name="Straight Connector 1753">
                <a:extLst>
                  <a:ext uri="{FF2B5EF4-FFF2-40B4-BE49-F238E27FC236}">
                    <a16:creationId xmlns:a16="http://schemas.microsoft.com/office/drawing/2014/main" id="{94140466-AD86-4120-80FD-697E2F4B684C}"/>
                  </a:ext>
                </a:extLst>
              </p:cNvPr>
              <p:cNvCxnSpPr/>
              <p:nvPr/>
            </p:nvCxnSpPr>
            <p:spPr>
              <a:xfrm>
                <a:off x="36988461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5" name="Straight Connector 1754">
                <a:extLst>
                  <a:ext uri="{FF2B5EF4-FFF2-40B4-BE49-F238E27FC236}">
                    <a16:creationId xmlns:a16="http://schemas.microsoft.com/office/drawing/2014/main" id="{07118327-CE52-4E63-9417-92A7319871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6" name="Straight Connector 1755">
                <a:extLst>
                  <a:ext uri="{FF2B5EF4-FFF2-40B4-BE49-F238E27FC236}">
                    <a16:creationId xmlns:a16="http://schemas.microsoft.com/office/drawing/2014/main" id="{E880A66F-CA86-482B-87AF-18AD22C2A1A4}"/>
                  </a:ext>
                </a:extLst>
              </p:cNvPr>
              <p:cNvCxnSpPr/>
              <p:nvPr/>
            </p:nvCxnSpPr>
            <p:spPr>
              <a:xfrm>
                <a:off x="37437328" y="831860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7" name="Straight Connector 1756">
                <a:extLst>
                  <a:ext uri="{FF2B5EF4-FFF2-40B4-BE49-F238E27FC236}">
                    <a16:creationId xmlns:a16="http://schemas.microsoft.com/office/drawing/2014/main" id="{9448A6E1-B5C3-4D98-ABC0-347DD0483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831860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8" name="Straight Connector 1757">
                <a:extLst>
                  <a:ext uri="{FF2B5EF4-FFF2-40B4-BE49-F238E27FC236}">
                    <a16:creationId xmlns:a16="http://schemas.microsoft.com/office/drawing/2014/main" id="{1D47F861-4CDB-41FD-8A82-0BEFD148209D}"/>
                  </a:ext>
                </a:extLst>
              </p:cNvPr>
              <p:cNvCxnSpPr/>
              <p:nvPr/>
            </p:nvCxnSpPr>
            <p:spPr>
              <a:xfrm>
                <a:off x="37437328" y="8767470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9" name="Straight Connector 1758">
                <a:extLst>
                  <a:ext uri="{FF2B5EF4-FFF2-40B4-BE49-F238E27FC236}">
                    <a16:creationId xmlns:a16="http://schemas.microsoft.com/office/drawing/2014/main" id="{65014D2A-F359-4D3D-A797-B597315AF4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8767470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0" name="Straight Connector 1759">
                <a:extLst>
                  <a:ext uri="{FF2B5EF4-FFF2-40B4-BE49-F238E27FC236}">
                    <a16:creationId xmlns:a16="http://schemas.microsoft.com/office/drawing/2014/main" id="{80958A48-425B-4076-B471-59FC12CB8D30}"/>
                  </a:ext>
                </a:extLst>
              </p:cNvPr>
              <p:cNvCxnSpPr/>
              <p:nvPr/>
            </p:nvCxnSpPr>
            <p:spPr>
              <a:xfrm>
                <a:off x="37437328" y="921633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1" name="Straight Connector 1760">
                <a:extLst>
                  <a:ext uri="{FF2B5EF4-FFF2-40B4-BE49-F238E27FC236}">
                    <a16:creationId xmlns:a16="http://schemas.microsoft.com/office/drawing/2014/main" id="{434758FE-6164-484D-88EE-D0A5005E2E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921633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2" name="Straight Connector 1761">
                <a:extLst>
                  <a:ext uri="{FF2B5EF4-FFF2-40B4-BE49-F238E27FC236}">
                    <a16:creationId xmlns:a16="http://schemas.microsoft.com/office/drawing/2014/main" id="{67BE0E52-5CB5-4E26-ACE7-ECE687D4A85D}"/>
                  </a:ext>
                </a:extLst>
              </p:cNvPr>
              <p:cNvCxnSpPr/>
              <p:nvPr/>
            </p:nvCxnSpPr>
            <p:spPr>
              <a:xfrm>
                <a:off x="37437328" y="9665205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3" name="Straight Connector 1762">
                <a:extLst>
                  <a:ext uri="{FF2B5EF4-FFF2-40B4-BE49-F238E27FC236}">
                    <a16:creationId xmlns:a16="http://schemas.microsoft.com/office/drawing/2014/main" id="{EDB9BF16-8861-4370-9417-D76F4407F5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9665205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6" name="Straight Connector 1765">
                <a:extLst>
                  <a:ext uri="{FF2B5EF4-FFF2-40B4-BE49-F238E27FC236}">
                    <a16:creationId xmlns:a16="http://schemas.microsoft.com/office/drawing/2014/main" id="{8C537999-302F-4D02-97CF-8D36978D1E74}"/>
                  </a:ext>
                </a:extLst>
              </p:cNvPr>
              <p:cNvCxnSpPr/>
              <p:nvPr/>
            </p:nvCxnSpPr>
            <p:spPr>
              <a:xfrm>
                <a:off x="36539595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7" name="Straight Connector 1766">
                <a:extLst>
                  <a:ext uri="{FF2B5EF4-FFF2-40B4-BE49-F238E27FC236}">
                    <a16:creationId xmlns:a16="http://schemas.microsoft.com/office/drawing/2014/main" id="{3FA94624-2C6C-422E-9D43-593D57726E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8" name="Straight Connector 1767">
                <a:extLst>
                  <a:ext uri="{FF2B5EF4-FFF2-40B4-BE49-F238E27FC236}">
                    <a16:creationId xmlns:a16="http://schemas.microsoft.com/office/drawing/2014/main" id="{EE2AADFF-FEE9-43E8-8C80-3D0FB052C3FD}"/>
                  </a:ext>
                </a:extLst>
              </p:cNvPr>
              <p:cNvCxnSpPr/>
              <p:nvPr/>
            </p:nvCxnSpPr>
            <p:spPr>
              <a:xfrm>
                <a:off x="36539595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9" name="Straight Connector 1768">
                <a:extLst>
                  <a:ext uri="{FF2B5EF4-FFF2-40B4-BE49-F238E27FC236}">
                    <a16:creationId xmlns:a16="http://schemas.microsoft.com/office/drawing/2014/main" id="{EA6235EE-CA84-4F4F-B714-FEF25A52F3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0" name="Straight Connector 1769">
                <a:extLst>
                  <a:ext uri="{FF2B5EF4-FFF2-40B4-BE49-F238E27FC236}">
                    <a16:creationId xmlns:a16="http://schemas.microsoft.com/office/drawing/2014/main" id="{3CF7F5F3-6DF3-4726-89E7-EF4B3FC893D0}"/>
                  </a:ext>
                </a:extLst>
              </p:cNvPr>
              <p:cNvCxnSpPr/>
              <p:nvPr/>
            </p:nvCxnSpPr>
            <p:spPr>
              <a:xfrm>
                <a:off x="36539595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1" name="Straight Connector 1770">
                <a:extLst>
                  <a:ext uri="{FF2B5EF4-FFF2-40B4-BE49-F238E27FC236}">
                    <a16:creationId xmlns:a16="http://schemas.microsoft.com/office/drawing/2014/main" id="{C4EEC4B6-9BA5-4C8F-92F6-B311E60D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4" name="Straight Connector 1773">
                <a:extLst>
                  <a:ext uri="{FF2B5EF4-FFF2-40B4-BE49-F238E27FC236}">
                    <a16:creationId xmlns:a16="http://schemas.microsoft.com/office/drawing/2014/main" id="{63FCFBB3-BB3F-451F-B7BE-8EDB3EDADCF5}"/>
                  </a:ext>
                </a:extLst>
              </p:cNvPr>
              <p:cNvCxnSpPr/>
              <p:nvPr/>
            </p:nvCxnSpPr>
            <p:spPr>
              <a:xfrm>
                <a:off x="36988461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5" name="Straight Connector 1774">
                <a:extLst>
                  <a:ext uri="{FF2B5EF4-FFF2-40B4-BE49-F238E27FC236}">
                    <a16:creationId xmlns:a16="http://schemas.microsoft.com/office/drawing/2014/main" id="{D266CFC6-99FA-4CD7-BC36-E21CFA0227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6" name="Straight Connector 1775">
                <a:extLst>
                  <a:ext uri="{FF2B5EF4-FFF2-40B4-BE49-F238E27FC236}">
                    <a16:creationId xmlns:a16="http://schemas.microsoft.com/office/drawing/2014/main" id="{748E77A5-CD5C-46B1-B40D-41C7A338F95B}"/>
                  </a:ext>
                </a:extLst>
              </p:cNvPr>
              <p:cNvCxnSpPr/>
              <p:nvPr/>
            </p:nvCxnSpPr>
            <p:spPr>
              <a:xfrm>
                <a:off x="36988461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7" name="Straight Connector 1776">
                <a:extLst>
                  <a:ext uri="{FF2B5EF4-FFF2-40B4-BE49-F238E27FC236}">
                    <a16:creationId xmlns:a16="http://schemas.microsoft.com/office/drawing/2014/main" id="{A0141859-3612-436F-8F37-1ACD9088A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8" name="Straight Connector 1777">
                <a:extLst>
                  <a:ext uri="{FF2B5EF4-FFF2-40B4-BE49-F238E27FC236}">
                    <a16:creationId xmlns:a16="http://schemas.microsoft.com/office/drawing/2014/main" id="{113FA450-BD06-48AC-80A9-6EC6C8720349}"/>
                  </a:ext>
                </a:extLst>
              </p:cNvPr>
              <p:cNvCxnSpPr/>
              <p:nvPr/>
            </p:nvCxnSpPr>
            <p:spPr>
              <a:xfrm>
                <a:off x="36988461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9" name="Straight Connector 1778">
                <a:extLst>
                  <a:ext uri="{FF2B5EF4-FFF2-40B4-BE49-F238E27FC236}">
                    <a16:creationId xmlns:a16="http://schemas.microsoft.com/office/drawing/2014/main" id="{FA8C9010-D99E-4191-93E4-174E25103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2" name="Straight Connector 1781">
                <a:extLst>
                  <a:ext uri="{FF2B5EF4-FFF2-40B4-BE49-F238E27FC236}">
                    <a16:creationId xmlns:a16="http://schemas.microsoft.com/office/drawing/2014/main" id="{AE84BC2E-7167-459C-B131-B36D5872BD4B}"/>
                  </a:ext>
                </a:extLst>
              </p:cNvPr>
              <p:cNvCxnSpPr/>
              <p:nvPr/>
            </p:nvCxnSpPr>
            <p:spPr>
              <a:xfrm>
                <a:off x="37437328" y="697517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3" name="Straight Connector 1782">
                <a:extLst>
                  <a:ext uri="{FF2B5EF4-FFF2-40B4-BE49-F238E27FC236}">
                    <a16:creationId xmlns:a16="http://schemas.microsoft.com/office/drawing/2014/main" id="{7928665B-7373-4321-8F98-4114E2D73B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697517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4" name="Straight Connector 1783">
                <a:extLst>
                  <a:ext uri="{FF2B5EF4-FFF2-40B4-BE49-F238E27FC236}">
                    <a16:creationId xmlns:a16="http://schemas.microsoft.com/office/drawing/2014/main" id="{540474DD-05AC-44DC-BCB2-46981008675A}"/>
                  </a:ext>
                </a:extLst>
              </p:cNvPr>
              <p:cNvCxnSpPr/>
              <p:nvPr/>
            </p:nvCxnSpPr>
            <p:spPr>
              <a:xfrm>
                <a:off x="37437328" y="742404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5" name="Straight Connector 1784">
                <a:extLst>
                  <a:ext uri="{FF2B5EF4-FFF2-40B4-BE49-F238E27FC236}">
                    <a16:creationId xmlns:a16="http://schemas.microsoft.com/office/drawing/2014/main" id="{4A292AC4-26A0-42C0-9CF6-1A9845E2D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742404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6" name="Straight Connector 1785">
                <a:extLst>
                  <a:ext uri="{FF2B5EF4-FFF2-40B4-BE49-F238E27FC236}">
                    <a16:creationId xmlns:a16="http://schemas.microsoft.com/office/drawing/2014/main" id="{E208C0A2-752B-4527-84A2-EE70F6312032}"/>
                  </a:ext>
                </a:extLst>
              </p:cNvPr>
              <p:cNvCxnSpPr/>
              <p:nvPr/>
            </p:nvCxnSpPr>
            <p:spPr>
              <a:xfrm>
                <a:off x="37437328" y="787291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7" name="Straight Connector 1786">
                <a:extLst>
                  <a:ext uri="{FF2B5EF4-FFF2-40B4-BE49-F238E27FC236}">
                    <a16:creationId xmlns:a16="http://schemas.microsoft.com/office/drawing/2014/main" id="{4BC67FA8-F217-4F1F-8958-FBDCA2B32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787291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8" name="Straight Connector 1787">
                <a:extLst>
                  <a:ext uri="{FF2B5EF4-FFF2-40B4-BE49-F238E27FC236}">
                    <a16:creationId xmlns:a16="http://schemas.microsoft.com/office/drawing/2014/main" id="{3C53CFEE-D82B-4E5D-A609-5D94BE4EBD80}"/>
                  </a:ext>
                </a:extLst>
              </p:cNvPr>
              <p:cNvCxnSpPr/>
              <p:nvPr/>
            </p:nvCxnSpPr>
            <p:spPr>
              <a:xfrm>
                <a:off x="25321825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9" name="Straight Connector 1788">
                <a:extLst>
                  <a:ext uri="{FF2B5EF4-FFF2-40B4-BE49-F238E27FC236}">
                    <a16:creationId xmlns:a16="http://schemas.microsoft.com/office/drawing/2014/main" id="{8F1F0F38-8ABC-4D46-99D9-9C53077988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0" name="Straight Connector 1789">
                <a:extLst>
                  <a:ext uri="{FF2B5EF4-FFF2-40B4-BE49-F238E27FC236}">
                    <a16:creationId xmlns:a16="http://schemas.microsoft.com/office/drawing/2014/main" id="{3F133708-571D-40C4-8785-355EF0A12448}"/>
                  </a:ext>
                </a:extLst>
              </p:cNvPr>
              <p:cNvCxnSpPr/>
              <p:nvPr/>
            </p:nvCxnSpPr>
            <p:spPr>
              <a:xfrm>
                <a:off x="25321825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1" name="Straight Connector 1790">
                <a:extLst>
                  <a:ext uri="{FF2B5EF4-FFF2-40B4-BE49-F238E27FC236}">
                    <a16:creationId xmlns:a16="http://schemas.microsoft.com/office/drawing/2014/main" id="{7BABE7E3-446D-40AB-87D3-A56EA751DE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2" name="Straight Connector 1791">
                <a:extLst>
                  <a:ext uri="{FF2B5EF4-FFF2-40B4-BE49-F238E27FC236}">
                    <a16:creationId xmlns:a16="http://schemas.microsoft.com/office/drawing/2014/main" id="{0FE6B342-8500-4B0D-98FF-072BBEB50520}"/>
                  </a:ext>
                </a:extLst>
              </p:cNvPr>
              <p:cNvCxnSpPr/>
              <p:nvPr/>
            </p:nvCxnSpPr>
            <p:spPr>
              <a:xfrm>
                <a:off x="25321825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3" name="Straight Connector 1792">
                <a:extLst>
                  <a:ext uri="{FF2B5EF4-FFF2-40B4-BE49-F238E27FC236}">
                    <a16:creationId xmlns:a16="http://schemas.microsoft.com/office/drawing/2014/main" id="{DA4CEDDE-E53D-497B-957E-10765C35E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4" name="Straight Connector 1793">
                <a:extLst>
                  <a:ext uri="{FF2B5EF4-FFF2-40B4-BE49-F238E27FC236}">
                    <a16:creationId xmlns:a16="http://schemas.microsoft.com/office/drawing/2014/main" id="{4DF67CDD-C91E-4543-B9F3-D934D1ED5BDF}"/>
                  </a:ext>
                </a:extLst>
              </p:cNvPr>
              <p:cNvCxnSpPr/>
              <p:nvPr/>
            </p:nvCxnSpPr>
            <p:spPr>
              <a:xfrm>
                <a:off x="25321825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5" name="Straight Connector 1794">
                <a:extLst>
                  <a:ext uri="{FF2B5EF4-FFF2-40B4-BE49-F238E27FC236}">
                    <a16:creationId xmlns:a16="http://schemas.microsoft.com/office/drawing/2014/main" id="{0D909F61-04E8-4566-8FD4-81930728D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6" name="Straight Connector 1795">
                <a:extLst>
                  <a:ext uri="{FF2B5EF4-FFF2-40B4-BE49-F238E27FC236}">
                    <a16:creationId xmlns:a16="http://schemas.microsoft.com/office/drawing/2014/main" id="{907A1E34-4316-4077-B1E9-2868942C1D1E}"/>
                  </a:ext>
                </a:extLst>
              </p:cNvPr>
              <p:cNvCxnSpPr/>
              <p:nvPr/>
            </p:nvCxnSpPr>
            <p:spPr>
              <a:xfrm>
                <a:off x="25770692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7" name="Straight Connector 1796">
                <a:extLst>
                  <a:ext uri="{FF2B5EF4-FFF2-40B4-BE49-F238E27FC236}">
                    <a16:creationId xmlns:a16="http://schemas.microsoft.com/office/drawing/2014/main" id="{890F9D20-0F9E-43FB-BF4E-FAF20974C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8" name="Straight Connector 1797">
                <a:extLst>
                  <a:ext uri="{FF2B5EF4-FFF2-40B4-BE49-F238E27FC236}">
                    <a16:creationId xmlns:a16="http://schemas.microsoft.com/office/drawing/2014/main" id="{A8B12F5A-AFBE-4088-9CFD-988C2CC7A97F}"/>
                  </a:ext>
                </a:extLst>
              </p:cNvPr>
              <p:cNvCxnSpPr/>
              <p:nvPr/>
            </p:nvCxnSpPr>
            <p:spPr>
              <a:xfrm>
                <a:off x="25770692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9" name="Straight Connector 1798">
                <a:extLst>
                  <a:ext uri="{FF2B5EF4-FFF2-40B4-BE49-F238E27FC236}">
                    <a16:creationId xmlns:a16="http://schemas.microsoft.com/office/drawing/2014/main" id="{FCDC4019-635D-4784-91AC-8D75143C4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0" name="Straight Connector 1799">
                <a:extLst>
                  <a:ext uri="{FF2B5EF4-FFF2-40B4-BE49-F238E27FC236}">
                    <a16:creationId xmlns:a16="http://schemas.microsoft.com/office/drawing/2014/main" id="{D26B417C-AD34-475B-87D4-BD9376EB1038}"/>
                  </a:ext>
                </a:extLst>
              </p:cNvPr>
              <p:cNvCxnSpPr/>
              <p:nvPr/>
            </p:nvCxnSpPr>
            <p:spPr>
              <a:xfrm>
                <a:off x="25770692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1" name="Straight Connector 1800">
                <a:extLst>
                  <a:ext uri="{FF2B5EF4-FFF2-40B4-BE49-F238E27FC236}">
                    <a16:creationId xmlns:a16="http://schemas.microsoft.com/office/drawing/2014/main" id="{52C7474E-533F-4C25-8691-E6865796E6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2" name="Straight Connector 1801">
                <a:extLst>
                  <a:ext uri="{FF2B5EF4-FFF2-40B4-BE49-F238E27FC236}">
                    <a16:creationId xmlns:a16="http://schemas.microsoft.com/office/drawing/2014/main" id="{25A2F670-10A9-4EE1-B5B3-D9CAA1B95771}"/>
                  </a:ext>
                </a:extLst>
              </p:cNvPr>
              <p:cNvCxnSpPr/>
              <p:nvPr/>
            </p:nvCxnSpPr>
            <p:spPr>
              <a:xfrm>
                <a:off x="25770692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3" name="Straight Connector 1802">
                <a:extLst>
                  <a:ext uri="{FF2B5EF4-FFF2-40B4-BE49-F238E27FC236}">
                    <a16:creationId xmlns:a16="http://schemas.microsoft.com/office/drawing/2014/main" id="{230910F0-E73F-481F-A60C-9D60306DD5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4" name="Straight Connector 1803">
                <a:extLst>
                  <a:ext uri="{FF2B5EF4-FFF2-40B4-BE49-F238E27FC236}">
                    <a16:creationId xmlns:a16="http://schemas.microsoft.com/office/drawing/2014/main" id="{24D69089-B50E-4D9D-8368-0C0FCA233957}"/>
                  </a:ext>
                </a:extLst>
              </p:cNvPr>
              <p:cNvCxnSpPr/>
              <p:nvPr/>
            </p:nvCxnSpPr>
            <p:spPr>
              <a:xfrm>
                <a:off x="2621955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5" name="Straight Connector 1804">
                <a:extLst>
                  <a:ext uri="{FF2B5EF4-FFF2-40B4-BE49-F238E27FC236}">
                    <a16:creationId xmlns:a16="http://schemas.microsoft.com/office/drawing/2014/main" id="{54507B0D-231A-4FDB-9EC1-4F1E614E57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6" name="Straight Connector 1805">
                <a:extLst>
                  <a:ext uri="{FF2B5EF4-FFF2-40B4-BE49-F238E27FC236}">
                    <a16:creationId xmlns:a16="http://schemas.microsoft.com/office/drawing/2014/main" id="{F717FF7F-6FC1-4B6D-8C16-D491FBDDB00C}"/>
                  </a:ext>
                </a:extLst>
              </p:cNvPr>
              <p:cNvCxnSpPr/>
              <p:nvPr/>
            </p:nvCxnSpPr>
            <p:spPr>
              <a:xfrm>
                <a:off x="2621955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7" name="Straight Connector 1806">
                <a:extLst>
                  <a:ext uri="{FF2B5EF4-FFF2-40B4-BE49-F238E27FC236}">
                    <a16:creationId xmlns:a16="http://schemas.microsoft.com/office/drawing/2014/main" id="{FF38249A-79AD-44D6-9690-93C016A6D4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8" name="Straight Connector 1807">
                <a:extLst>
                  <a:ext uri="{FF2B5EF4-FFF2-40B4-BE49-F238E27FC236}">
                    <a16:creationId xmlns:a16="http://schemas.microsoft.com/office/drawing/2014/main" id="{F7487D3A-0913-4E9D-8C1D-62161A873D82}"/>
                  </a:ext>
                </a:extLst>
              </p:cNvPr>
              <p:cNvCxnSpPr/>
              <p:nvPr/>
            </p:nvCxnSpPr>
            <p:spPr>
              <a:xfrm>
                <a:off x="2621955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9" name="Straight Connector 1808">
                <a:extLst>
                  <a:ext uri="{FF2B5EF4-FFF2-40B4-BE49-F238E27FC236}">
                    <a16:creationId xmlns:a16="http://schemas.microsoft.com/office/drawing/2014/main" id="{ACBD4EF4-F422-451B-BA26-65E6F9807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0" name="Straight Connector 1809">
                <a:extLst>
                  <a:ext uri="{FF2B5EF4-FFF2-40B4-BE49-F238E27FC236}">
                    <a16:creationId xmlns:a16="http://schemas.microsoft.com/office/drawing/2014/main" id="{B042F24F-F2E0-4A02-8BB7-CDACF8E6D854}"/>
                  </a:ext>
                </a:extLst>
              </p:cNvPr>
              <p:cNvCxnSpPr/>
              <p:nvPr/>
            </p:nvCxnSpPr>
            <p:spPr>
              <a:xfrm>
                <a:off x="2621955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1" name="Straight Connector 1810">
                <a:extLst>
                  <a:ext uri="{FF2B5EF4-FFF2-40B4-BE49-F238E27FC236}">
                    <a16:creationId xmlns:a16="http://schemas.microsoft.com/office/drawing/2014/main" id="{85B928D1-EF24-410D-8331-FC1D63B1A6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2" name="Straight Connector 1811">
                <a:extLst>
                  <a:ext uri="{FF2B5EF4-FFF2-40B4-BE49-F238E27FC236}">
                    <a16:creationId xmlns:a16="http://schemas.microsoft.com/office/drawing/2014/main" id="{64DB8263-4FCB-4E2F-8866-71551F6CA863}"/>
                  </a:ext>
                </a:extLst>
              </p:cNvPr>
              <p:cNvCxnSpPr/>
              <p:nvPr/>
            </p:nvCxnSpPr>
            <p:spPr>
              <a:xfrm>
                <a:off x="26668425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3" name="Straight Connector 1812">
                <a:extLst>
                  <a:ext uri="{FF2B5EF4-FFF2-40B4-BE49-F238E27FC236}">
                    <a16:creationId xmlns:a16="http://schemas.microsoft.com/office/drawing/2014/main" id="{A9781556-41F0-4C3E-B200-C371138A7B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4" name="Straight Connector 1813">
                <a:extLst>
                  <a:ext uri="{FF2B5EF4-FFF2-40B4-BE49-F238E27FC236}">
                    <a16:creationId xmlns:a16="http://schemas.microsoft.com/office/drawing/2014/main" id="{AAFF6469-8225-45C9-B60F-9BBFDA4BB123}"/>
                  </a:ext>
                </a:extLst>
              </p:cNvPr>
              <p:cNvCxnSpPr/>
              <p:nvPr/>
            </p:nvCxnSpPr>
            <p:spPr>
              <a:xfrm>
                <a:off x="26668425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5" name="Straight Connector 1814">
                <a:extLst>
                  <a:ext uri="{FF2B5EF4-FFF2-40B4-BE49-F238E27FC236}">
                    <a16:creationId xmlns:a16="http://schemas.microsoft.com/office/drawing/2014/main" id="{E575AEB9-B288-434F-A5D7-5A9581206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6" name="Straight Connector 1815">
                <a:extLst>
                  <a:ext uri="{FF2B5EF4-FFF2-40B4-BE49-F238E27FC236}">
                    <a16:creationId xmlns:a16="http://schemas.microsoft.com/office/drawing/2014/main" id="{F29FFD66-CB10-4343-B5AB-7CAA14EB0F3E}"/>
                  </a:ext>
                </a:extLst>
              </p:cNvPr>
              <p:cNvCxnSpPr/>
              <p:nvPr/>
            </p:nvCxnSpPr>
            <p:spPr>
              <a:xfrm>
                <a:off x="26668425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7" name="Straight Connector 1816">
                <a:extLst>
                  <a:ext uri="{FF2B5EF4-FFF2-40B4-BE49-F238E27FC236}">
                    <a16:creationId xmlns:a16="http://schemas.microsoft.com/office/drawing/2014/main" id="{A290365D-37B2-416B-AC79-25A0D4458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8" name="Straight Connector 1817">
                <a:extLst>
                  <a:ext uri="{FF2B5EF4-FFF2-40B4-BE49-F238E27FC236}">
                    <a16:creationId xmlns:a16="http://schemas.microsoft.com/office/drawing/2014/main" id="{E3247060-8617-44D1-B1E5-AB6EA6A48B0E}"/>
                  </a:ext>
                </a:extLst>
              </p:cNvPr>
              <p:cNvCxnSpPr/>
              <p:nvPr/>
            </p:nvCxnSpPr>
            <p:spPr>
              <a:xfrm>
                <a:off x="26668425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9" name="Straight Connector 1818">
                <a:extLst>
                  <a:ext uri="{FF2B5EF4-FFF2-40B4-BE49-F238E27FC236}">
                    <a16:creationId xmlns:a16="http://schemas.microsoft.com/office/drawing/2014/main" id="{1AEC5F59-6789-450D-A87B-72578B343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0" name="Straight Connector 1819">
                <a:extLst>
                  <a:ext uri="{FF2B5EF4-FFF2-40B4-BE49-F238E27FC236}">
                    <a16:creationId xmlns:a16="http://schemas.microsoft.com/office/drawing/2014/main" id="{4AA04F31-49DC-48F1-AACD-5F7D03C2B1BB}"/>
                  </a:ext>
                </a:extLst>
              </p:cNvPr>
              <p:cNvCxnSpPr/>
              <p:nvPr/>
            </p:nvCxnSpPr>
            <p:spPr>
              <a:xfrm>
                <a:off x="23527657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1" name="Straight Connector 1820">
                <a:extLst>
                  <a:ext uri="{FF2B5EF4-FFF2-40B4-BE49-F238E27FC236}">
                    <a16:creationId xmlns:a16="http://schemas.microsoft.com/office/drawing/2014/main" id="{2C40DF1A-B2F2-42D2-9884-6AD3E3D442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2" name="Straight Connector 1821">
                <a:extLst>
                  <a:ext uri="{FF2B5EF4-FFF2-40B4-BE49-F238E27FC236}">
                    <a16:creationId xmlns:a16="http://schemas.microsoft.com/office/drawing/2014/main" id="{C2063AB6-851C-41F1-A9BA-4473601D59B9}"/>
                  </a:ext>
                </a:extLst>
              </p:cNvPr>
              <p:cNvCxnSpPr/>
              <p:nvPr/>
            </p:nvCxnSpPr>
            <p:spPr>
              <a:xfrm>
                <a:off x="23527657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3" name="Straight Connector 1822">
                <a:extLst>
                  <a:ext uri="{FF2B5EF4-FFF2-40B4-BE49-F238E27FC236}">
                    <a16:creationId xmlns:a16="http://schemas.microsoft.com/office/drawing/2014/main" id="{0DCBC8F3-5468-4934-AA77-6D5985C6E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4" name="Straight Connector 1823">
                <a:extLst>
                  <a:ext uri="{FF2B5EF4-FFF2-40B4-BE49-F238E27FC236}">
                    <a16:creationId xmlns:a16="http://schemas.microsoft.com/office/drawing/2014/main" id="{32C1E6E0-E418-43FF-857A-E4FB40D3FC59}"/>
                  </a:ext>
                </a:extLst>
              </p:cNvPr>
              <p:cNvCxnSpPr/>
              <p:nvPr/>
            </p:nvCxnSpPr>
            <p:spPr>
              <a:xfrm>
                <a:off x="23527657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5" name="Straight Connector 1824">
                <a:extLst>
                  <a:ext uri="{FF2B5EF4-FFF2-40B4-BE49-F238E27FC236}">
                    <a16:creationId xmlns:a16="http://schemas.microsoft.com/office/drawing/2014/main" id="{0A82C99C-9CD3-45A9-B99E-03E6151A8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6" name="Straight Connector 1825">
                <a:extLst>
                  <a:ext uri="{FF2B5EF4-FFF2-40B4-BE49-F238E27FC236}">
                    <a16:creationId xmlns:a16="http://schemas.microsoft.com/office/drawing/2014/main" id="{8A59094E-AC95-4844-BF1E-D7702C3E0BFF}"/>
                  </a:ext>
                </a:extLst>
              </p:cNvPr>
              <p:cNvCxnSpPr/>
              <p:nvPr/>
            </p:nvCxnSpPr>
            <p:spPr>
              <a:xfrm>
                <a:off x="23527657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7" name="Straight Connector 1826">
                <a:extLst>
                  <a:ext uri="{FF2B5EF4-FFF2-40B4-BE49-F238E27FC236}">
                    <a16:creationId xmlns:a16="http://schemas.microsoft.com/office/drawing/2014/main" id="{99A98EE2-0A39-43AF-9EE4-DF91FF91A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8" name="Straight Connector 1827">
                <a:extLst>
                  <a:ext uri="{FF2B5EF4-FFF2-40B4-BE49-F238E27FC236}">
                    <a16:creationId xmlns:a16="http://schemas.microsoft.com/office/drawing/2014/main" id="{F75CC490-5ECD-4588-943C-DF2C1AEBA30F}"/>
                  </a:ext>
                </a:extLst>
              </p:cNvPr>
              <p:cNvCxnSpPr/>
              <p:nvPr/>
            </p:nvCxnSpPr>
            <p:spPr>
              <a:xfrm>
                <a:off x="23976524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9" name="Straight Connector 1828">
                <a:extLst>
                  <a:ext uri="{FF2B5EF4-FFF2-40B4-BE49-F238E27FC236}">
                    <a16:creationId xmlns:a16="http://schemas.microsoft.com/office/drawing/2014/main" id="{8B1BBB65-8AC8-4EA9-AB39-9DA0EBE09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0" name="Straight Connector 1829">
                <a:extLst>
                  <a:ext uri="{FF2B5EF4-FFF2-40B4-BE49-F238E27FC236}">
                    <a16:creationId xmlns:a16="http://schemas.microsoft.com/office/drawing/2014/main" id="{C373264A-A851-4574-AEA0-5314A1978271}"/>
                  </a:ext>
                </a:extLst>
              </p:cNvPr>
              <p:cNvCxnSpPr/>
              <p:nvPr/>
            </p:nvCxnSpPr>
            <p:spPr>
              <a:xfrm>
                <a:off x="23976524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1" name="Straight Connector 1830">
                <a:extLst>
                  <a:ext uri="{FF2B5EF4-FFF2-40B4-BE49-F238E27FC236}">
                    <a16:creationId xmlns:a16="http://schemas.microsoft.com/office/drawing/2014/main" id="{0FB75179-291B-4987-9254-A313F2A49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2" name="Straight Connector 1831">
                <a:extLst>
                  <a:ext uri="{FF2B5EF4-FFF2-40B4-BE49-F238E27FC236}">
                    <a16:creationId xmlns:a16="http://schemas.microsoft.com/office/drawing/2014/main" id="{EF492240-2417-40A9-9EBB-F22639F1E5E4}"/>
                  </a:ext>
                </a:extLst>
              </p:cNvPr>
              <p:cNvCxnSpPr/>
              <p:nvPr/>
            </p:nvCxnSpPr>
            <p:spPr>
              <a:xfrm>
                <a:off x="23976524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3" name="Straight Connector 1832">
                <a:extLst>
                  <a:ext uri="{FF2B5EF4-FFF2-40B4-BE49-F238E27FC236}">
                    <a16:creationId xmlns:a16="http://schemas.microsoft.com/office/drawing/2014/main" id="{7EE786AB-EA52-4DEB-92B2-16DF1E696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4" name="Straight Connector 1833">
                <a:extLst>
                  <a:ext uri="{FF2B5EF4-FFF2-40B4-BE49-F238E27FC236}">
                    <a16:creationId xmlns:a16="http://schemas.microsoft.com/office/drawing/2014/main" id="{9C044CF4-0FD3-4D08-9BFB-0867290754A9}"/>
                  </a:ext>
                </a:extLst>
              </p:cNvPr>
              <p:cNvCxnSpPr/>
              <p:nvPr/>
            </p:nvCxnSpPr>
            <p:spPr>
              <a:xfrm>
                <a:off x="23976524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5" name="Straight Connector 1834">
                <a:extLst>
                  <a:ext uri="{FF2B5EF4-FFF2-40B4-BE49-F238E27FC236}">
                    <a16:creationId xmlns:a16="http://schemas.microsoft.com/office/drawing/2014/main" id="{0DD4F40E-DF75-4F89-966D-4C996D0B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6" name="Straight Connector 1835">
                <a:extLst>
                  <a:ext uri="{FF2B5EF4-FFF2-40B4-BE49-F238E27FC236}">
                    <a16:creationId xmlns:a16="http://schemas.microsoft.com/office/drawing/2014/main" id="{5E4D3957-E261-4820-904C-4E6C0D283542}"/>
                  </a:ext>
                </a:extLst>
              </p:cNvPr>
              <p:cNvCxnSpPr/>
              <p:nvPr/>
            </p:nvCxnSpPr>
            <p:spPr>
              <a:xfrm>
                <a:off x="24425390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7" name="Straight Connector 1836">
                <a:extLst>
                  <a:ext uri="{FF2B5EF4-FFF2-40B4-BE49-F238E27FC236}">
                    <a16:creationId xmlns:a16="http://schemas.microsoft.com/office/drawing/2014/main" id="{DD996D1F-0DE5-4C3E-AB23-A94A01347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8" name="Straight Connector 1837">
                <a:extLst>
                  <a:ext uri="{FF2B5EF4-FFF2-40B4-BE49-F238E27FC236}">
                    <a16:creationId xmlns:a16="http://schemas.microsoft.com/office/drawing/2014/main" id="{A77EB0D5-3ECE-4461-A0B9-AFCF02785E7C}"/>
                  </a:ext>
                </a:extLst>
              </p:cNvPr>
              <p:cNvCxnSpPr/>
              <p:nvPr/>
            </p:nvCxnSpPr>
            <p:spPr>
              <a:xfrm>
                <a:off x="24425390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9" name="Straight Connector 1838">
                <a:extLst>
                  <a:ext uri="{FF2B5EF4-FFF2-40B4-BE49-F238E27FC236}">
                    <a16:creationId xmlns:a16="http://schemas.microsoft.com/office/drawing/2014/main" id="{F6B171D0-350A-4F5C-9BEB-67BFB28CF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0" name="Straight Connector 1839">
                <a:extLst>
                  <a:ext uri="{FF2B5EF4-FFF2-40B4-BE49-F238E27FC236}">
                    <a16:creationId xmlns:a16="http://schemas.microsoft.com/office/drawing/2014/main" id="{8C164C87-49F8-4D39-9E9F-A56AD83DA653}"/>
                  </a:ext>
                </a:extLst>
              </p:cNvPr>
              <p:cNvCxnSpPr/>
              <p:nvPr/>
            </p:nvCxnSpPr>
            <p:spPr>
              <a:xfrm>
                <a:off x="24425390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1" name="Straight Connector 1840">
                <a:extLst>
                  <a:ext uri="{FF2B5EF4-FFF2-40B4-BE49-F238E27FC236}">
                    <a16:creationId xmlns:a16="http://schemas.microsoft.com/office/drawing/2014/main" id="{86086C46-64B0-4C6B-BA2B-472527DC2E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2" name="Straight Connector 1841">
                <a:extLst>
                  <a:ext uri="{FF2B5EF4-FFF2-40B4-BE49-F238E27FC236}">
                    <a16:creationId xmlns:a16="http://schemas.microsoft.com/office/drawing/2014/main" id="{9B2CB1E8-964D-4A39-8359-1A4C37450937}"/>
                  </a:ext>
                </a:extLst>
              </p:cNvPr>
              <p:cNvCxnSpPr/>
              <p:nvPr/>
            </p:nvCxnSpPr>
            <p:spPr>
              <a:xfrm>
                <a:off x="24425390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3" name="Straight Connector 1842">
                <a:extLst>
                  <a:ext uri="{FF2B5EF4-FFF2-40B4-BE49-F238E27FC236}">
                    <a16:creationId xmlns:a16="http://schemas.microsoft.com/office/drawing/2014/main" id="{55C16A3F-7B48-4508-8C37-740B2A1E69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4" name="Straight Connector 1843">
                <a:extLst>
                  <a:ext uri="{FF2B5EF4-FFF2-40B4-BE49-F238E27FC236}">
                    <a16:creationId xmlns:a16="http://schemas.microsoft.com/office/drawing/2014/main" id="{0FFF54D8-0179-4126-B494-00946C44569E}"/>
                  </a:ext>
                </a:extLst>
              </p:cNvPr>
              <p:cNvCxnSpPr/>
              <p:nvPr/>
            </p:nvCxnSpPr>
            <p:spPr>
              <a:xfrm>
                <a:off x="24874257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5" name="Straight Connector 1844">
                <a:extLst>
                  <a:ext uri="{FF2B5EF4-FFF2-40B4-BE49-F238E27FC236}">
                    <a16:creationId xmlns:a16="http://schemas.microsoft.com/office/drawing/2014/main" id="{01902BD6-EF0F-41CF-8B4C-8BADEB912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6" name="Straight Connector 1845">
                <a:extLst>
                  <a:ext uri="{FF2B5EF4-FFF2-40B4-BE49-F238E27FC236}">
                    <a16:creationId xmlns:a16="http://schemas.microsoft.com/office/drawing/2014/main" id="{BA1C8DE9-2924-4153-B766-A048A8836239}"/>
                  </a:ext>
                </a:extLst>
              </p:cNvPr>
              <p:cNvCxnSpPr/>
              <p:nvPr/>
            </p:nvCxnSpPr>
            <p:spPr>
              <a:xfrm>
                <a:off x="24874257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7" name="Straight Connector 1846">
                <a:extLst>
                  <a:ext uri="{FF2B5EF4-FFF2-40B4-BE49-F238E27FC236}">
                    <a16:creationId xmlns:a16="http://schemas.microsoft.com/office/drawing/2014/main" id="{44076BDD-AD96-4FCB-9F67-F538F4A412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8" name="Straight Connector 1847">
                <a:extLst>
                  <a:ext uri="{FF2B5EF4-FFF2-40B4-BE49-F238E27FC236}">
                    <a16:creationId xmlns:a16="http://schemas.microsoft.com/office/drawing/2014/main" id="{D349E238-C05B-4B7B-8686-D7FF408C49AA}"/>
                  </a:ext>
                </a:extLst>
              </p:cNvPr>
              <p:cNvCxnSpPr/>
              <p:nvPr/>
            </p:nvCxnSpPr>
            <p:spPr>
              <a:xfrm>
                <a:off x="24874257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9" name="Straight Connector 1848">
                <a:extLst>
                  <a:ext uri="{FF2B5EF4-FFF2-40B4-BE49-F238E27FC236}">
                    <a16:creationId xmlns:a16="http://schemas.microsoft.com/office/drawing/2014/main" id="{F2B1400B-B345-49D2-8250-1B803F3A0A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0" name="Straight Connector 1849">
                <a:extLst>
                  <a:ext uri="{FF2B5EF4-FFF2-40B4-BE49-F238E27FC236}">
                    <a16:creationId xmlns:a16="http://schemas.microsoft.com/office/drawing/2014/main" id="{0D6E4C07-0ED8-4DDA-ABE2-53AA2F9AFA3A}"/>
                  </a:ext>
                </a:extLst>
              </p:cNvPr>
              <p:cNvCxnSpPr/>
              <p:nvPr/>
            </p:nvCxnSpPr>
            <p:spPr>
              <a:xfrm>
                <a:off x="24874257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1" name="Straight Connector 1850">
                <a:extLst>
                  <a:ext uri="{FF2B5EF4-FFF2-40B4-BE49-F238E27FC236}">
                    <a16:creationId xmlns:a16="http://schemas.microsoft.com/office/drawing/2014/main" id="{E561DF8E-A0B6-4970-8582-04B3C17974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2" name="Straight Connector 1851">
                <a:extLst>
                  <a:ext uri="{FF2B5EF4-FFF2-40B4-BE49-F238E27FC236}">
                    <a16:creationId xmlns:a16="http://schemas.microsoft.com/office/drawing/2014/main" id="{F31A10D5-7F26-4614-817A-E8BE258C0ED2}"/>
                  </a:ext>
                </a:extLst>
              </p:cNvPr>
              <p:cNvCxnSpPr/>
              <p:nvPr/>
            </p:nvCxnSpPr>
            <p:spPr>
              <a:xfrm>
                <a:off x="25321825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3" name="Straight Connector 1852">
                <a:extLst>
                  <a:ext uri="{FF2B5EF4-FFF2-40B4-BE49-F238E27FC236}">
                    <a16:creationId xmlns:a16="http://schemas.microsoft.com/office/drawing/2014/main" id="{85491043-4AE1-4193-AB35-DAA85C05B2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4" name="Straight Connector 1853">
                <a:extLst>
                  <a:ext uri="{FF2B5EF4-FFF2-40B4-BE49-F238E27FC236}">
                    <a16:creationId xmlns:a16="http://schemas.microsoft.com/office/drawing/2014/main" id="{0C7788AA-C6BD-4030-A7E2-BC2E6137C6CF}"/>
                  </a:ext>
                </a:extLst>
              </p:cNvPr>
              <p:cNvCxnSpPr/>
              <p:nvPr/>
            </p:nvCxnSpPr>
            <p:spPr>
              <a:xfrm>
                <a:off x="25321825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5" name="Straight Connector 1854">
                <a:extLst>
                  <a:ext uri="{FF2B5EF4-FFF2-40B4-BE49-F238E27FC236}">
                    <a16:creationId xmlns:a16="http://schemas.microsoft.com/office/drawing/2014/main" id="{7285EC7A-52D6-478F-BF22-B1CBAB05F6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6" name="Straight Connector 1855">
                <a:extLst>
                  <a:ext uri="{FF2B5EF4-FFF2-40B4-BE49-F238E27FC236}">
                    <a16:creationId xmlns:a16="http://schemas.microsoft.com/office/drawing/2014/main" id="{E369C21E-0BE2-4388-8438-B48D851E4C1A}"/>
                  </a:ext>
                </a:extLst>
              </p:cNvPr>
              <p:cNvCxnSpPr/>
              <p:nvPr/>
            </p:nvCxnSpPr>
            <p:spPr>
              <a:xfrm>
                <a:off x="25321825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7" name="Straight Connector 1856">
                <a:extLst>
                  <a:ext uri="{FF2B5EF4-FFF2-40B4-BE49-F238E27FC236}">
                    <a16:creationId xmlns:a16="http://schemas.microsoft.com/office/drawing/2014/main" id="{B853B0AD-4342-4D3E-944F-6870D84BB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8" name="Straight Connector 1857">
                <a:extLst>
                  <a:ext uri="{FF2B5EF4-FFF2-40B4-BE49-F238E27FC236}">
                    <a16:creationId xmlns:a16="http://schemas.microsoft.com/office/drawing/2014/main" id="{1BD8E6CA-20B9-4842-BDF9-C6E6240828D5}"/>
                  </a:ext>
                </a:extLst>
              </p:cNvPr>
              <p:cNvCxnSpPr/>
              <p:nvPr/>
            </p:nvCxnSpPr>
            <p:spPr>
              <a:xfrm>
                <a:off x="25770692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9" name="Straight Connector 1858">
                <a:extLst>
                  <a:ext uri="{FF2B5EF4-FFF2-40B4-BE49-F238E27FC236}">
                    <a16:creationId xmlns:a16="http://schemas.microsoft.com/office/drawing/2014/main" id="{6E17C09B-3B70-459F-BEE6-F3A69210D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0" name="Straight Connector 1859">
                <a:extLst>
                  <a:ext uri="{FF2B5EF4-FFF2-40B4-BE49-F238E27FC236}">
                    <a16:creationId xmlns:a16="http://schemas.microsoft.com/office/drawing/2014/main" id="{43BB3A98-3406-4012-8ED3-CABE6F3E0D4E}"/>
                  </a:ext>
                </a:extLst>
              </p:cNvPr>
              <p:cNvCxnSpPr/>
              <p:nvPr/>
            </p:nvCxnSpPr>
            <p:spPr>
              <a:xfrm>
                <a:off x="25770692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1" name="Straight Connector 1860">
                <a:extLst>
                  <a:ext uri="{FF2B5EF4-FFF2-40B4-BE49-F238E27FC236}">
                    <a16:creationId xmlns:a16="http://schemas.microsoft.com/office/drawing/2014/main" id="{7ACD77A8-5101-48A0-9E73-EE2CB4883A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2" name="Straight Connector 1861">
                <a:extLst>
                  <a:ext uri="{FF2B5EF4-FFF2-40B4-BE49-F238E27FC236}">
                    <a16:creationId xmlns:a16="http://schemas.microsoft.com/office/drawing/2014/main" id="{3F107EF6-285A-413D-86A9-44AE7720B43F}"/>
                  </a:ext>
                </a:extLst>
              </p:cNvPr>
              <p:cNvCxnSpPr/>
              <p:nvPr/>
            </p:nvCxnSpPr>
            <p:spPr>
              <a:xfrm>
                <a:off x="25770692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3" name="Straight Connector 1862">
                <a:extLst>
                  <a:ext uri="{FF2B5EF4-FFF2-40B4-BE49-F238E27FC236}">
                    <a16:creationId xmlns:a16="http://schemas.microsoft.com/office/drawing/2014/main" id="{A9EA159F-61AB-48DD-961A-483F9104E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4" name="Straight Connector 1863">
                <a:extLst>
                  <a:ext uri="{FF2B5EF4-FFF2-40B4-BE49-F238E27FC236}">
                    <a16:creationId xmlns:a16="http://schemas.microsoft.com/office/drawing/2014/main" id="{C704F829-032E-45D4-9FE0-D8CB35264161}"/>
                  </a:ext>
                </a:extLst>
              </p:cNvPr>
              <p:cNvCxnSpPr/>
              <p:nvPr/>
            </p:nvCxnSpPr>
            <p:spPr>
              <a:xfrm>
                <a:off x="2621955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5" name="Straight Connector 1864">
                <a:extLst>
                  <a:ext uri="{FF2B5EF4-FFF2-40B4-BE49-F238E27FC236}">
                    <a16:creationId xmlns:a16="http://schemas.microsoft.com/office/drawing/2014/main" id="{5CA41000-5F8F-454D-9D6A-1A71860A9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6" name="Straight Connector 1865">
                <a:extLst>
                  <a:ext uri="{FF2B5EF4-FFF2-40B4-BE49-F238E27FC236}">
                    <a16:creationId xmlns:a16="http://schemas.microsoft.com/office/drawing/2014/main" id="{8A24AF7F-EC66-4610-A839-5007855FBEB1}"/>
                  </a:ext>
                </a:extLst>
              </p:cNvPr>
              <p:cNvCxnSpPr/>
              <p:nvPr/>
            </p:nvCxnSpPr>
            <p:spPr>
              <a:xfrm>
                <a:off x="2621955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7" name="Straight Connector 1866">
                <a:extLst>
                  <a:ext uri="{FF2B5EF4-FFF2-40B4-BE49-F238E27FC236}">
                    <a16:creationId xmlns:a16="http://schemas.microsoft.com/office/drawing/2014/main" id="{CB9773C9-94F4-49ED-819F-C090CAD910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8" name="Straight Connector 1867">
                <a:extLst>
                  <a:ext uri="{FF2B5EF4-FFF2-40B4-BE49-F238E27FC236}">
                    <a16:creationId xmlns:a16="http://schemas.microsoft.com/office/drawing/2014/main" id="{B3E56CC7-3290-4FA4-95C4-2AEF58F59C2B}"/>
                  </a:ext>
                </a:extLst>
              </p:cNvPr>
              <p:cNvCxnSpPr/>
              <p:nvPr/>
            </p:nvCxnSpPr>
            <p:spPr>
              <a:xfrm>
                <a:off x="2621955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9" name="Straight Connector 1868">
                <a:extLst>
                  <a:ext uri="{FF2B5EF4-FFF2-40B4-BE49-F238E27FC236}">
                    <a16:creationId xmlns:a16="http://schemas.microsoft.com/office/drawing/2014/main" id="{6EF19FF9-CDAC-468F-84CF-4DA6C63D2C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0" name="Straight Connector 1869">
                <a:extLst>
                  <a:ext uri="{FF2B5EF4-FFF2-40B4-BE49-F238E27FC236}">
                    <a16:creationId xmlns:a16="http://schemas.microsoft.com/office/drawing/2014/main" id="{004335AD-FAD4-4FC6-B660-20D589C4DE80}"/>
                  </a:ext>
                </a:extLst>
              </p:cNvPr>
              <p:cNvCxnSpPr/>
              <p:nvPr/>
            </p:nvCxnSpPr>
            <p:spPr>
              <a:xfrm>
                <a:off x="26668425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1" name="Straight Connector 1870">
                <a:extLst>
                  <a:ext uri="{FF2B5EF4-FFF2-40B4-BE49-F238E27FC236}">
                    <a16:creationId xmlns:a16="http://schemas.microsoft.com/office/drawing/2014/main" id="{651A6705-2009-48EF-B1CD-76C14DAA3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2" name="Straight Connector 1871">
                <a:extLst>
                  <a:ext uri="{FF2B5EF4-FFF2-40B4-BE49-F238E27FC236}">
                    <a16:creationId xmlns:a16="http://schemas.microsoft.com/office/drawing/2014/main" id="{DCE446AC-E4CE-4B4C-99E5-2E90E800768C}"/>
                  </a:ext>
                </a:extLst>
              </p:cNvPr>
              <p:cNvCxnSpPr/>
              <p:nvPr/>
            </p:nvCxnSpPr>
            <p:spPr>
              <a:xfrm>
                <a:off x="26668425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3" name="Straight Connector 1872">
                <a:extLst>
                  <a:ext uri="{FF2B5EF4-FFF2-40B4-BE49-F238E27FC236}">
                    <a16:creationId xmlns:a16="http://schemas.microsoft.com/office/drawing/2014/main" id="{F42B4F5B-C261-42FC-89A4-BF14AAA705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4" name="Straight Connector 1873">
                <a:extLst>
                  <a:ext uri="{FF2B5EF4-FFF2-40B4-BE49-F238E27FC236}">
                    <a16:creationId xmlns:a16="http://schemas.microsoft.com/office/drawing/2014/main" id="{2CA462F5-011A-4461-AE88-C753CF874A70}"/>
                  </a:ext>
                </a:extLst>
              </p:cNvPr>
              <p:cNvCxnSpPr/>
              <p:nvPr/>
            </p:nvCxnSpPr>
            <p:spPr>
              <a:xfrm>
                <a:off x="26668425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5" name="Straight Connector 1874">
                <a:extLst>
                  <a:ext uri="{FF2B5EF4-FFF2-40B4-BE49-F238E27FC236}">
                    <a16:creationId xmlns:a16="http://schemas.microsoft.com/office/drawing/2014/main" id="{646A5675-83FB-46B2-84DD-94B748E472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6" name="Straight Connector 1875">
                <a:extLst>
                  <a:ext uri="{FF2B5EF4-FFF2-40B4-BE49-F238E27FC236}">
                    <a16:creationId xmlns:a16="http://schemas.microsoft.com/office/drawing/2014/main" id="{E0072A29-6000-4A54-89BB-670618C6B17B}"/>
                  </a:ext>
                </a:extLst>
              </p:cNvPr>
              <p:cNvCxnSpPr/>
              <p:nvPr/>
            </p:nvCxnSpPr>
            <p:spPr>
              <a:xfrm>
                <a:off x="23527657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7" name="Straight Connector 1876">
                <a:extLst>
                  <a:ext uri="{FF2B5EF4-FFF2-40B4-BE49-F238E27FC236}">
                    <a16:creationId xmlns:a16="http://schemas.microsoft.com/office/drawing/2014/main" id="{A17B8A6D-B685-40DA-B4A5-E2FA5C482A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8" name="Straight Connector 1877">
                <a:extLst>
                  <a:ext uri="{FF2B5EF4-FFF2-40B4-BE49-F238E27FC236}">
                    <a16:creationId xmlns:a16="http://schemas.microsoft.com/office/drawing/2014/main" id="{E399197C-DA70-4F8D-AC33-9A984F47FCEE}"/>
                  </a:ext>
                </a:extLst>
              </p:cNvPr>
              <p:cNvCxnSpPr/>
              <p:nvPr/>
            </p:nvCxnSpPr>
            <p:spPr>
              <a:xfrm>
                <a:off x="23527657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9" name="Straight Connector 1878">
                <a:extLst>
                  <a:ext uri="{FF2B5EF4-FFF2-40B4-BE49-F238E27FC236}">
                    <a16:creationId xmlns:a16="http://schemas.microsoft.com/office/drawing/2014/main" id="{9BA26D92-E118-48D1-A49A-E6706B878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0" name="Straight Connector 1879">
                <a:extLst>
                  <a:ext uri="{FF2B5EF4-FFF2-40B4-BE49-F238E27FC236}">
                    <a16:creationId xmlns:a16="http://schemas.microsoft.com/office/drawing/2014/main" id="{78E1DAEC-D075-4473-A3DE-FCD6C1664C61}"/>
                  </a:ext>
                </a:extLst>
              </p:cNvPr>
              <p:cNvCxnSpPr/>
              <p:nvPr/>
            </p:nvCxnSpPr>
            <p:spPr>
              <a:xfrm>
                <a:off x="23527657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1" name="Straight Connector 1880">
                <a:extLst>
                  <a:ext uri="{FF2B5EF4-FFF2-40B4-BE49-F238E27FC236}">
                    <a16:creationId xmlns:a16="http://schemas.microsoft.com/office/drawing/2014/main" id="{5887F8CB-8CA6-4540-BA96-C7C4AFDEA1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2" name="Straight Connector 1881">
                <a:extLst>
                  <a:ext uri="{FF2B5EF4-FFF2-40B4-BE49-F238E27FC236}">
                    <a16:creationId xmlns:a16="http://schemas.microsoft.com/office/drawing/2014/main" id="{B3C6FC4F-2F86-4F40-A95B-4807206F8E38}"/>
                  </a:ext>
                </a:extLst>
              </p:cNvPr>
              <p:cNvCxnSpPr/>
              <p:nvPr/>
            </p:nvCxnSpPr>
            <p:spPr>
              <a:xfrm>
                <a:off x="23976524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3" name="Straight Connector 1882">
                <a:extLst>
                  <a:ext uri="{FF2B5EF4-FFF2-40B4-BE49-F238E27FC236}">
                    <a16:creationId xmlns:a16="http://schemas.microsoft.com/office/drawing/2014/main" id="{8B1162AC-24BA-4F0B-BE5B-13B65E2B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4" name="Straight Connector 1883">
                <a:extLst>
                  <a:ext uri="{FF2B5EF4-FFF2-40B4-BE49-F238E27FC236}">
                    <a16:creationId xmlns:a16="http://schemas.microsoft.com/office/drawing/2014/main" id="{18F9AFBC-AE0F-4C36-9CDD-670AA4E0E54F}"/>
                  </a:ext>
                </a:extLst>
              </p:cNvPr>
              <p:cNvCxnSpPr/>
              <p:nvPr/>
            </p:nvCxnSpPr>
            <p:spPr>
              <a:xfrm>
                <a:off x="23976524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5" name="Straight Connector 1884">
                <a:extLst>
                  <a:ext uri="{FF2B5EF4-FFF2-40B4-BE49-F238E27FC236}">
                    <a16:creationId xmlns:a16="http://schemas.microsoft.com/office/drawing/2014/main" id="{5A4ACF8E-F52C-4146-8535-54870087E6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6" name="Straight Connector 1885">
                <a:extLst>
                  <a:ext uri="{FF2B5EF4-FFF2-40B4-BE49-F238E27FC236}">
                    <a16:creationId xmlns:a16="http://schemas.microsoft.com/office/drawing/2014/main" id="{C8A26F2D-9202-4D3F-8510-30C3D4AB8216}"/>
                  </a:ext>
                </a:extLst>
              </p:cNvPr>
              <p:cNvCxnSpPr/>
              <p:nvPr/>
            </p:nvCxnSpPr>
            <p:spPr>
              <a:xfrm>
                <a:off x="23976524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7" name="Straight Connector 1886">
                <a:extLst>
                  <a:ext uri="{FF2B5EF4-FFF2-40B4-BE49-F238E27FC236}">
                    <a16:creationId xmlns:a16="http://schemas.microsoft.com/office/drawing/2014/main" id="{F0EE56BD-EAE8-4760-8B24-C72F5AE802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8" name="Straight Connector 1887">
                <a:extLst>
                  <a:ext uri="{FF2B5EF4-FFF2-40B4-BE49-F238E27FC236}">
                    <a16:creationId xmlns:a16="http://schemas.microsoft.com/office/drawing/2014/main" id="{DE032801-7C98-4963-AA60-29D28C76CCE1}"/>
                  </a:ext>
                </a:extLst>
              </p:cNvPr>
              <p:cNvCxnSpPr/>
              <p:nvPr/>
            </p:nvCxnSpPr>
            <p:spPr>
              <a:xfrm>
                <a:off x="24425390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9" name="Straight Connector 1888">
                <a:extLst>
                  <a:ext uri="{FF2B5EF4-FFF2-40B4-BE49-F238E27FC236}">
                    <a16:creationId xmlns:a16="http://schemas.microsoft.com/office/drawing/2014/main" id="{0B4FFEA1-C168-424A-B8D2-7BDAA59C5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0" name="Straight Connector 1889">
                <a:extLst>
                  <a:ext uri="{FF2B5EF4-FFF2-40B4-BE49-F238E27FC236}">
                    <a16:creationId xmlns:a16="http://schemas.microsoft.com/office/drawing/2014/main" id="{95A17E7B-53F1-4E1E-A6AD-F16C4D42D7F5}"/>
                  </a:ext>
                </a:extLst>
              </p:cNvPr>
              <p:cNvCxnSpPr/>
              <p:nvPr/>
            </p:nvCxnSpPr>
            <p:spPr>
              <a:xfrm>
                <a:off x="24425390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1" name="Straight Connector 1890">
                <a:extLst>
                  <a:ext uri="{FF2B5EF4-FFF2-40B4-BE49-F238E27FC236}">
                    <a16:creationId xmlns:a16="http://schemas.microsoft.com/office/drawing/2014/main" id="{7B3D993C-5191-4CFD-ABF9-1BF0C461F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2" name="Straight Connector 1891">
                <a:extLst>
                  <a:ext uri="{FF2B5EF4-FFF2-40B4-BE49-F238E27FC236}">
                    <a16:creationId xmlns:a16="http://schemas.microsoft.com/office/drawing/2014/main" id="{7351A760-0406-4BEA-8886-24AFD1072954}"/>
                  </a:ext>
                </a:extLst>
              </p:cNvPr>
              <p:cNvCxnSpPr/>
              <p:nvPr/>
            </p:nvCxnSpPr>
            <p:spPr>
              <a:xfrm>
                <a:off x="24425390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3" name="Straight Connector 1892">
                <a:extLst>
                  <a:ext uri="{FF2B5EF4-FFF2-40B4-BE49-F238E27FC236}">
                    <a16:creationId xmlns:a16="http://schemas.microsoft.com/office/drawing/2014/main" id="{E56B1B4C-C835-453A-8833-C102DFFC17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4" name="Straight Connector 1893">
                <a:extLst>
                  <a:ext uri="{FF2B5EF4-FFF2-40B4-BE49-F238E27FC236}">
                    <a16:creationId xmlns:a16="http://schemas.microsoft.com/office/drawing/2014/main" id="{EC65543B-2774-46A6-AF62-3CEFB47BAAAE}"/>
                  </a:ext>
                </a:extLst>
              </p:cNvPr>
              <p:cNvCxnSpPr/>
              <p:nvPr/>
            </p:nvCxnSpPr>
            <p:spPr>
              <a:xfrm>
                <a:off x="24874257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5" name="Straight Connector 1894">
                <a:extLst>
                  <a:ext uri="{FF2B5EF4-FFF2-40B4-BE49-F238E27FC236}">
                    <a16:creationId xmlns:a16="http://schemas.microsoft.com/office/drawing/2014/main" id="{8A3AE6B9-22FA-4C79-B8D2-1E5002537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6" name="Straight Connector 1895">
                <a:extLst>
                  <a:ext uri="{FF2B5EF4-FFF2-40B4-BE49-F238E27FC236}">
                    <a16:creationId xmlns:a16="http://schemas.microsoft.com/office/drawing/2014/main" id="{D8E2B50C-43A6-40AD-BAC1-86632DC49878}"/>
                  </a:ext>
                </a:extLst>
              </p:cNvPr>
              <p:cNvCxnSpPr/>
              <p:nvPr/>
            </p:nvCxnSpPr>
            <p:spPr>
              <a:xfrm>
                <a:off x="24874257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7" name="Straight Connector 1896">
                <a:extLst>
                  <a:ext uri="{FF2B5EF4-FFF2-40B4-BE49-F238E27FC236}">
                    <a16:creationId xmlns:a16="http://schemas.microsoft.com/office/drawing/2014/main" id="{20D1DEF2-2AC5-4CB3-AC11-B7DF2A0F6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8" name="Straight Connector 1897">
                <a:extLst>
                  <a:ext uri="{FF2B5EF4-FFF2-40B4-BE49-F238E27FC236}">
                    <a16:creationId xmlns:a16="http://schemas.microsoft.com/office/drawing/2014/main" id="{B35E9BD7-D303-4CCA-B228-BF60437CCF62}"/>
                  </a:ext>
                </a:extLst>
              </p:cNvPr>
              <p:cNvCxnSpPr/>
              <p:nvPr/>
            </p:nvCxnSpPr>
            <p:spPr>
              <a:xfrm>
                <a:off x="24874257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9" name="Straight Connector 1898">
                <a:extLst>
                  <a:ext uri="{FF2B5EF4-FFF2-40B4-BE49-F238E27FC236}">
                    <a16:creationId xmlns:a16="http://schemas.microsoft.com/office/drawing/2014/main" id="{25CF662C-6070-4D93-B122-B9A1CDC58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0" name="Straight Connector 1899">
                <a:extLst>
                  <a:ext uri="{FF2B5EF4-FFF2-40B4-BE49-F238E27FC236}">
                    <a16:creationId xmlns:a16="http://schemas.microsoft.com/office/drawing/2014/main" id="{810C8E26-05FB-48BC-A0BF-DDAF40B66960}"/>
                  </a:ext>
                </a:extLst>
              </p:cNvPr>
              <p:cNvCxnSpPr/>
              <p:nvPr/>
            </p:nvCxnSpPr>
            <p:spPr>
              <a:xfrm>
                <a:off x="28462593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1" name="Straight Connector 1900">
                <a:extLst>
                  <a:ext uri="{FF2B5EF4-FFF2-40B4-BE49-F238E27FC236}">
                    <a16:creationId xmlns:a16="http://schemas.microsoft.com/office/drawing/2014/main" id="{D8009917-937A-4841-8382-D544B8D5A4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2" name="Straight Connector 1901">
                <a:extLst>
                  <a:ext uri="{FF2B5EF4-FFF2-40B4-BE49-F238E27FC236}">
                    <a16:creationId xmlns:a16="http://schemas.microsoft.com/office/drawing/2014/main" id="{B697A701-362F-46A6-B769-A80A7E233630}"/>
                  </a:ext>
                </a:extLst>
              </p:cNvPr>
              <p:cNvCxnSpPr/>
              <p:nvPr/>
            </p:nvCxnSpPr>
            <p:spPr>
              <a:xfrm>
                <a:off x="28462593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3" name="Straight Connector 1902">
                <a:extLst>
                  <a:ext uri="{FF2B5EF4-FFF2-40B4-BE49-F238E27FC236}">
                    <a16:creationId xmlns:a16="http://schemas.microsoft.com/office/drawing/2014/main" id="{F3D7829C-0D4F-4B78-8D5F-531D444A4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4" name="Straight Connector 1903">
                <a:extLst>
                  <a:ext uri="{FF2B5EF4-FFF2-40B4-BE49-F238E27FC236}">
                    <a16:creationId xmlns:a16="http://schemas.microsoft.com/office/drawing/2014/main" id="{229B5A6B-593A-418B-A790-B4D112B42503}"/>
                  </a:ext>
                </a:extLst>
              </p:cNvPr>
              <p:cNvCxnSpPr/>
              <p:nvPr/>
            </p:nvCxnSpPr>
            <p:spPr>
              <a:xfrm>
                <a:off x="28462593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5" name="Straight Connector 1904">
                <a:extLst>
                  <a:ext uri="{FF2B5EF4-FFF2-40B4-BE49-F238E27FC236}">
                    <a16:creationId xmlns:a16="http://schemas.microsoft.com/office/drawing/2014/main" id="{64C42F79-E0A2-4C53-8864-951FE5DB65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6" name="Straight Connector 1905">
                <a:extLst>
                  <a:ext uri="{FF2B5EF4-FFF2-40B4-BE49-F238E27FC236}">
                    <a16:creationId xmlns:a16="http://schemas.microsoft.com/office/drawing/2014/main" id="{D75F4531-C5B5-4E07-A913-CA03BBD00086}"/>
                  </a:ext>
                </a:extLst>
              </p:cNvPr>
              <p:cNvCxnSpPr/>
              <p:nvPr/>
            </p:nvCxnSpPr>
            <p:spPr>
              <a:xfrm>
                <a:off x="28462593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7" name="Straight Connector 1906">
                <a:extLst>
                  <a:ext uri="{FF2B5EF4-FFF2-40B4-BE49-F238E27FC236}">
                    <a16:creationId xmlns:a16="http://schemas.microsoft.com/office/drawing/2014/main" id="{CC49ABE7-570A-4739-A4A4-6E65F0C437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8" name="Straight Connector 1907">
                <a:extLst>
                  <a:ext uri="{FF2B5EF4-FFF2-40B4-BE49-F238E27FC236}">
                    <a16:creationId xmlns:a16="http://schemas.microsoft.com/office/drawing/2014/main" id="{37A88F7B-3F1A-4CE3-8CAB-5AB97F0CE5C8}"/>
                  </a:ext>
                </a:extLst>
              </p:cNvPr>
              <p:cNvCxnSpPr/>
              <p:nvPr/>
            </p:nvCxnSpPr>
            <p:spPr>
              <a:xfrm>
                <a:off x="28911460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9" name="Straight Connector 1908">
                <a:extLst>
                  <a:ext uri="{FF2B5EF4-FFF2-40B4-BE49-F238E27FC236}">
                    <a16:creationId xmlns:a16="http://schemas.microsoft.com/office/drawing/2014/main" id="{D654E2D7-DF33-46D1-89E3-2FF8A76BB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0" name="Straight Connector 1909">
                <a:extLst>
                  <a:ext uri="{FF2B5EF4-FFF2-40B4-BE49-F238E27FC236}">
                    <a16:creationId xmlns:a16="http://schemas.microsoft.com/office/drawing/2014/main" id="{ADFF1465-1BFB-49B7-BA09-53C07694321F}"/>
                  </a:ext>
                </a:extLst>
              </p:cNvPr>
              <p:cNvCxnSpPr/>
              <p:nvPr/>
            </p:nvCxnSpPr>
            <p:spPr>
              <a:xfrm>
                <a:off x="28911460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1" name="Straight Connector 1910">
                <a:extLst>
                  <a:ext uri="{FF2B5EF4-FFF2-40B4-BE49-F238E27FC236}">
                    <a16:creationId xmlns:a16="http://schemas.microsoft.com/office/drawing/2014/main" id="{72C3E658-62E7-4769-AD32-CD4CF3FEF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2" name="Straight Connector 1911">
                <a:extLst>
                  <a:ext uri="{FF2B5EF4-FFF2-40B4-BE49-F238E27FC236}">
                    <a16:creationId xmlns:a16="http://schemas.microsoft.com/office/drawing/2014/main" id="{2F7B2A19-D871-433D-80AF-F5980B47430C}"/>
                  </a:ext>
                </a:extLst>
              </p:cNvPr>
              <p:cNvCxnSpPr/>
              <p:nvPr/>
            </p:nvCxnSpPr>
            <p:spPr>
              <a:xfrm>
                <a:off x="28911460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3" name="Straight Connector 1912">
                <a:extLst>
                  <a:ext uri="{FF2B5EF4-FFF2-40B4-BE49-F238E27FC236}">
                    <a16:creationId xmlns:a16="http://schemas.microsoft.com/office/drawing/2014/main" id="{AB52483D-9D3F-4553-AAEF-119E34BEE4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4" name="Straight Connector 1913">
                <a:extLst>
                  <a:ext uri="{FF2B5EF4-FFF2-40B4-BE49-F238E27FC236}">
                    <a16:creationId xmlns:a16="http://schemas.microsoft.com/office/drawing/2014/main" id="{5EA0D053-51D6-4DB7-99C2-62F719E1B507}"/>
                  </a:ext>
                </a:extLst>
              </p:cNvPr>
              <p:cNvCxnSpPr/>
              <p:nvPr/>
            </p:nvCxnSpPr>
            <p:spPr>
              <a:xfrm>
                <a:off x="28911460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5" name="Straight Connector 1914">
                <a:extLst>
                  <a:ext uri="{FF2B5EF4-FFF2-40B4-BE49-F238E27FC236}">
                    <a16:creationId xmlns:a16="http://schemas.microsoft.com/office/drawing/2014/main" id="{1147F326-91F0-41B6-BAA1-8A2ECEFA6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6" name="Straight Connector 1915">
                <a:extLst>
                  <a:ext uri="{FF2B5EF4-FFF2-40B4-BE49-F238E27FC236}">
                    <a16:creationId xmlns:a16="http://schemas.microsoft.com/office/drawing/2014/main" id="{1FFCAFAF-D8D1-4072-9D7B-EB332208F119}"/>
                  </a:ext>
                </a:extLst>
              </p:cNvPr>
              <p:cNvCxnSpPr/>
              <p:nvPr/>
            </p:nvCxnSpPr>
            <p:spPr>
              <a:xfrm>
                <a:off x="29360326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7" name="Straight Connector 1916">
                <a:extLst>
                  <a:ext uri="{FF2B5EF4-FFF2-40B4-BE49-F238E27FC236}">
                    <a16:creationId xmlns:a16="http://schemas.microsoft.com/office/drawing/2014/main" id="{37E700EF-E194-4D30-A246-399ECC20CD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8" name="Straight Connector 1917">
                <a:extLst>
                  <a:ext uri="{FF2B5EF4-FFF2-40B4-BE49-F238E27FC236}">
                    <a16:creationId xmlns:a16="http://schemas.microsoft.com/office/drawing/2014/main" id="{DA5B8A60-783F-44B8-9A9A-378B5FCCCA74}"/>
                  </a:ext>
                </a:extLst>
              </p:cNvPr>
              <p:cNvCxnSpPr/>
              <p:nvPr/>
            </p:nvCxnSpPr>
            <p:spPr>
              <a:xfrm>
                <a:off x="29360326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9" name="Straight Connector 1918">
                <a:extLst>
                  <a:ext uri="{FF2B5EF4-FFF2-40B4-BE49-F238E27FC236}">
                    <a16:creationId xmlns:a16="http://schemas.microsoft.com/office/drawing/2014/main" id="{5092CD91-E390-467D-94EA-207DD75499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0" name="Straight Connector 1919">
                <a:extLst>
                  <a:ext uri="{FF2B5EF4-FFF2-40B4-BE49-F238E27FC236}">
                    <a16:creationId xmlns:a16="http://schemas.microsoft.com/office/drawing/2014/main" id="{90D02404-646F-4CF0-B047-93DEC54DAE9B}"/>
                  </a:ext>
                </a:extLst>
              </p:cNvPr>
              <p:cNvCxnSpPr/>
              <p:nvPr/>
            </p:nvCxnSpPr>
            <p:spPr>
              <a:xfrm>
                <a:off x="29360326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1" name="Straight Connector 1920">
                <a:extLst>
                  <a:ext uri="{FF2B5EF4-FFF2-40B4-BE49-F238E27FC236}">
                    <a16:creationId xmlns:a16="http://schemas.microsoft.com/office/drawing/2014/main" id="{0D95F6D4-313E-45F7-9569-D1996EF13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2" name="Straight Connector 1921">
                <a:extLst>
                  <a:ext uri="{FF2B5EF4-FFF2-40B4-BE49-F238E27FC236}">
                    <a16:creationId xmlns:a16="http://schemas.microsoft.com/office/drawing/2014/main" id="{EE2A8896-A1AB-4F72-AB97-77E8B1513CF7}"/>
                  </a:ext>
                </a:extLst>
              </p:cNvPr>
              <p:cNvCxnSpPr/>
              <p:nvPr/>
            </p:nvCxnSpPr>
            <p:spPr>
              <a:xfrm>
                <a:off x="29360326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3" name="Straight Connector 1922">
                <a:extLst>
                  <a:ext uri="{FF2B5EF4-FFF2-40B4-BE49-F238E27FC236}">
                    <a16:creationId xmlns:a16="http://schemas.microsoft.com/office/drawing/2014/main" id="{BBE0E9E9-F0CF-43F5-B82E-B55EBD079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4" name="Straight Connector 1923">
                <a:extLst>
                  <a:ext uri="{FF2B5EF4-FFF2-40B4-BE49-F238E27FC236}">
                    <a16:creationId xmlns:a16="http://schemas.microsoft.com/office/drawing/2014/main" id="{F379C921-CCD0-47ED-BB9D-19F6FC0C6BA2}"/>
                  </a:ext>
                </a:extLst>
              </p:cNvPr>
              <p:cNvCxnSpPr/>
              <p:nvPr/>
            </p:nvCxnSpPr>
            <p:spPr>
              <a:xfrm>
                <a:off x="29809193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5" name="Straight Connector 1924">
                <a:extLst>
                  <a:ext uri="{FF2B5EF4-FFF2-40B4-BE49-F238E27FC236}">
                    <a16:creationId xmlns:a16="http://schemas.microsoft.com/office/drawing/2014/main" id="{395EF31C-82CA-4AEA-8190-8C41D75F5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6" name="Straight Connector 1925">
                <a:extLst>
                  <a:ext uri="{FF2B5EF4-FFF2-40B4-BE49-F238E27FC236}">
                    <a16:creationId xmlns:a16="http://schemas.microsoft.com/office/drawing/2014/main" id="{84E727C7-4211-4BBD-BD87-75F8EC67E2CE}"/>
                  </a:ext>
                </a:extLst>
              </p:cNvPr>
              <p:cNvCxnSpPr/>
              <p:nvPr/>
            </p:nvCxnSpPr>
            <p:spPr>
              <a:xfrm>
                <a:off x="29809193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7" name="Straight Connector 1926">
                <a:extLst>
                  <a:ext uri="{FF2B5EF4-FFF2-40B4-BE49-F238E27FC236}">
                    <a16:creationId xmlns:a16="http://schemas.microsoft.com/office/drawing/2014/main" id="{D2A16542-24CA-4257-81D5-1912081BCF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8" name="Straight Connector 1927">
                <a:extLst>
                  <a:ext uri="{FF2B5EF4-FFF2-40B4-BE49-F238E27FC236}">
                    <a16:creationId xmlns:a16="http://schemas.microsoft.com/office/drawing/2014/main" id="{7CAAD77E-2F03-4FA0-9DBE-85DB8DD301F4}"/>
                  </a:ext>
                </a:extLst>
              </p:cNvPr>
              <p:cNvCxnSpPr/>
              <p:nvPr/>
            </p:nvCxnSpPr>
            <p:spPr>
              <a:xfrm>
                <a:off x="29809193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9" name="Straight Connector 1928">
                <a:extLst>
                  <a:ext uri="{FF2B5EF4-FFF2-40B4-BE49-F238E27FC236}">
                    <a16:creationId xmlns:a16="http://schemas.microsoft.com/office/drawing/2014/main" id="{E06E0B20-D0C9-4949-AA29-D1FCFCB0D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0" name="Straight Connector 1929">
                <a:extLst>
                  <a:ext uri="{FF2B5EF4-FFF2-40B4-BE49-F238E27FC236}">
                    <a16:creationId xmlns:a16="http://schemas.microsoft.com/office/drawing/2014/main" id="{BF6FF335-1725-4A07-9A59-35E3C0DF38EC}"/>
                  </a:ext>
                </a:extLst>
              </p:cNvPr>
              <p:cNvCxnSpPr/>
              <p:nvPr/>
            </p:nvCxnSpPr>
            <p:spPr>
              <a:xfrm>
                <a:off x="29809193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1" name="Straight Connector 1930">
                <a:extLst>
                  <a:ext uri="{FF2B5EF4-FFF2-40B4-BE49-F238E27FC236}">
                    <a16:creationId xmlns:a16="http://schemas.microsoft.com/office/drawing/2014/main" id="{C853764F-04E2-410A-A3B1-C21A43E95E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2" name="Straight Connector 1931">
                <a:extLst>
                  <a:ext uri="{FF2B5EF4-FFF2-40B4-BE49-F238E27FC236}">
                    <a16:creationId xmlns:a16="http://schemas.microsoft.com/office/drawing/2014/main" id="{9035DBC3-9AE4-4BCC-B3E7-21C79EE7C132}"/>
                  </a:ext>
                </a:extLst>
              </p:cNvPr>
              <p:cNvCxnSpPr/>
              <p:nvPr/>
            </p:nvCxnSpPr>
            <p:spPr>
              <a:xfrm>
                <a:off x="27117292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3" name="Straight Connector 1932">
                <a:extLst>
                  <a:ext uri="{FF2B5EF4-FFF2-40B4-BE49-F238E27FC236}">
                    <a16:creationId xmlns:a16="http://schemas.microsoft.com/office/drawing/2014/main" id="{4FE9A27F-A197-406D-9D2B-1C74EEBBF7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4" name="Straight Connector 1933">
                <a:extLst>
                  <a:ext uri="{FF2B5EF4-FFF2-40B4-BE49-F238E27FC236}">
                    <a16:creationId xmlns:a16="http://schemas.microsoft.com/office/drawing/2014/main" id="{1226DCCD-4B77-4D52-8DC4-FA36BDD013B2}"/>
                  </a:ext>
                </a:extLst>
              </p:cNvPr>
              <p:cNvCxnSpPr/>
              <p:nvPr/>
            </p:nvCxnSpPr>
            <p:spPr>
              <a:xfrm>
                <a:off x="27117292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5" name="Straight Connector 1934">
                <a:extLst>
                  <a:ext uri="{FF2B5EF4-FFF2-40B4-BE49-F238E27FC236}">
                    <a16:creationId xmlns:a16="http://schemas.microsoft.com/office/drawing/2014/main" id="{AF34FDDB-CCD8-470C-9AE2-80EFD226C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6" name="Straight Connector 1935">
                <a:extLst>
                  <a:ext uri="{FF2B5EF4-FFF2-40B4-BE49-F238E27FC236}">
                    <a16:creationId xmlns:a16="http://schemas.microsoft.com/office/drawing/2014/main" id="{D3F6AB38-6A11-4B22-A024-6F89492610A4}"/>
                  </a:ext>
                </a:extLst>
              </p:cNvPr>
              <p:cNvCxnSpPr/>
              <p:nvPr/>
            </p:nvCxnSpPr>
            <p:spPr>
              <a:xfrm>
                <a:off x="27117292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7" name="Straight Connector 1936">
                <a:extLst>
                  <a:ext uri="{FF2B5EF4-FFF2-40B4-BE49-F238E27FC236}">
                    <a16:creationId xmlns:a16="http://schemas.microsoft.com/office/drawing/2014/main" id="{855941F1-175C-449D-B359-B6CAE668AB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8" name="Straight Connector 1937">
                <a:extLst>
                  <a:ext uri="{FF2B5EF4-FFF2-40B4-BE49-F238E27FC236}">
                    <a16:creationId xmlns:a16="http://schemas.microsoft.com/office/drawing/2014/main" id="{EB47FCCC-6093-4AE6-8E8E-0779C122E128}"/>
                  </a:ext>
                </a:extLst>
              </p:cNvPr>
              <p:cNvCxnSpPr/>
              <p:nvPr/>
            </p:nvCxnSpPr>
            <p:spPr>
              <a:xfrm>
                <a:off x="27117292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9" name="Straight Connector 1938">
                <a:extLst>
                  <a:ext uri="{FF2B5EF4-FFF2-40B4-BE49-F238E27FC236}">
                    <a16:creationId xmlns:a16="http://schemas.microsoft.com/office/drawing/2014/main" id="{7DB97596-C5B8-41CD-8213-7B4F09161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0" name="Straight Connector 1939">
                <a:extLst>
                  <a:ext uri="{FF2B5EF4-FFF2-40B4-BE49-F238E27FC236}">
                    <a16:creationId xmlns:a16="http://schemas.microsoft.com/office/drawing/2014/main" id="{50650C92-7A28-4EF6-A43C-5F9A1EE84A1C}"/>
                  </a:ext>
                </a:extLst>
              </p:cNvPr>
              <p:cNvCxnSpPr/>
              <p:nvPr/>
            </p:nvCxnSpPr>
            <p:spPr>
              <a:xfrm>
                <a:off x="2756615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1" name="Straight Connector 1940">
                <a:extLst>
                  <a:ext uri="{FF2B5EF4-FFF2-40B4-BE49-F238E27FC236}">
                    <a16:creationId xmlns:a16="http://schemas.microsoft.com/office/drawing/2014/main" id="{8B5480E5-9354-417B-BBE7-DADCBA915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2" name="Straight Connector 1941">
                <a:extLst>
                  <a:ext uri="{FF2B5EF4-FFF2-40B4-BE49-F238E27FC236}">
                    <a16:creationId xmlns:a16="http://schemas.microsoft.com/office/drawing/2014/main" id="{0E14BE8C-D6A3-4A83-A779-E3B84DA5645E}"/>
                  </a:ext>
                </a:extLst>
              </p:cNvPr>
              <p:cNvCxnSpPr/>
              <p:nvPr/>
            </p:nvCxnSpPr>
            <p:spPr>
              <a:xfrm>
                <a:off x="2756615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3" name="Straight Connector 1942">
                <a:extLst>
                  <a:ext uri="{FF2B5EF4-FFF2-40B4-BE49-F238E27FC236}">
                    <a16:creationId xmlns:a16="http://schemas.microsoft.com/office/drawing/2014/main" id="{CFDC9000-6C18-419A-BF66-12864561B1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4" name="Straight Connector 1943">
                <a:extLst>
                  <a:ext uri="{FF2B5EF4-FFF2-40B4-BE49-F238E27FC236}">
                    <a16:creationId xmlns:a16="http://schemas.microsoft.com/office/drawing/2014/main" id="{773CB27A-28A0-4267-B586-BC3227BF5A1F}"/>
                  </a:ext>
                </a:extLst>
              </p:cNvPr>
              <p:cNvCxnSpPr/>
              <p:nvPr/>
            </p:nvCxnSpPr>
            <p:spPr>
              <a:xfrm>
                <a:off x="2756615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5" name="Straight Connector 1944">
                <a:extLst>
                  <a:ext uri="{FF2B5EF4-FFF2-40B4-BE49-F238E27FC236}">
                    <a16:creationId xmlns:a16="http://schemas.microsoft.com/office/drawing/2014/main" id="{2FFDCD1E-E1B1-4E9F-9EF8-A756FEA7A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6" name="Straight Connector 1945">
                <a:extLst>
                  <a:ext uri="{FF2B5EF4-FFF2-40B4-BE49-F238E27FC236}">
                    <a16:creationId xmlns:a16="http://schemas.microsoft.com/office/drawing/2014/main" id="{CA8F82E2-C4AD-4FAB-9D53-A3BE2E88C37F}"/>
                  </a:ext>
                </a:extLst>
              </p:cNvPr>
              <p:cNvCxnSpPr/>
              <p:nvPr/>
            </p:nvCxnSpPr>
            <p:spPr>
              <a:xfrm>
                <a:off x="2756615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7" name="Straight Connector 1946">
                <a:extLst>
                  <a:ext uri="{FF2B5EF4-FFF2-40B4-BE49-F238E27FC236}">
                    <a16:creationId xmlns:a16="http://schemas.microsoft.com/office/drawing/2014/main" id="{450F3B98-462E-48D1-834E-DC21FB178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8" name="Straight Connector 1947">
                <a:extLst>
                  <a:ext uri="{FF2B5EF4-FFF2-40B4-BE49-F238E27FC236}">
                    <a16:creationId xmlns:a16="http://schemas.microsoft.com/office/drawing/2014/main" id="{51EA5457-137E-4882-8ACA-63994922C0A3}"/>
                  </a:ext>
                </a:extLst>
              </p:cNvPr>
              <p:cNvCxnSpPr/>
              <p:nvPr/>
            </p:nvCxnSpPr>
            <p:spPr>
              <a:xfrm>
                <a:off x="28015025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9" name="Straight Connector 1948">
                <a:extLst>
                  <a:ext uri="{FF2B5EF4-FFF2-40B4-BE49-F238E27FC236}">
                    <a16:creationId xmlns:a16="http://schemas.microsoft.com/office/drawing/2014/main" id="{D9386F60-97CB-4231-AAFF-78BF95FD9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0" name="Straight Connector 1949">
                <a:extLst>
                  <a:ext uri="{FF2B5EF4-FFF2-40B4-BE49-F238E27FC236}">
                    <a16:creationId xmlns:a16="http://schemas.microsoft.com/office/drawing/2014/main" id="{23CE6082-0659-4606-8E88-BC3E8E3DDD24}"/>
                  </a:ext>
                </a:extLst>
              </p:cNvPr>
              <p:cNvCxnSpPr/>
              <p:nvPr/>
            </p:nvCxnSpPr>
            <p:spPr>
              <a:xfrm>
                <a:off x="28015025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1" name="Straight Connector 1950">
                <a:extLst>
                  <a:ext uri="{FF2B5EF4-FFF2-40B4-BE49-F238E27FC236}">
                    <a16:creationId xmlns:a16="http://schemas.microsoft.com/office/drawing/2014/main" id="{C4BB1C7D-6F2D-445E-8D58-C7B6ADA437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2" name="Straight Connector 1951">
                <a:extLst>
                  <a:ext uri="{FF2B5EF4-FFF2-40B4-BE49-F238E27FC236}">
                    <a16:creationId xmlns:a16="http://schemas.microsoft.com/office/drawing/2014/main" id="{9301B6AC-56CC-46EF-A2BE-D6FBD84E067A}"/>
                  </a:ext>
                </a:extLst>
              </p:cNvPr>
              <p:cNvCxnSpPr/>
              <p:nvPr/>
            </p:nvCxnSpPr>
            <p:spPr>
              <a:xfrm>
                <a:off x="28015025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3" name="Straight Connector 1952">
                <a:extLst>
                  <a:ext uri="{FF2B5EF4-FFF2-40B4-BE49-F238E27FC236}">
                    <a16:creationId xmlns:a16="http://schemas.microsoft.com/office/drawing/2014/main" id="{C3407C79-4BFA-44CF-BEF6-3C7856D545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4" name="Straight Connector 1953">
                <a:extLst>
                  <a:ext uri="{FF2B5EF4-FFF2-40B4-BE49-F238E27FC236}">
                    <a16:creationId xmlns:a16="http://schemas.microsoft.com/office/drawing/2014/main" id="{D57E7F10-974B-4341-A32D-D7A1DB2E8220}"/>
                  </a:ext>
                </a:extLst>
              </p:cNvPr>
              <p:cNvCxnSpPr/>
              <p:nvPr/>
            </p:nvCxnSpPr>
            <p:spPr>
              <a:xfrm>
                <a:off x="28015025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5" name="Straight Connector 1954">
                <a:extLst>
                  <a:ext uri="{FF2B5EF4-FFF2-40B4-BE49-F238E27FC236}">
                    <a16:creationId xmlns:a16="http://schemas.microsoft.com/office/drawing/2014/main" id="{59C82C3E-9DB8-4CE9-AB76-705680258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6" name="Straight Connector 1955">
                <a:extLst>
                  <a:ext uri="{FF2B5EF4-FFF2-40B4-BE49-F238E27FC236}">
                    <a16:creationId xmlns:a16="http://schemas.microsoft.com/office/drawing/2014/main" id="{6C2B20C5-2807-4438-BB05-999B1FB624BD}"/>
                  </a:ext>
                </a:extLst>
              </p:cNvPr>
              <p:cNvCxnSpPr/>
              <p:nvPr/>
            </p:nvCxnSpPr>
            <p:spPr>
              <a:xfrm>
                <a:off x="28462593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7" name="Straight Connector 1956">
                <a:extLst>
                  <a:ext uri="{FF2B5EF4-FFF2-40B4-BE49-F238E27FC236}">
                    <a16:creationId xmlns:a16="http://schemas.microsoft.com/office/drawing/2014/main" id="{D68D0DB5-9FCA-483F-AA7C-6744B8247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8" name="Straight Connector 1957">
                <a:extLst>
                  <a:ext uri="{FF2B5EF4-FFF2-40B4-BE49-F238E27FC236}">
                    <a16:creationId xmlns:a16="http://schemas.microsoft.com/office/drawing/2014/main" id="{D2839F01-DF81-4B48-8041-4AF4D6E625FA}"/>
                  </a:ext>
                </a:extLst>
              </p:cNvPr>
              <p:cNvCxnSpPr/>
              <p:nvPr/>
            </p:nvCxnSpPr>
            <p:spPr>
              <a:xfrm>
                <a:off x="28462593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9" name="Straight Connector 1958">
                <a:extLst>
                  <a:ext uri="{FF2B5EF4-FFF2-40B4-BE49-F238E27FC236}">
                    <a16:creationId xmlns:a16="http://schemas.microsoft.com/office/drawing/2014/main" id="{A95FC020-52C3-4CC1-A552-992A441A8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0" name="Straight Connector 1959">
                <a:extLst>
                  <a:ext uri="{FF2B5EF4-FFF2-40B4-BE49-F238E27FC236}">
                    <a16:creationId xmlns:a16="http://schemas.microsoft.com/office/drawing/2014/main" id="{99810F0F-1955-4B0A-90AC-6D3D1FB62ECF}"/>
                  </a:ext>
                </a:extLst>
              </p:cNvPr>
              <p:cNvCxnSpPr/>
              <p:nvPr/>
            </p:nvCxnSpPr>
            <p:spPr>
              <a:xfrm>
                <a:off x="28462593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1" name="Straight Connector 1960">
                <a:extLst>
                  <a:ext uri="{FF2B5EF4-FFF2-40B4-BE49-F238E27FC236}">
                    <a16:creationId xmlns:a16="http://schemas.microsoft.com/office/drawing/2014/main" id="{88F0A063-B8DD-4E60-8451-AE0C5F07A4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2" name="Straight Connector 1961">
                <a:extLst>
                  <a:ext uri="{FF2B5EF4-FFF2-40B4-BE49-F238E27FC236}">
                    <a16:creationId xmlns:a16="http://schemas.microsoft.com/office/drawing/2014/main" id="{1B8A97EB-BF3A-46EA-8959-6D1EE549EADD}"/>
                  </a:ext>
                </a:extLst>
              </p:cNvPr>
              <p:cNvCxnSpPr/>
              <p:nvPr/>
            </p:nvCxnSpPr>
            <p:spPr>
              <a:xfrm>
                <a:off x="28911460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3" name="Straight Connector 1962">
                <a:extLst>
                  <a:ext uri="{FF2B5EF4-FFF2-40B4-BE49-F238E27FC236}">
                    <a16:creationId xmlns:a16="http://schemas.microsoft.com/office/drawing/2014/main" id="{45C44B5D-1F2B-4C28-9E7B-4D44F2F24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4" name="Straight Connector 1963">
                <a:extLst>
                  <a:ext uri="{FF2B5EF4-FFF2-40B4-BE49-F238E27FC236}">
                    <a16:creationId xmlns:a16="http://schemas.microsoft.com/office/drawing/2014/main" id="{97434F7D-65C8-4D73-B334-827767C17577}"/>
                  </a:ext>
                </a:extLst>
              </p:cNvPr>
              <p:cNvCxnSpPr/>
              <p:nvPr/>
            </p:nvCxnSpPr>
            <p:spPr>
              <a:xfrm>
                <a:off x="28911460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5" name="Straight Connector 1964">
                <a:extLst>
                  <a:ext uri="{FF2B5EF4-FFF2-40B4-BE49-F238E27FC236}">
                    <a16:creationId xmlns:a16="http://schemas.microsoft.com/office/drawing/2014/main" id="{E0268127-5C3C-4787-AA5D-C4926996B2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6" name="Straight Connector 1965">
                <a:extLst>
                  <a:ext uri="{FF2B5EF4-FFF2-40B4-BE49-F238E27FC236}">
                    <a16:creationId xmlns:a16="http://schemas.microsoft.com/office/drawing/2014/main" id="{9709EC29-13C5-4B09-95E6-EBFD08EFE835}"/>
                  </a:ext>
                </a:extLst>
              </p:cNvPr>
              <p:cNvCxnSpPr/>
              <p:nvPr/>
            </p:nvCxnSpPr>
            <p:spPr>
              <a:xfrm>
                <a:off x="28911460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7" name="Straight Connector 1966">
                <a:extLst>
                  <a:ext uri="{FF2B5EF4-FFF2-40B4-BE49-F238E27FC236}">
                    <a16:creationId xmlns:a16="http://schemas.microsoft.com/office/drawing/2014/main" id="{6A91FB62-6727-4EBA-856A-F67BEC8FC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8" name="Straight Connector 1967">
                <a:extLst>
                  <a:ext uri="{FF2B5EF4-FFF2-40B4-BE49-F238E27FC236}">
                    <a16:creationId xmlns:a16="http://schemas.microsoft.com/office/drawing/2014/main" id="{C77BAB6C-2A5C-47BA-9100-6BCE31112A56}"/>
                  </a:ext>
                </a:extLst>
              </p:cNvPr>
              <p:cNvCxnSpPr/>
              <p:nvPr/>
            </p:nvCxnSpPr>
            <p:spPr>
              <a:xfrm>
                <a:off x="29360326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9" name="Straight Connector 1968">
                <a:extLst>
                  <a:ext uri="{FF2B5EF4-FFF2-40B4-BE49-F238E27FC236}">
                    <a16:creationId xmlns:a16="http://schemas.microsoft.com/office/drawing/2014/main" id="{38487039-4C92-4FE3-8963-E176EF434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0" name="Straight Connector 1969">
                <a:extLst>
                  <a:ext uri="{FF2B5EF4-FFF2-40B4-BE49-F238E27FC236}">
                    <a16:creationId xmlns:a16="http://schemas.microsoft.com/office/drawing/2014/main" id="{1C06215D-118A-4D60-87D2-EAFEF8C2D8AF}"/>
                  </a:ext>
                </a:extLst>
              </p:cNvPr>
              <p:cNvCxnSpPr/>
              <p:nvPr/>
            </p:nvCxnSpPr>
            <p:spPr>
              <a:xfrm>
                <a:off x="29360326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1" name="Straight Connector 1970">
                <a:extLst>
                  <a:ext uri="{FF2B5EF4-FFF2-40B4-BE49-F238E27FC236}">
                    <a16:creationId xmlns:a16="http://schemas.microsoft.com/office/drawing/2014/main" id="{3070A959-5966-4279-B29E-3116033E6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2" name="Straight Connector 1971">
                <a:extLst>
                  <a:ext uri="{FF2B5EF4-FFF2-40B4-BE49-F238E27FC236}">
                    <a16:creationId xmlns:a16="http://schemas.microsoft.com/office/drawing/2014/main" id="{BC2B5521-5FBB-4FC7-AC1B-0CA1C67E6A8F}"/>
                  </a:ext>
                </a:extLst>
              </p:cNvPr>
              <p:cNvCxnSpPr/>
              <p:nvPr/>
            </p:nvCxnSpPr>
            <p:spPr>
              <a:xfrm>
                <a:off x="29360326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3" name="Straight Connector 1972">
                <a:extLst>
                  <a:ext uri="{FF2B5EF4-FFF2-40B4-BE49-F238E27FC236}">
                    <a16:creationId xmlns:a16="http://schemas.microsoft.com/office/drawing/2014/main" id="{2534B076-F80C-4ABE-8834-2A04E0A2DA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4" name="Straight Connector 1973">
                <a:extLst>
                  <a:ext uri="{FF2B5EF4-FFF2-40B4-BE49-F238E27FC236}">
                    <a16:creationId xmlns:a16="http://schemas.microsoft.com/office/drawing/2014/main" id="{2FA37977-4767-4EB0-A2CD-32055DF7FD01}"/>
                  </a:ext>
                </a:extLst>
              </p:cNvPr>
              <p:cNvCxnSpPr/>
              <p:nvPr/>
            </p:nvCxnSpPr>
            <p:spPr>
              <a:xfrm>
                <a:off x="29809193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5" name="Straight Connector 1974">
                <a:extLst>
                  <a:ext uri="{FF2B5EF4-FFF2-40B4-BE49-F238E27FC236}">
                    <a16:creationId xmlns:a16="http://schemas.microsoft.com/office/drawing/2014/main" id="{3F70CFA9-F042-4D76-9B6B-73921C1A61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6" name="Straight Connector 1975">
                <a:extLst>
                  <a:ext uri="{FF2B5EF4-FFF2-40B4-BE49-F238E27FC236}">
                    <a16:creationId xmlns:a16="http://schemas.microsoft.com/office/drawing/2014/main" id="{D5D598F8-B944-490D-99AE-2D408447FAE3}"/>
                  </a:ext>
                </a:extLst>
              </p:cNvPr>
              <p:cNvCxnSpPr/>
              <p:nvPr/>
            </p:nvCxnSpPr>
            <p:spPr>
              <a:xfrm>
                <a:off x="29809193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7" name="Straight Connector 1976">
                <a:extLst>
                  <a:ext uri="{FF2B5EF4-FFF2-40B4-BE49-F238E27FC236}">
                    <a16:creationId xmlns:a16="http://schemas.microsoft.com/office/drawing/2014/main" id="{3F6EF6B8-D5D4-4C05-A2E6-2ED8D7724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8" name="Straight Connector 1977">
                <a:extLst>
                  <a:ext uri="{FF2B5EF4-FFF2-40B4-BE49-F238E27FC236}">
                    <a16:creationId xmlns:a16="http://schemas.microsoft.com/office/drawing/2014/main" id="{6CA90AC4-E7E1-4F4C-AB41-FCEC639E9D9A}"/>
                  </a:ext>
                </a:extLst>
              </p:cNvPr>
              <p:cNvCxnSpPr/>
              <p:nvPr/>
            </p:nvCxnSpPr>
            <p:spPr>
              <a:xfrm>
                <a:off x="29809193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9" name="Straight Connector 1978">
                <a:extLst>
                  <a:ext uri="{FF2B5EF4-FFF2-40B4-BE49-F238E27FC236}">
                    <a16:creationId xmlns:a16="http://schemas.microsoft.com/office/drawing/2014/main" id="{69D5B6EC-24CC-4853-A154-CABFE366A0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0" name="Straight Connector 1979">
                <a:extLst>
                  <a:ext uri="{FF2B5EF4-FFF2-40B4-BE49-F238E27FC236}">
                    <a16:creationId xmlns:a16="http://schemas.microsoft.com/office/drawing/2014/main" id="{7AC5BFE4-25AC-4EEE-8C45-5650F89DED50}"/>
                  </a:ext>
                </a:extLst>
              </p:cNvPr>
              <p:cNvCxnSpPr/>
              <p:nvPr/>
            </p:nvCxnSpPr>
            <p:spPr>
              <a:xfrm>
                <a:off x="27117292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1" name="Straight Connector 1980">
                <a:extLst>
                  <a:ext uri="{FF2B5EF4-FFF2-40B4-BE49-F238E27FC236}">
                    <a16:creationId xmlns:a16="http://schemas.microsoft.com/office/drawing/2014/main" id="{74E02B20-ECEB-49DF-B5FF-778E35DA2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2" name="Straight Connector 1981">
                <a:extLst>
                  <a:ext uri="{FF2B5EF4-FFF2-40B4-BE49-F238E27FC236}">
                    <a16:creationId xmlns:a16="http://schemas.microsoft.com/office/drawing/2014/main" id="{387ABF29-2EFA-4E33-B79A-4DA0864D8D9E}"/>
                  </a:ext>
                </a:extLst>
              </p:cNvPr>
              <p:cNvCxnSpPr/>
              <p:nvPr/>
            </p:nvCxnSpPr>
            <p:spPr>
              <a:xfrm>
                <a:off x="27117292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3" name="Straight Connector 1982">
                <a:extLst>
                  <a:ext uri="{FF2B5EF4-FFF2-40B4-BE49-F238E27FC236}">
                    <a16:creationId xmlns:a16="http://schemas.microsoft.com/office/drawing/2014/main" id="{2CD7E791-AA28-4BC1-8449-6C6694466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4" name="Straight Connector 1983">
                <a:extLst>
                  <a:ext uri="{FF2B5EF4-FFF2-40B4-BE49-F238E27FC236}">
                    <a16:creationId xmlns:a16="http://schemas.microsoft.com/office/drawing/2014/main" id="{433D455A-9D62-4A4C-883B-00B357B3186B}"/>
                  </a:ext>
                </a:extLst>
              </p:cNvPr>
              <p:cNvCxnSpPr/>
              <p:nvPr/>
            </p:nvCxnSpPr>
            <p:spPr>
              <a:xfrm>
                <a:off x="27117292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5" name="Straight Connector 1984">
                <a:extLst>
                  <a:ext uri="{FF2B5EF4-FFF2-40B4-BE49-F238E27FC236}">
                    <a16:creationId xmlns:a16="http://schemas.microsoft.com/office/drawing/2014/main" id="{D8E39FE1-C934-45FC-813D-5DE0A3484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6" name="Straight Connector 1985">
                <a:extLst>
                  <a:ext uri="{FF2B5EF4-FFF2-40B4-BE49-F238E27FC236}">
                    <a16:creationId xmlns:a16="http://schemas.microsoft.com/office/drawing/2014/main" id="{31CC513B-E4CC-4FD0-80E0-C17FAA153D1B}"/>
                  </a:ext>
                </a:extLst>
              </p:cNvPr>
              <p:cNvCxnSpPr/>
              <p:nvPr/>
            </p:nvCxnSpPr>
            <p:spPr>
              <a:xfrm>
                <a:off x="2756615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7" name="Straight Connector 1986">
                <a:extLst>
                  <a:ext uri="{FF2B5EF4-FFF2-40B4-BE49-F238E27FC236}">
                    <a16:creationId xmlns:a16="http://schemas.microsoft.com/office/drawing/2014/main" id="{814716A6-B974-48EE-80A3-3B30C4EB1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8" name="Straight Connector 1987">
                <a:extLst>
                  <a:ext uri="{FF2B5EF4-FFF2-40B4-BE49-F238E27FC236}">
                    <a16:creationId xmlns:a16="http://schemas.microsoft.com/office/drawing/2014/main" id="{347A9732-6081-4279-AEB8-E36B33534E2E}"/>
                  </a:ext>
                </a:extLst>
              </p:cNvPr>
              <p:cNvCxnSpPr/>
              <p:nvPr/>
            </p:nvCxnSpPr>
            <p:spPr>
              <a:xfrm>
                <a:off x="2756615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9" name="Straight Connector 1988">
                <a:extLst>
                  <a:ext uri="{FF2B5EF4-FFF2-40B4-BE49-F238E27FC236}">
                    <a16:creationId xmlns:a16="http://schemas.microsoft.com/office/drawing/2014/main" id="{62B91EC8-B645-4D6A-AB61-88BD16BA70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0" name="Straight Connector 1989">
                <a:extLst>
                  <a:ext uri="{FF2B5EF4-FFF2-40B4-BE49-F238E27FC236}">
                    <a16:creationId xmlns:a16="http://schemas.microsoft.com/office/drawing/2014/main" id="{41F6C763-B960-41FA-9731-7CCE941478CE}"/>
                  </a:ext>
                </a:extLst>
              </p:cNvPr>
              <p:cNvCxnSpPr/>
              <p:nvPr/>
            </p:nvCxnSpPr>
            <p:spPr>
              <a:xfrm>
                <a:off x="2756615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1" name="Straight Connector 1990">
                <a:extLst>
                  <a:ext uri="{FF2B5EF4-FFF2-40B4-BE49-F238E27FC236}">
                    <a16:creationId xmlns:a16="http://schemas.microsoft.com/office/drawing/2014/main" id="{9C09F81F-BF6F-402D-B1C1-7F668DB07E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2" name="Straight Connector 1991">
                <a:extLst>
                  <a:ext uri="{FF2B5EF4-FFF2-40B4-BE49-F238E27FC236}">
                    <a16:creationId xmlns:a16="http://schemas.microsoft.com/office/drawing/2014/main" id="{1FEB96C4-684B-4A8B-A253-33924E4318B4}"/>
                  </a:ext>
                </a:extLst>
              </p:cNvPr>
              <p:cNvCxnSpPr/>
              <p:nvPr/>
            </p:nvCxnSpPr>
            <p:spPr>
              <a:xfrm>
                <a:off x="28015025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3" name="Straight Connector 1992">
                <a:extLst>
                  <a:ext uri="{FF2B5EF4-FFF2-40B4-BE49-F238E27FC236}">
                    <a16:creationId xmlns:a16="http://schemas.microsoft.com/office/drawing/2014/main" id="{E91E1E21-01F9-4FD6-BEF8-B7A9DB21A0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4" name="Straight Connector 1993">
                <a:extLst>
                  <a:ext uri="{FF2B5EF4-FFF2-40B4-BE49-F238E27FC236}">
                    <a16:creationId xmlns:a16="http://schemas.microsoft.com/office/drawing/2014/main" id="{7DD830A4-208F-4851-AAC2-E0D9BED84AA3}"/>
                  </a:ext>
                </a:extLst>
              </p:cNvPr>
              <p:cNvCxnSpPr/>
              <p:nvPr/>
            </p:nvCxnSpPr>
            <p:spPr>
              <a:xfrm>
                <a:off x="28015025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5" name="Straight Connector 1994">
                <a:extLst>
                  <a:ext uri="{FF2B5EF4-FFF2-40B4-BE49-F238E27FC236}">
                    <a16:creationId xmlns:a16="http://schemas.microsoft.com/office/drawing/2014/main" id="{FFDA6526-7C0B-416D-A087-90301E089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6" name="Straight Connector 1995">
                <a:extLst>
                  <a:ext uri="{FF2B5EF4-FFF2-40B4-BE49-F238E27FC236}">
                    <a16:creationId xmlns:a16="http://schemas.microsoft.com/office/drawing/2014/main" id="{BB24A9E3-4D86-4AFB-B7CE-9FB915156A9C}"/>
                  </a:ext>
                </a:extLst>
              </p:cNvPr>
              <p:cNvCxnSpPr/>
              <p:nvPr/>
            </p:nvCxnSpPr>
            <p:spPr>
              <a:xfrm>
                <a:off x="28015025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7" name="Straight Connector 1996">
                <a:extLst>
                  <a:ext uri="{FF2B5EF4-FFF2-40B4-BE49-F238E27FC236}">
                    <a16:creationId xmlns:a16="http://schemas.microsoft.com/office/drawing/2014/main" id="{1DD6EDE8-8FC8-4AFC-8B54-56D09ADD5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8" name="Straight Connector 1997">
                <a:extLst>
                  <a:ext uri="{FF2B5EF4-FFF2-40B4-BE49-F238E27FC236}">
                    <a16:creationId xmlns:a16="http://schemas.microsoft.com/office/drawing/2014/main" id="{5530DF61-975E-45DB-84EB-AF58340865C9}"/>
                  </a:ext>
                </a:extLst>
              </p:cNvPr>
              <p:cNvCxnSpPr/>
              <p:nvPr/>
            </p:nvCxnSpPr>
            <p:spPr>
              <a:xfrm>
                <a:off x="31603361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9" name="Straight Connector 1998">
                <a:extLst>
                  <a:ext uri="{FF2B5EF4-FFF2-40B4-BE49-F238E27FC236}">
                    <a16:creationId xmlns:a16="http://schemas.microsoft.com/office/drawing/2014/main" id="{CF3BCD24-A28F-4A80-AE50-CB8F1A284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0" name="Straight Connector 1999">
                <a:extLst>
                  <a:ext uri="{FF2B5EF4-FFF2-40B4-BE49-F238E27FC236}">
                    <a16:creationId xmlns:a16="http://schemas.microsoft.com/office/drawing/2014/main" id="{02C9CF76-ED40-4B0B-8E9A-652E9CE5D6F9}"/>
                  </a:ext>
                </a:extLst>
              </p:cNvPr>
              <p:cNvCxnSpPr/>
              <p:nvPr/>
            </p:nvCxnSpPr>
            <p:spPr>
              <a:xfrm>
                <a:off x="31603361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1" name="Straight Connector 2000">
                <a:extLst>
                  <a:ext uri="{FF2B5EF4-FFF2-40B4-BE49-F238E27FC236}">
                    <a16:creationId xmlns:a16="http://schemas.microsoft.com/office/drawing/2014/main" id="{610E863C-F4EC-460B-A130-D6019386F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5" name="Straight Connector 2004">
                <a:extLst>
                  <a:ext uri="{FF2B5EF4-FFF2-40B4-BE49-F238E27FC236}">
                    <a16:creationId xmlns:a16="http://schemas.microsoft.com/office/drawing/2014/main" id="{3853DA3D-29BB-47E5-89B0-C0654F8B6383}"/>
                  </a:ext>
                </a:extLst>
              </p:cNvPr>
              <p:cNvCxnSpPr/>
              <p:nvPr/>
            </p:nvCxnSpPr>
            <p:spPr>
              <a:xfrm>
                <a:off x="31603361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0" name="Straight Connector 2009">
                <a:extLst>
                  <a:ext uri="{FF2B5EF4-FFF2-40B4-BE49-F238E27FC236}">
                    <a16:creationId xmlns:a16="http://schemas.microsoft.com/office/drawing/2014/main" id="{40928977-5025-4C80-A735-6F6B20BBD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1" name="Straight Connector 2010">
                <a:extLst>
                  <a:ext uri="{FF2B5EF4-FFF2-40B4-BE49-F238E27FC236}">
                    <a16:creationId xmlns:a16="http://schemas.microsoft.com/office/drawing/2014/main" id="{E6BEBD71-2202-46DB-90AA-FAA395B87104}"/>
                  </a:ext>
                </a:extLst>
              </p:cNvPr>
              <p:cNvCxnSpPr/>
              <p:nvPr/>
            </p:nvCxnSpPr>
            <p:spPr>
              <a:xfrm>
                <a:off x="31603361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2" name="Straight Connector 2011">
                <a:extLst>
                  <a:ext uri="{FF2B5EF4-FFF2-40B4-BE49-F238E27FC236}">
                    <a16:creationId xmlns:a16="http://schemas.microsoft.com/office/drawing/2014/main" id="{8DC8698B-890B-416B-9F2C-D20564D3B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3" name="Straight Connector 2012">
                <a:extLst>
                  <a:ext uri="{FF2B5EF4-FFF2-40B4-BE49-F238E27FC236}">
                    <a16:creationId xmlns:a16="http://schemas.microsoft.com/office/drawing/2014/main" id="{0263FE2B-307D-40D0-86B4-9BECD088B179}"/>
                  </a:ext>
                </a:extLst>
              </p:cNvPr>
              <p:cNvCxnSpPr/>
              <p:nvPr/>
            </p:nvCxnSpPr>
            <p:spPr>
              <a:xfrm>
                <a:off x="3205222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7" name="Straight Connector 2026">
                <a:extLst>
                  <a:ext uri="{FF2B5EF4-FFF2-40B4-BE49-F238E27FC236}">
                    <a16:creationId xmlns:a16="http://schemas.microsoft.com/office/drawing/2014/main" id="{AC8C4D53-5D03-4140-B245-B219B2AA7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8" name="Straight Connector 2027">
                <a:extLst>
                  <a:ext uri="{FF2B5EF4-FFF2-40B4-BE49-F238E27FC236}">
                    <a16:creationId xmlns:a16="http://schemas.microsoft.com/office/drawing/2014/main" id="{36F2315C-CF07-40CB-90E4-3C579464E6CA}"/>
                  </a:ext>
                </a:extLst>
              </p:cNvPr>
              <p:cNvCxnSpPr/>
              <p:nvPr/>
            </p:nvCxnSpPr>
            <p:spPr>
              <a:xfrm>
                <a:off x="3205222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9" name="Straight Connector 2028">
                <a:extLst>
                  <a:ext uri="{FF2B5EF4-FFF2-40B4-BE49-F238E27FC236}">
                    <a16:creationId xmlns:a16="http://schemas.microsoft.com/office/drawing/2014/main" id="{561E4AB7-286F-40F4-9A26-23C367EF51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0" name="Straight Connector 2029">
                <a:extLst>
                  <a:ext uri="{FF2B5EF4-FFF2-40B4-BE49-F238E27FC236}">
                    <a16:creationId xmlns:a16="http://schemas.microsoft.com/office/drawing/2014/main" id="{688DCA8B-0FAC-4A38-8000-0D3DC91AD42E}"/>
                  </a:ext>
                </a:extLst>
              </p:cNvPr>
              <p:cNvCxnSpPr/>
              <p:nvPr/>
            </p:nvCxnSpPr>
            <p:spPr>
              <a:xfrm>
                <a:off x="3205222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1" name="Straight Connector 2030">
                <a:extLst>
                  <a:ext uri="{FF2B5EF4-FFF2-40B4-BE49-F238E27FC236}">
                    <a16:creationId xmlns:a16="http://schemas.microsoft.com/office/drawing/2014/main" id="{BE12CA38-E2A4-4E14-8B07-2043395C6C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2" name="Straight Connector 2031">
                <a:extLst>
                  <a:ext uri="{FF2B5EF4-FFF2-40B4-BE49-F238E27FC236}">
                    <a16:creationId xmlns:a16="http://schemas.microsoft.com/office/drawing/2014/main" id="{E3621206-FFEF-403D-A983-3101D03366D0}"/>
                  </a:ext>
                </a:extLst>
              </p:cNvPr>
              <p:cNvCxnSpPr/>
              <p:nvPr/>
            </p:nvCxnSpPr>
            <p:spPr>
              <a:xfrm>
                <a:off x="3205222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3" name="Straight Connector 2032">
                <a:extLst>
                  <a:ext uri="{FF2B5EF4-FFF2-40B4-BE49-F238E27FC236}">
                    <a16:creationId xmlns:a16="http://schemas.microsoft.com/office/drawing/2014/main" id="{02F25A1D-F34A-4C22-A558-646DBE597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4" name="Straight Connector 2033">
                <a:extLst>
                  <a:ext uri="{FF2B5EF4-FFF2-40B4-BE49-F238E27FC236}">
                    <a16:creationId xmlns:a16="http://schemas.microsoft.com/office/drawing/2014/main" id="{71CF7DFF-D4BE-4B57-A741-2A9C303D473D}"/>
                  </a:ext>
                </a:extLst>
              </p:cNvPr>
              <p:cNvCxnSpPr/>
              <p:nvPr/>
            </p:nvCxnSpPr>
            <p:spPr>
              <a:xfrm>
                <a:off x="32501094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5" name="Straight Connector 2034">
                <a:extLst>
                  <a:ext uri="{FF2B5EF4-FFF2-40B4-BE49-F238E27FC236}">
                    <a16:creationId xmlns:a16="http://schemas.microsoft.com/office/drawing/2014/main" id="{4E85BA74-FEC6-45FB-B203-0CA49B67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6" name="Straight Connector 2035">
                <a:extLst>
                  <a:ext uri="{FF2B5EF4-FFF2-40B4-BE49-F238E27FC236}">
                    <a16:creationId xmlns:a16="http://schemas.microsoft.com/office/drawing/2014/main" id="{0F10D85F-6DCD-4E96-8047-6C64F64ECED2}"/>
                  </a:ext>
                </a:extLst>
              </p:cNvPr>
              <p:cNvCxnSpPr/>
              <p:nvPr/>
            </p:nvCxnSpPr>
            <p:spPr>
              <a:xfrm>
                <a:off x="32501094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7" name="Straight Connector 2036">
                <a:extLst>
                  <a:ext uri="{FF2B5EF4-FFF2-40B4-BE49-F238E27FC236}">
                    <a16:creationId xmlns:a16="http://schemas.microsoft.com/office/drawing/2014/main" id="{FA044772-5369-4FBB-9CDF-3D61C2E71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8" name="Straight Connector 2037">
                <a:extLst>
                  <a:ext uri="{FF2B5EF4-FFF2-40B4-BE49-F238E27FC236}">
                    <a16:creationId xmlns:a16="http://schemas.microsoft.com/office/drawing/2014/main" id="{2A9B8486-4DE2-4ECA-A50F-683CAEA03F65}"/>
                  </a:ext>
                </a:extLst>
              </p:cNvPr>
              <p:cNvCxnSpPr/>
              <p:nvPr/>
            </p:nvCxnSpPr>
            <p:spPr>
              <a:xfrm>
                <a:off x="32501094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9" name="Straight Connector 2038">
                <a:extLst>
                  <a:ext uri="{FF2B5EF4-FFF2-40B4-BE49-F238E27FC236}">
                    <a16:creationId xmlns:a16="http://schemas.microsoft.com/office/drawing/2014/main" id="{921A2451-0E7B-4BBC-9A96-4BE14555D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0" name="Straight Connector 2039">
                <a:extLst>
                  <a:ext uri="{FF2B5EF4-FFF2-40B4-BE49-F238E27FC236}">
                    <a16:creationId xmlns:a16="http://schemas.microsoft.com/office/drawing/2014/main" id="{939BC9B8-C9EC-4C8D-828D-6FADE62541CC}"/>
                  </a:ext>
                </a:extLst>
              </p:cNvPr>
              <p:cNvCxnSpPr/>
              <p:nvPr/>
            </p:nvCxnSpPr>
            <p:spPr>
              <a:xfrm>
                <a:off x="32501094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1" name="Straight Connector 2040">
                <a:extLst>
                  <a:ext uri="{FF2B5EF4-FFF2-40B4-BE49-F238E27FC236}">
                    <a16:creationId xmlns:a16="http://schemas.microsoft.com/office/drawing/2014/main" id="{079B5F21-7CE8-4AE9-A33F-2D542A4B9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2" name="Straight Connector 2041">
                <a:extLst>
                  <a:ext uri="{FF2B5EF4-FFF2-40B4-BE49-F238E27FC236}">
                    <a16:creationId xmlns:a16="http://schemas.microsoft.com/office/drawing/2014/main" id="{001CD37D-B452-4252-A942-C8D9EBDA04AF}"/>
                  </a:ext>
                </a:extLst>
              </p:cNvPr>
              <p:cNvCxnSpPr/>
              <p:nvPr/>
            </p:nvCxnSpPr>
            <p:spPr>
              <a:xfrm>
                <a:off x="32949961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3" name="Straight Connector 2042">
                <a:extLst>
                  <a:ext uri="{FF2B5EF4-FFF2-40B4-BE49-F238E27FC236}">
                    <a16:creationId xmlns:a16="http://schemas.microsoft.com/office/drawing/2014/main" id="{2F977163-B6D0-43F1-852F-FFFFA02B1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4" name="Straight Connector 2043">
                <a:extLst>
                  <a:ext uri="{FF2B5EF4-FFF2-40B4-BE49-F238E27FC236}">
                    <a16:creationId xmlns:a16="http://schemas.microsoft.com/office/drawing/2014/main" id="{65AC28D0-1BF6-4E61-8208-FAE7425D3AB4}"/>
                  </a:ext>
                </a:extLst>
              </p:cNvPr>
              <p:cNvCxnSpPr/>
              <p:nvPr/>
            </p:nvCxnSpPr>
            <p:spPr>
              <a:xfrm>
                <a:off x="32949961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5" name="Straight Connector 2044">
                <a:extLst>
                  <a:ext uri="{FF2B5EF4-FFF2-40B4-BE49-F238E27FC236}">
                    <a16:creationId xmlns:a16="http://schemas.microsoft.com/office/drawing/2014/main" id="{DD88652D-4B21-45B5-A5C8-84088BD23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6" name="Straight Connector 2045">
                <a:extLst>
                  <a:ext uri="{FF2B5EF4-FFF2-40B4-BE49-F238E27FC236}">
                    <a16:creationId xmlns:a16="http://schemas.microsoft.com/office/drawing/2014/main" id="{761CD475-B53F-4FE8-9C9C-2C71324AF07C}"/>
                  </a:ext>
                </a:extLst>
              </p:cNvPr>
              <p:cNvCxnSpPr/>
              <p:nvPr/>
            </p:nvCxnSpPr>
            <p:spPr>
              <a:xfrm>
                <a:off x="32949961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7" name="Straight Connector 2046">
                <a:extLst>
                  <a:ext uri="{FF2B5EF4-FFF2-40B4-BE49-F238E27FC236}">
                    <a16:creationId xmlns:a16="http://schemas.microsoft.com/office/drawing/2014/main" id="{8A9E7A16-5AFB-4CC3-B593-C27571006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8" name="Straight Connector 2047">
                <a:extLst>
                  <a:ext uri="{FF2B5EF4-FFF2-40B4-BE49-F238E27FC236}">
                    <a16:creationId xmlns:a16="http://schemas.microsoft.com/office/drawing/2014/main" id="{BB516E18-0D02-4C2C-9BC9-3D03770D677B}"/>
                  </a:ext>
                </a:extLst>
              </p:cNvPr>
              <p:cNvCxnSpPr/>
              <p:nvPr/>
            </p:nvCxnSpPr>
            <p:spPr>
              <a:xfrm>
                <a:off x="32949961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9" name="Straight Connector 2048">
                <a:extLst>
                  <a:ext uri="{FF2B5EF4-FFF2-40B4-BE49-F238E27FC236}">
                    <a16:creationId xmlns:a16="http://schemas.microsoft.com/office/drawing/2014/main" id="{CA10D91E-31B5-4E83-AA99-5DE2329F2D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0" name="Straight Connector 2049">
                <a:extLst>
                  <a:ext uri="{FF2B5EF4-FFF2-40B4-BE49-F238E27FC236}">
                    <a16:creationId xmlns:a16="http://schemas.microsoft.com/office/drawing/2014/main" id="{E369CD5B-01F4-46F7-A54B-3990989063BC}"/>
                  </a:ext>
                </a:extLst>
              </p:cNvPr>
              <p:cNvCxnSpPr/>
              <p:nvPr/>
            </p:nvCxnSpPr>
            <p:spPr>
              <a:xfrm>
                <a:off x="30258060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1" name="Straight Connector 2050">
                <a:extLst>
                  <a:ext uri="{FF2B5EF4-FFF2-40B4-BE49-F238E27FC236}">
                    <a16:creationId xmlns:a16="http://schemas.microsoft.com/office/drawing/2014/main" id="{9DA32B86-E533-4833-930D-81A496B7A2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2" name="Straight Connector 2051">
                <a:extLst>
                  <a:ext uri="{FF2B5EF4-FFF2-40B4-BE49-F238E27FC236}">
                    <a16:creationId xmlns:a16="http://schemas.microsoft.com/office/drawing/2014/main" id="{600425F5-D489-4634-8B41-BB53F2103756}"/>
                  </a:ext>
                </a:extLst>
              </p:cNvPr>
              <p:cNvCxnSpPr/>
              <p:nvPr/>
            </p:nvCxnSpPr>
            <p:spPr>
              <a:xfrm>
                <a:off x="30258060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3" name="Straight Connector 2052">
                <a:extLst>
                  <a:ext uri="{FF2B5EF4-FFF2-40B4-BE49-F238E27FC236}">
                    <a16:creationId xmlns:a16="http://schemas.microsoft.com/office/drawing/2014/main" id="{03F49678-27AB-4B2E-8485-1E0181CB5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4" name="Straight Connector 2053">
                <a:extLst>
                  <a:ext uri="{FF2B5EF4-FFF2-40B4-BE49-F238E27FC236}">
                    <a16:creationId xmlns:a16="http://schemas.microsoft.com/office/drawing/2014/main" id="{F8A5BCAC-FDAC-4E0A-89E7-855D057FC947}"/>
                  </a:ext>
                </a:extLst>
              </p:cNvPr>
              <p:cNvCxnSpPr/>
              <p:nvPr/>
            </p:nvCxnSpPr>
            <p:spPr>
              <a:xfrm>
                <a:off x="30258060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5" name="Straight Connector 2054">
                <a:extLst>
                  <a:ext uri="{FF2B5EF4-FFF2-40B4-BE49-F238E27FC236}">
                    <a16:creationId xmlns:a16="http://schemas.microsoft.com/office/drawing/2014/main" id="{51B74986-3828-4C2A-BD79-BD3266FA9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6" name="Straight Connector 2055">
                <a:extLst>
                  <a:ext uri="{FF2B5EF4-FFF2-40B4-BE49-F238E27FC236}">
                    <a16:creationId xmlns:a16="http://schemas.microsoft.com/office/drawing/2014/main" id="{63D68025-83CC-4B6C-A84C-2C347F355F47}"/>
                  </a:ext>
                </a:extLst>
              </p:cNvPr>
              <p:cNvCxnSpPr/>
              <p:nvPr/>
            </p:nvCxnSpPr>
            <p:spPr>
              <a:xfrm>
                <a:off x="30258060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7" name="Straight Connector 2056">
                <a:extLst>
                  <a:ext uri="{FF2B5EF4-FFF2-40B4-BE49-F238E27FC236}">
                    <a16:creationId xmlns:a16="http://schemas.microsoft.com/office/drawing/2014/main" id="{D1427C9B-9506-4CB5-810E-DA9DF96347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8" name="Straight Connector 2057">
                <a:extLst>
                  <a:ext uri="{FF2B5EF4-FFF2-40B4-BE49-F238E27FC236}">
                    <a16:creationId xmlns:a16="http://schemas.microsoft.com/office/drawing/2014/main" id="{60CE1AC8-499C-4D05-A04D-051B521ACBF2}"/>
                  </a:ext>
                </a:extLst>
              </p:cNvPr>
              <p:cNvCxnSpPr/>
              <p:nvPr/>
            </p:nvCxnSpPr>
            <p:spPr>
              <a:xfrm>
                <a:off x="30706926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9" name="Straight Connector 2058">
                <a:extLst>
                  <a:ext uri="{FF2B5EF4-FFF2-40B4-BE49-F238E27FC236}">
                    <a16:creationId xmlns:a16="http://schemas.microsoft.com/office/drawing/2014/main" id="{70F8FBE7-4A43-471E-93D5-C7BD676C1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0" name="Straight Connector 2059">
                <a:extLst>
                  <a:ext uri="{FF2B5EF4-FFF2-40B4-BE49-F238E27FC236}">
                    <a16:creationId xmlns:a16="http://schemas.microsoft.com/office/drawing/2014/main" id="{519E0A4B-64D8-42D9-89C1-84A1FE5701FE}"/>
                  </a:ext>
                </a:extLst>
              </p:cNvPr>
              <p:cNvCxnSpPr/>
              <p:nvPr/>
            </p:nvCxnSpPr>
            <p:spPr>
              <a:xfrm>
                <a:off x="30706926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1" name="Straight Connector 2060">
                <a:extLst>
                  <a:ext uri="{FF2B5EF4-FFF2-40B4-BE49-F238E27FC236}">
                    <a16:creationId xmlns:a16="http://schemas.microsoft.com/office/drawing/2014/main" id="{FE582EFE-E57B-40CE-B9E4-2C34A5463F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2" name="Straight Connector 2061">
                <a:extLst>
                  <a:ext uri="{FF2B5EF4-FFF2-40B4-BE49-F238E27FC236}">
                    <a16:creationId xmlns:a16="http://schemas.microsoft.com/office/drawing/2014/main" id="{47982C72-D737-4F16-8C78-7BDF5651451F}"/>
                  </a:ext>
                </a:extLst>
              </p:cNvPr>
              <p:cNvCxnSpPr/>
              <p:nvPr/>
            </p:nvCxnSpPr>
            <p:spPr>
              <a:xfrm>
                <a:off x="30706926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3" name="Straight Connector 2062">
                <a:extLst>
                  <a:ext uri="{FF2B5EF4-FFF2-40B4-BE49-F238E27FC236}">
                    <a16:creationId xmlns:a16="http://schemas.microsoft.com/office/drawing/2014/main" id="{FBF6BE9D-F3BA-4F1B-818E-95F2E7313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4" name="Straight Connector 2063">
                <a:extLst>
                  <a:ext uri="{FF2B5EF4-FFF2-40B4-BE49-F238E27FC236}">
                    <a16:creationId xmlns:a16="http://schemas.microsoft.com/office/drawing/2014/main" id="{13F8935A-07F3-404C-84AF-E52294EA882F}"/>
                  </a:ext>
                </a:extLst>
              </p:cNvPr>
              <p:cNvCxnSpPr/>
              <p:nvPr/>
            </p:nvCxnSpPr>
            <p:spPr>
              <a:xfrm>
                <a:off x="30706926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5" name="Straight Connector 2064">
                <a:extLst>
                  <a:ext uri="{FF2B5EF4-FFF2-40B4-BE49-F238E27FC236}">
                    <a16:creationId xmlns:a16="http://schemas.microsoft.com/office/drawing/2014/main" id="{4C838A15-D0A5-4FE9-8966-74670EBF3E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6" name="Straight Connector 2065">
                <a:extLst>
                  <a:ext uri="{FF2B5EF4-FFF2-40B4-BE49-F238E27FC236}">
                    <a16:creationId xmlns:a16="http://schemas.microsoft.com/office/drawing/2014/main" id="{928E9B49-1748-4E07-8E75-40FAAC71360A}"/>
                  </a:ext>
                </a:extLst>
              </p:cNvPr>
              <p:cNvCxnSpPr/>
              <p:nvPr/>
            </p:nvCxnSpPr>
            <p:spPr>
              <a:xfrm>
                <a:off x="31155793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7" name="Straight Connector 2066">
                <a:extLst>
                  <a:ext uri="{FF2B5EF4-FFF2-40B4-BE49-F238E27FC236}">
                    <a16:creationId xmlns:a16="http://schemas.microsoft.com/office/drawing/2014/main" id="{447E38A2-2485-4C64-B298-BC014BE633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8" name="Straight Connector 2067">
                <a:extLst>
                  <a:ext uri="{FF2B5EF4-FFF2-40B4-BE49-F238E27FC236}">
                    <a16:creationId xmlns:a16="http://schemas.microsoft.com/office/drawing/2014/main" id="{6AAD5364-6F51-42BA-8B77-7F3A47F7A8EC}"/>
                  </a:ext>
                </a:extLst>
              </p:cNvPr>
              <p:cNvCxnSpPr/>
              <p:nvPr/>
            </p:nvCxnSpPr>
            <p:spPr>
              <a:xfrm>
                <a:off x="31155793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9" name="Straight Connector 2068">
                <a:extLst>
                  <a:ext uri="{FF2B5EF4-FFF2-40B4-BE49-F238E27FC236}">
                    <a16:creationId xmlns:a16="http://schemas.microsoft.com/office/drawing/2014/main" id="{DFC14A44-FB89-4537-9A6E-F8CDD60F08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0" name="Straight Connector 2069">
                <a:extLst>
                  <a:ext uri="{FF2B5EF4-FFF2-40B4-BE49-F238E27FC236}">
                    <a16:creationId xmlns:a16="http://schemas.microsoft.com/office/drawing/2014/main" id="{2F42682B-DB25-4D75-8885-5B85A18BC2F0}"/>
                  </a:ext>
                </a:extLst>
              </p:cNvPr>
              <p:cNvCxnSpPr/>
              <p:nvPr/>
            </p:nvCxnSpPr>
            <p:spPr>
              <a:xfrm>
                <a:off x="31155793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1" name="Straight Connector 2070">
                <a:extLst>
                  <a:ext uri="{FF2B5EF4-FFF2-40B4-BE49-F238E27FC236}">
                    <a16:creationId xmlns:a16="http://schemas.microsoft.com/office/drawing/2014/main" id="{CE766CCA-3AC4-4351-80F1-1128A07F3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2" name="Straight Connector 2071">
                <a:extLst>
                  <a:ext uri="{FF2B5EF4-FFF2-40B4-BE49-F238E27FC236}">
                    <a16:creationId xmlns:a16="http://schemas.microsoft.com/office/drawing/2014/main" id="{B444D0B7-A27B-4891-B8D5-8F7834EF5E57}"/>
                  </a:ext>
                </a:extLst>
              </p:cNvPr>
              <p:cNvCxnSpPr/>
              <p:nvPr/>
            </p:nvCxnSpPr>
            <p:spPr>
              <a:xfrm>
                <a:off x="31155793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3" name="Straight Connector 2072">
                <a:extLst>
                  <a:ext uri="{FF2B5EF4-FFF2-40B4-BE49-F238E27FC236}">
                    <a16:creationId xmlns:a16="http://schemas.microsoft.com/office/drawing/2014/main" id="{9A432D91-3D30-49ED-AF74-E544DDF36A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4" name="Straight Connector 2073">
                <a:extLst>
                  <a:ext uri="{FF2B5EF4-FFF2-40B4-BE49-F238E27FC236}">
                    <a16:creationId xmlns:a16="http://schemas.microsoft.com/office/drawing/2014/main" id="{5E9A8270-6D1D-41E7-8409-D923119EA2E2}"/>
                  </a:ext>
                </a:extLst>
              </p:cNvPr>
              <p:cNvCxnSpPr/>
              <p:nvPr/>
            </p:nvCxnSpPr>
            <p:spPr>
              <a:xfrm>
                <a:off x="31603361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5" name="Straight Connector 2074">
                <a:extLst>
                  <a:ext uri="{FF2B5EF4-FFF2-40B4-BE49-F238E27FC236}">
                    <a16:creationId xmlns:a16="http://schemas.microsoft.com/office/drawing/2014/main" id="{08C566B9-314F-4F25-91F4-E25D264931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6" name="Straight Connector 2075">
                <a:extLst>
                  <a:ext uri="{FF2B5EF4-FFF2-40B4-BE49-F238E27FC236}">
                    <a16:creationId xmlns:a16="http://schemas.microsoft.com/office/drawing/2014/main" id="{0CA22C03-AE20-4150-B1D1-18686A2AC4F2}"/>
                  </a:ext>
                </a:extLst>
              </p:cNvPr>
              <p:cNvCxnSpPr/>
              <p:nvPr/>
            </p:nvCxnSpPr>
            <p:spPr>
              <a:xfrm>
                <a:off x="31603361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45DCDA43-574E-432D-B566-AA4804269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8" name="Straight Connector 2077">
                <a:extLst>
                  <a:ext uri="{FF2B5EF4-FFF2-40B4-BE49-F238E27FC236}">
                    <a16:creationId xmlns:a16="http://schemas.microsoft.com/office/drawing/2014/main" id="{1228D0B4-69E8-4A0A-94F0-05A6C1DA0CE0}"/>
                  </a:ext>
                </a:extLst>
              </p:cNvPr>
              <p:cNvCxnSpPr/>
              <p:nvPr/>
            </p:nvCxnSpPr>
            <p:spPr>
              <a:xfrm>
                <a:off x="31603361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9" name="Straight Connector 2078">
                <a:extLst>
                  <a:ext uri="{FF2B5EF4-FFF2-40B4-BE49-F238E27FC236}">
                    <a16:creationId xmlns:a16="http://schemas.microsoft.com/office/drawing/2014/main" id="{CCDBB078-BDE0-4BEF-B4B5-984F39B2E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0" name="Straight Connector 2079">
                <a:extLst>
                  <a:ext uri="{FF2B5EF4-FFF2-40B4-BE49-F238E27FC236}">
                    <a16:creationId xmlns:a16="http://schemas.microsoft.com/office/drawing/2014/main" id="{2063FCB4-B030-4762-8370-08F4AE67A00C}"/>
                  </a:ext>
                </a:extLst>
              </p:cNvPr>
              <p:cNvCxnSpPr/>
              <p:nvPr/>
            </p:nvCxnSpPr>
            <p:spPr>
              <a:xfrm>
                <a:off x="3205222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1" name="Straight Connector 2080">
                <a:extLst>
                  <a:ext uri="{FF2B5EF4-FFF2-40B4-BE49-F238E27FC236}">
                    <a16:creationId xmlns:a16="http://schemas.microsoft.com/office/drawing/2014/main" id="{97B779C5-2EB7-4A21-956A-7E8C203A71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2" name="Straight Connector 2081">
                <a:extLst>
                  <a:ext uri="{FF2B5EF4-FFF2-40B4-BE49-F238E27FC236}">
                    <a16:creationId xmlns:a16="http://schemas.microsoft.com/office/drawing/2014/main" id="{7B2106C9-281A-4AA8-BE20-39ECD16BC3C2}"/>
                  </a:ext>
                </a:extLst>
              </p:cNvPr>
              <p:cNvCxnSpPr/>
              <p:nvPr/>
            </p:nvCxnSpPr>
            <p:spPr>
              <a:xfrm>
                <a:off x="3205222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3" name="Straight Connector 2082">
                <a:extLst>
                  <a:ext uri="{FF2B5EF4-FFF2-40B4-BE49-F238E27FC236}">
                    <a16:creationId xmlns:a16="http://schemas.microsoft.com/office/drawing/2014/main" id="{C6B7A4B0-7775-418F-A14B-AD06D9686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4" name="Straight Connector 2083">
                <a:extLst>
                  <a:ext uri="{FF2B5EF4-FFF2-40B4-BE49-F238E27FC236}">
                    <a16:creationId xmlns:a16="http://schemas.microsoft.com/office/drawing/2014/main" id="{7FE45D95-16E3-49D0-811B-34AACDC3562C}"/>
                  </a:ext>
                </a:extLst>
              </p:cNvPr>
              <p:cNvCxnSpPr/>
              <p:nvPr/>
            </p:nvCxnSpPr>
            <p:spPr>
              <a:xfrm>
                <a:off x="3205222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5" name="Straight Connector 2084">
                <a:extLst>
                  <a:ext uri="{FF2B5EF4-FFF2-40B4-BE49-F238E27FC236}">
                    <a16:creationId xmlns:a16="http://schemas.microsoft.com/office/drawing/2014/main" id="{2D5ED458-803E-4C3F-9BFC-B8F3BD74A6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6" name="Straight Connector 2085">
                <a:extLst>
                  <a:ext uri="{FF2B5EF4-FFF2-40B4-BE49-F238E27FC236}">
                    <a16:creationId xmlns:a16="http://schemas.microsoft.com/office/drawing/2014/main" id="{08A5A665-AA44-4AA6-8BB2-0C4EA0956F71}"/>
                  </a:ext>
                </a:extLst>
              </p:cNvPr>
              <p:cNvCxnSpPr/>
              <p:nvPr/>
            </p:nvCxnSpPr>
            <p:spPr>
              <a:xfrm>
                <a:off x="32501094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7" name="Straight Connector 2086">
                <a:extLst>
                  <a:ext uri="{FF2B5EF4-FFF2-40B4-BE49-F238E27FC236}">
                    <a16:creationId xmlns:a16="http://schemas.microsoft.com/office/drawing/2014/main" id="{75B080F6-C1D0-4F3F-9DFC-037BBFC9D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8" name="Straight Connector 2087">
                <a:extLst>
                  <a:ext uri="{FF2B5EF4-FFF2-40B4-BE49-F238E27FC236}">
                    <a16:creationId xmlns:a16="http://schemas.microsoft.com/office/drawing/2014/main" id="{7ED648C8-D4FB-4F77-880F-9129C90C171A}"/>
                  </a:ext>
                </a:extLst>
              </p:cNvPr>
              <p:cNvCxnSpPr/>
              <p:nvPr/>
            </p:nvCxnSpPr>
            <p:spPr>
              <a:xfrm>
                <a:off x="32501094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9" name="Straight Connector 2088">
                <a:extLst>
                  <a:ext uri="{FF2B5EF4-FFF2-40B4-BE49-F238E27FC236}">
                    <a16:creationId xmlns:a16="http://schemas.microsoft.com/office/drawing/2014/main" id="{D16B2DC9-76DF-49EF-A948-A3D1D4B97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0" name="Straight Connector 2089">
                <a:extLst>
                  <a:ext uri="{FF2B5EF4-FFF2-40B4-BE49-F238E27FC236}">
                    <a16:creationId xmlns:a16="http://schemas.microsoft.com/office/drawing/2014/main" id="{6D0DEEB4-C664-46B2-92C4-34DEE27F9638}"/>
                  </a:ext>
                </a:extLst>
              </p:cNvPr>
              <p:cNvCxnSpPr/>
              <p:nvPr/>
            </p:nvCxnSpPr>
            <p:spPr>
              <a:xfrm>
                <a:off x="32501094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1" name="Straight Connector 2090">
                <a:extLst>
                  <a:ext uri="{FF2B5EF4-FFF2-40B4-BE49-F238E27FC236}">
                    <a16:creationId xmlns:a16="http://schemas.microsoft.com/office/drawing/2014/main" id="{DDEF97A9-072B-45EF-89B3-30F0CA66E5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2" name="Straight Connector 2091">
                <a:extLst>
                  <a:ext uri="{FF2B5EF4-FFF2-40B4-BE49-F238E27FC236}">
                    <a16:creationId xmlns:a16="http://schemas.microsoft.com/office/drawing/2014/main" id="{B1DDF873-BB1B-4DA4-851E-481E418FB209}"/>
                  </a:ext>
                </a:extLst>
              </p:cNvPr>
              <p:cNvCxnSpPr/>
              <p:nvPr/>
            </p:nvCxnSpPr>
            <p:spPr>
              <a:xfrm>
                <a:off x="32949961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3" name="Straight Connector 2092">
                <a:extLst>
                  <a:ext uri="{FF2B5EF4-FFF2-40B4-BE49-F238E27FC236}">
                    <a16:creationId xmlns:a16="http://schemas.microsoft.com/office/drawing/2014/main" id="{C67571E4-8EB1-4D16-BB2B-76A4AFD377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4" name="Straight Connector 2093">
                <a:extLst>
                  <a:ext uri="{FF2B5EF4-FFF2-40B4-BE49-F238E27FC236}">
                    <a16:creationId xmlns:a16="http://schemas.microsoft.com/office/drawing/2014/main" id="{2D26E9B9-7E4D-454C-9511-4DB06308155B}"/>
                  </a:ext>
                </a:extLst>
              </p:cNvPr>
              <p:cNvCxnSpPr/>
              <p:nvPr/>
            </p:nvCxnSpPr>
            <p:spPr>
              <a:xfrm>
                <a:off x="32949961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5" name="Straight Connector 2094">
                <a:extLst>
                  <a:ext uri="{FF2B5EF4-FFF2-40B4-BE49-F238E27FC236}">
                    <a16:creationId xmlns:a16="http://schemas.microsoft.com/office/drawing/2014/main" id="{57BD94B7-0F75-4385-B3DB-ED8650FCB6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6" name="Straight Connector 2095">
                <a:extLst>
                  <a:ext uri="{FF2B5EF4-FFF2-40B4-BE49-F238E27FC236}">
                    <a16:creationId xmlns:a16="http://schemas.microsoft.com/office/drawing/2014/main" id="{7CE1ADEC-B5B6-4257-8EBA-073B823A3B4E}"/>
                  </a:ext>
                </a:extLst>
              </p:cNvPr>
              <p:cNvCxnSpPr/>
              <p:nvPr/>
            </p:nvCxnSpPr>
            <p:spPr>
              <a:xfrm>
                <a:off x="32949961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7" name="Straight Connector 2096">
                <a:extLst>
                  <a:ext uri="{FF2B5EF4-FFF2-40B4-BE49-F238E27FC236}">
                    <a16:creationId xmlns:a16="http://schemas.microsoft.com/office/drawing/2014/main" id="{A92734CE-910B-4773-9BF0-0415EB6F8A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8" name="Straight Connector 2097">
                <a:extLst>
                  <a:ext uri="{FF2B5EF4-FFF2-40B4-BE49-F238E27FC236}">
                    <a16:creationId xmlns:a16="http://schemas.microsoft.com/office/drawing/2014/main" id="{1C8A7DBA-133A-457A-9C04-17CDBB05D754}"/>
                  </a:ext>
                </a:extLst>
              </p:cNvPr>
              <p:cNvCxnSpPr/>
              <p:nvPr/>
            </p:nvCxnSpPr>
            <p:spPr>
              <a:xfrm>
                <a:off x="30258060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9" name="Straight Connector 2098">
                <a:extLst>
                  <a:ext uri="{FF2B5EF4-FFF2-40B4-BE49-F238E27FC236}">
                    <a16:creationId xmlns:a16="http://schemas.microsoft.com/office/drawing/2014/main" id="{DB66C40B-7075-4747-BF54-409CF5877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0" name="Straight Connector 2099">
                <a:extLst>
                  <a:ext uri="{FF2B5EF4-FFF2-40B4-BE49-F238E27FC236}">
                    <a16:creationId xmlns:a16="http://schemas.microsoft.com/office/drawing/2014/main" id="{F265C342-FDCA-4F49-9AA4-DAE8CCD23FE9}"/>
                  </a:ext>
                </a:extLst>
              </p:cNvPr>
              <p:cNvCxnSpPr/>
              <p:nvPr/>
            </p:nvCxnSpPr>
            <p:spPr>
              <a:xfrm>
                <a:off x="30258060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1" name="Straight Connector 2100">
                <a:extLst>
                  <a:ext uri="{FF2B5EF4-FFF2-40B4-BE49-F238E27FC236}">
                    <a16:creationId xmlns:a16="http://schemas.microsoft.com/office/drawing/2014/main" id="{EAC7F089-E085-4BAA-8993-50ECE5DE0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2" name="Straight Connector 2101">
                <a:extLst>
                  <a:ext uri="{FF2B5EF4-FFF2-40B4-BE49-F238E27FC236}">
                    <a16:creationId xmlns:a16="http://schemas.microsoft.com/office/drawing/2014/main" id="{644CD8BC-F9DF-4128-9B43-1B86BCCEDDFB}"/>
                  </a:ext>
                </a:extLst>
              </p:cNvPr>
              <p:cNvCxnSpPr/>
              <p:nvPr/>
            </p:nvCxnSpPr>
            <p:spPr>
              <a:xfrm>
                <a:off x="30258060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3" name="Straight Connector 2102">
                <a:extLst>
                  <a:ext uri="{FF2B5EF4-FFF2-40B4-BE49-F238E27FC236}">
                    <a16:creationId xmlns:a16="http://schemas.microsoft.com/office/drawing/2014/main" id="{68CE7A11-DA3D-461C-9032-0D53897BAB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4" name="Straight Connector 2103">
                <a:extLst>
                  <a:ext uri="{FF2B5EF4-FFF2-40B4-BE49-F238E27FC236}">
                    <a16:creationId xmlns:a16="http://schemas.microsoft.com/office/drawing/2014/main" id="{B8323F71-F744-4770-88B6-1943FFEB651B}"/>
                  </a:ext>
                </a:extLst>
              </p:cNvPr>
              <p:cNvCxnSpPr/>
              <p:nvPr/>
            </p:nvCxnSpPr>
            <p:spPr>
              <a:xfrm>
                <a:off x="30706926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5" name="Straight Connector 2104">
                <a:extLst>
                  <a:ext uri="{FF2B5EF4-FFF2-40B4-BE49-F238E27FC236}">
                    <a16:creationId xmlns:a16="http://schemas.microsoft.com/office/drawing/2014/main" id="{B22AC6F3-0683-4324-A065-3050C4882A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6" name="Straight Connector 2105">
                <a:extLst>
                  <a:ext uri="{FF2B5EF4-FFF2-40B4-BE49-F238E27FC236}">
                    <a16:creationId xmlns:a16="http://schemas.microsoft.com/office/drawing/2014/main" id="{B7AFE157-EADB-4DBE-A7DC-6BD423740888}"/>
                  </a:ext>
                </a:extLst>
              </p:cNvPr>
              <p:cNvCxnSpPr/>
              <p:nvPr/>
            </p:nvCxnSpPr>
            <p:spPr>
              <a:xfrm>
                <a:off x="30706926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7" name="Straight Connector 2106">
                <a:extLst>
                  <a:ext uri="{FF2B5EF4-FFF2-40B4-BE49-F238E27FC236}">
                    <a16:creationId xmlns:a16="http://schemas.microsoft.com/office/drawing/2014/main" id="{EBC66EFF-3E65-4214-8DFC-5F47AD216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8" name="Straight Connector 2107">
                <a:extLst>
                  <a:ext uri="{FF2B5EF4-FFF2-40B4-BE49-F238E27FC236}">
                    <a16:creationId xmlns:a16="http://schemas.microsoft.com/office/drawing/2014/main" id="{97B4A144-5692-4183-9DC4-096B44051BD1}"/>
                  </a:ext>
                </a:extLst>
              </p:cNvPr>
              <p:cNvCxnSpPr/>
              <p:nvPr/>
            </p:nvCxnSpPr>
            <p:spPr>
              <a:xfrm>
                <a:off x="30706926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9" name="Straight Connector 2108">
                <a:extLst>
                  <a:ext uri="{FF2B5EF4-FFF2-40B4-BE49-F238E27FC236}">
                    <a16:creationId xmlns:a16="http://schemas.microsoft.com/office/drawing/2014/main" id="{1CBD871A-3FCE-4541-BCB7-4F7B7F8AC5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0" name="Straight Connector 2109">
                <a:extLst>
                  <a:ext uri="{FF2B5EF4-FFF2-40B4-BE49-F238E27FC236}">
                    <a16:creationId xmlns:a16="http://schemas.microsoft.com/office/drawing/2014/main" id="{F323E4D6-C753-4941-97BE-EB63DFC85D5E}"/>
                  </a:ext>
                </a:extLst>
              </p:cNvPr>
              <p:cNvCxnSpPr/>
              <p:nvPr/>
            </p:nvCxnSpPr>
            <p:spPr>
              <a:xfrm>
                <a:off x="31155793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1" name="Straight Connector 2110">
                <a:extLst>
                  <a:ext uri="{FF2B5EF4-FFF2-40B4-BE49-F238E27FC236}">
                    <a16:creationId xmlns:a16="http://schemas.microsoft.com/office/drawing/2014/main" id="{4A6C4D66-1E82-42DC-9596-064C36D47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2" name="Straight Connector 2111">
                <a:extLst>
                  <a:ext uri="{FF2B5EF4-FFF2-40B4-BE49-F238E27FC236}">
                    <a16:creationId xmlns:a16="http://schemas.microsoft.com/office/drawing/2014/main" id="{9619E33E-7753-4BAF-9435-3C7D18540D19}"/>
                  </a:ext>
                </a:extLst>
              </p:cNvPr>
              <p:cNvCxnSpPr/>
              <p:nvPr/>
            </p:nvCxnSpPr>
            <p:spPr>
              <a:xfrm>
                <a:off x="31155793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3" name="Straight Connector 2112">
                <a:extLst>
                  <a:ext uri="{FF2B5EF4-FFF2-40B4-BE49-F238E27FC236}">
                    <a16:creationId xmlns:a16="http://schemas.microsoft.com/office/drawing/2014/main" id="{85FA9BE0-3195-4F25-A862-8F3748CA55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4" name="Straight Connector 2113">
                <a:extLst>
                  <a:ext uri="{FF2B5EF4-FFF2-40B4-BE49-F238E27FC236}">
                    <a16:creationId xmlns:a16="http://schemas.microsoft.com/office/drawing/2014/main" id="{5F6A6AB8-B097-45A6-B6EF-4990BADBBD4F}"/>
                  </a:ext>
                </a:extLst>
              </p:cNvPr>
              <p:cNvCxnSpPr/>
              <p:nvPr/>
            </p:nvCxnSpPr>
            <p:spPr>
              <a:xfrm>
                <a:off x="31155793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5" name="Straight Connector 2114">
                <a:extLst>
                  <a:ext uri="{FF2B5EF4-FFF2-40B4-BE49-F238E27FC236}">
                    <a16:creationId xmlns:a16="http://schemas.microsoft.com/office/drawing/2014/main" id="{50A94F08-148C-42EC-895D-23527CC16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6" name="Straight Connector 2115">
                <a:extLst>
                  <a:ext uri="{FF2B5EF4-FFF2-40B4-BE49-F238E27FC236}">
                    <a16:creationId xmlns:a16="http://schemas.microsoft.com/office/drawing/2014/main" id="{0322A232-ACB4-41EB-8BED-437857CC8013}"/>
                  </a:ext>
                </a:extLst>
              </p:cNvPr>
              <p:cNvCxnSpPr/>
              <p:nvPr/>
            </p:nvCxnSpPr>
            <p:spPr>
              <a:xfrm>
                <a:off x="34744129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7" name="Straight Connector 2116">
                <a:extLst>
                  <a:ext uri="{FF2B5EF4-FFF2-40B4-BE49-F238E27FC236}">
                    <a16:creationId xmlns:a16="http://schemas.microsoft.com/office/drawing/2014/main" id="{B2759F1F-6E67-4589-A0F6-F357907586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8" name="Straight Connector 2117">
                <a:extLst>
                  <a:ext uri="{FF2B5EF4-FFF2-40B4-BE49-F238E27FC236}">
                    <a16:creationId xmlns:a16="http://schemas.microsoft.com/office/drawing/2014/main" id="{BBE613E6-0BD0-4662-A4D4-6AA72C3C15AD}"/>
                  </a:ext>
                </a:extLst>
              </p:cNvPr>
              <p:cNvCxnSpPr/>
              <p:nvPr/>
            </p:nvCxnSpPr>
            <p:spPr>
              <a:xfrm>
                <a:off x="34744129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9" name="Straight Connector 2118">
                <a:extLst>
                  <a:ext uri="{FF2B5EF4-FFF2-40B4-BE49-F238E27FC236}">
                    <a16:creationId xmlns:a16="http://schemas.microsoft.com/office/drawing/2014/main" id="{EFF923AF-66C9-4559-8E9F-CC786B67CC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0" name="Straight Connector 2119">
                <a:extLst>
                  <a:ext uri="{FF2B5EF4-FFF2-40B4-BE49-F238E27FC236}">
                    <a16:creationId xmlns:a16="http://schemas.microsoft.com/office/drawing/2014/main" id="{44A44C0F-BC25-45B7-AEA8-2AEA28FC9E73}"/>
                  </a:ext>
                </a:extLst>
              </p:cNvPr>
              <p:cNvCxnSpPr/>
              <p:nvPr/>
            </p:nvCxnSpPr>
            <p:spPr>
              <a:xfrm>
                <a:off x="34744129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1" name="Straight Connector 2120">
                <a:extLst>
                  <a:ext uri="{FF2B5EF4-FFF2-40B4-BE49-F238E27FC236}">
                    <a16:creationId xmlns:a16="http://schemas.microsoft.com/office/drawing/2014/main" id="{619E7804-24E7-49DC-A0EC-31FB735AC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2" name="Straight Connector 2121">
                <a:extLst>
                  <a:ext uri="{FF2B5EF4-FFF2-40B4-BE49-F238E27FC236}">
                    <a16:creationId xmlns:a16="http://schemas.microsoft.com/office/drawing/2014/main" id="{33283D02-4352-4DF2-881B-0D1BAAE37916}"/>
                  </a:ext>
                </a:extLst>
              </p:cNvPr>
              <p:cNvCxnSpPr/>
              <p:nvPr/>
            </p:nvCxnSpPr>
            <p:spPr>
              <a:xfrm>
                <a:off x="34744129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3" name="Straight Connector 2122">
                <a:extLst>
                  <a:ext uri="{FF2B5EF4-FFF2-40B4-BE49-F238E27FC236}">
                    <a16:creationId xmlns:a16="http://schemas.microsoft.com/office/drawing/2014/main" id="{2FE289F4-7D59-4AC2-952C-A5A0C4602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4" name="Straight Connector 2123">
                <a:extLst>
                  <a:ext uri="{FF2B5EF4-FFF2-40B4-BE49-F238E27FC236}">
                    <a16:creationId xmlns:a16="http://schemas.microsoft.com/office/drawing/2014/main" id="{3CC6679B-5A5B-40BE-8F3D-7CB2EE6C6DF7}"/>
                  </a:ext>
                </a:extLst>
              </p:cNvPr>
              <p:cNvCxnSpPr/>
              <p:nvPr/>
            </p:nvCxnSpPr>
            <p:spPr>
              <a:xfrm>
                <a:off x="35192996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5" name="Straight Connector 2124">
                <a:extLst>
                  <a:ext uri="{FF2B5EF4-FFF2-40B4-BE49-F238E27FC236}">
                    <a16:creationId xmlns:a16="http://schemas.microsoft.com/office/drawing/2014/main" id="{5F25B88D-03D7-47F0-A43F-8986B69009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6" name="Straight Connector 2125">
                <a:extLst>
                  <a:ext uri="{FF2B5EF4-FFF2-40B4-BE49-F238E27FC236}">
                    <a16:creationId xmlns:a16="http://schemas.microsoft.com/office/drawing/2014/main" id="{F51F0A17-790C-4A47-A289-19B8CCDF297D}"/>
                  </a:ext>
                </a:extLst>
              </p:cNvPr>
              <p:cNvCxnSpPr/>
              <p:nvPr/>
            </p:nvCxnSpPr>
            <p:spPr>
              <a:xfrm>
                <a:off x="35192996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7" name="Straight Connector 2126">
                <a:extLst>
                  <a:ext uri="{FF2B5EF4-FFF2-40B4-BE49-F238E27FC236}">
                    <a16:creationId xmlns:a16="http://schemas.microsoft.com/office/drawing/2014/main" id="{A4E0352F-6A69-41DE-B4AD-FB2DA8957E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8" name="Straight Connector 2127">
                <a:extLst>
                  <a:ext uri="{FF2B5EF4-FFF2-40B4-BE49-F238E27FC236}">
                    <a16:creationId xmlns:a16="http://schemas.microsoft.com/office/drawing/2014/main" id="{31996D5A-8586-4596-82A2-FF0C012C7B57}"/>
                  </a:ext>
                </a:extLst>
              </p:cNvPr>
              <p:cNvCxnSpPr/>
              <p:nvPr/>
            </p:nvCxnSpPr>
            <p:spPr>
              <a:xfrm>
                <a:off x="35192996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9" name="Straight Connector 2128">
                <a:extLst>
                  <a:ext uri="{FF2B5EF4-FFF2-40B4-BE49-F238E27FC236}">
                    <a16:creationId xmlns:a16="http://schemas.microsoft.com/office/drawing/2014/main" id="{38C47B7D-102B-4018-9542-DE263D1C4C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0" name="Straight Connector 2129">
                <a:extLst>
                  <a:ext uri="{FF2B5EF4-FFF2-40B4-BE49-F238E27FC236}">
                    <a16:creationId xmlns:a16="http://schemas.microsoft.com/office/drawing/2014/main" id="{19FF8BB6-3118-4DC8-B69B-48495C549A10}"/>
                  </a:ext>
                </a:extLst>
              </p:cNvPr>
              <p:cNvCxnSpPr/>
              <p:nvPr/>
            </p:nvCxnSpPr>
            <p:spPr>
              <a:xfrm>
                <a:off x="35192996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1" name="Straight Connector 2130">
                <a:extLst>
                  <a:ext uri="{FF2B5EF4-FFF2-40B4-BE49-F238E27FC236}">
                    <a16:creationId xmlns:a16="http://schemas.microsoft.com/office/drawing/2014/main" id="{43D0610C-33A0-495A-9982-088C0C4C9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2" name="Straight Connector 2131">
                <a:extLst>
                  <a:ext uri="{FF2B5EF4-FFF2-40B4-BE49-F238E27FC236}">
                    <a16:creationId xmlns:a16="http://schemas.microsoft.com/office/drawing/2014/main" id="{94DABFD7-EC48-4E24-A4DA-A609C47A26DB}"/>
                  </a:ext>
                </a:extLst>
              </p:cNvPr>
              <p:cNvCxnSpPr/>
              <p:nvPr/>
            </p:nvCxnSpPr>
            <p:spPr>
              <a:xfrm>
                <a:off x="35641862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3" name="Straight Connector 2132">
                <a:extLst>
                  <a:ext uri="{FF2B5EF4-FFF2-40B4-BE49-F238E27FC236}">
                    <a16:creationId xmlns:a16="http://schemas.microsoft.com/office/drawing/2014/main" id="{D918B185-CB56-4593-866A-77C323701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4" name="Straight Connector 2133">
                <a:extLst>
                  <a:ext uri="{FF2B5EF4-FFF2-40B4-BE49-F238E27FC236}">
                    <a16:creationId xmlns:a16="http://schemas.microsoft.com/office/drawing/2014/main" id="{DDDD54EF-5CD1-4543-BCAB-8656C47BED12}"/>
                  </a:ext>
                </a:extLst>
              </p:cNvPr>
              <p:cNvCxnSpPr/>
              <p:nvPr/>
            </p:nvCxnSpPr>
            <p:spPr>
              <a:xfrm>
                <a:off x="35641862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5" name="Straight Connector 2134">
                <a:extLst>
                  <a:ext uri="{FF2B5EF4-FFF2-40B4-BE49-F238E27FC236}">
                    <a16:creationId xmlns:a16="http://schemas.microsoft.com/office/drawing/2014/main" id="{4F481B0C-8C9A-4BC0-B90A-FBE2118A5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6" name="Straight Connector 2135">
                <a:extLst>
                  <a:ext uri="{FF2B5EF4-FFF2-40B4-BE49-F238E27FC236}">
                    <a16:creationId xmlns:a16="http://schemas.microsoft.com/office/drawing/2014/main" id="{B45C5709-0FC2-42A9-923F-7D5E07A78ACA}"/>
                  </a:ext>
                </a:extLst>
              </p:cNvPr>
              <p:cNvCxnSpPr/>
              <p:nvPr/>
            </p:nvCxnSpPr>
            <p:spPr>
              <a:xfrm>
                <a:off x="35641862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7" name="Straight Connector 2136">
                <a:extLst>
                  <a:ext uri="{FF2B5EF4-FFF2-40B4-BE49-F238E27FC236}">
                    <a16:creationId xmlns:a16="http://schemas.microsoft.com/office/drawing/2014/main" id="{09627CC0-099D-4BC2-9759-10CED0CA6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8" name="Straight Connector 2137">
                <a:extLst>
                  <a:ext uri="{FF2B5EF4-FFF2-40B4-BE49-F238E27FC236}">
                    <a16:creationId xmlns:a16="http://schemas.microsoft.com/office/drawing/2014/main" id="{B7A28DA7-A885-419E-9FFE-9B0C512D0E19}"/>
                  </a:ext>
                </a:extLst>
              </p:cNvPr>
              <p:cNvCxnSpPr/>
              <p:nvPr/>
            </p:nvCxnSpPr>
            <p:spPr>
              <a:xfrm>
                <a:off x="35641862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9" name="Straight Connector 2138">
                <a:extLst>
                  <a:ext uri="{FF2B5EF4-FFF2-40B4-BE49-F238E27FC236}">
                    <a16:creationId xmlns:a16="http://schemas.microsoft.com/office/drawing/2014/main" id="{BEB6CAFE-4451-48DB-AF01-D61947342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0" name="Straight Connector 2139">
                <a:extLst>
                  <a:ext uri="{FF2B5EF4-FFF2-40B4-BE49-F238E27FC236}">
                    <a16:creationId xmlns:a16="http://schemas.microsoft.com/office/drawing/2014/main" id="{0D7B37C3-B0E4-4306-883E-FDD22B147FA4}"/>
                  </a:ext>
                </a:extLst>
              </p:cNvPr>
              <p:cNvCxnSpPr/>
              <p:nvPr/>
            </p:nvCxnSpPr>
            <p:spPr>
              <a:xfrm>
                <a:off x="36090729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1" name="Straight Connector 2140">
                <a:extLst>
                  <a:ext uri="{FF2B5EF4-FFF2-40B4-BE49-F238E27FC236}">
                    <a16:creationId xmlns:a16="http://schemas.microsoft.com/office/drawing/2014/main" id="{45252B4B-A230-4F48-B709-B026A75E4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2" name="Straight Connector 2141">
                <a:extLst>
                  <a:ext uri="{FF2B5EF4-FFF2-40B4-BE49-F238E27FC236}">
                    <a16:creationId xmlns:a16="http://schemas.microsoft.com/office/drawing/2014/main" id="{6952C403-130F-4434-8591-8D8050835F7F}"/>
                  </a:ext>
                </a:extLst>
              </p:cNvPr>
              <p:cNvCxnSpPr/>
              <p:nvPr/>
            </p:nvCxnSpPr>
            <p:spPr>
              <a:xfrm>
                <a:off x="36090729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3" name="Straight Connector 2142">
                <a:extLst>
                  <a:ext uri="{FF2B5EF4-FFF2-40B4-BE49-F238E27FC236}">
                    <a16:creationId xmlns:a16="http://schemas.microsoft.com/office/drawing/2014/main" id="{B9FC2CE5-7C59-436A-A1B7-BCFCC7440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4" name="Straight Connector 2143">
                <a:extLst>
                  <a:ext uri="{FF2B5EF4-FFF2-40B4-BE49-F238E27FC236}">
                    <a16:creationId xmlns:a16="http://schemas.microsoft.com/office/drawing/2014/main" id="{F15A775F-1FDD-4EA7-AACE-A30049BA760A}"/>
                  </a:ext>
                </a:extLst>
              </p:cNvPr>
              <p:cNvCxnSpPr/>
              <p:nvPr/>
            </p:nvCxnSpPr>
            <p:spPr>
              <a:xfrm>
                <a:off x="36090729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5" name="Straight Connector 2144">
                <a:extLst>
                  <a:ext uri="{FF2B5EF4-FFF2-40B4-BE49-F238E27FC236}">
                    <a16:creationId xmlns:a16="http://schemas.microsoft.com/office/drawing/2014/main" id="{3DEEE532-3E14-4B8C-96E2-3C47253654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6" name="Straight Connector 2145">
                <a:extLst>
                  <a:ext uri="{FF2B5EF4-FFF2-40B4-BE49-F238E27FC236}">
                    <a16:creationId xmlns:a16="http://schemas.microsoft.com/office/drawing/2014/main" id="{6299AE7D-2606-4A3E-8F2F-A09A7D123BB6}"/>
                  </a:ext>
                </a:extLst>
              </p:cNvPr>
              <p:cNvCxnSpPr/>
              <p:nvPr/>
            </p:nvCxnSpPr>
            <p:spPr>
              <a:xfrm>
                <a:off x="36090729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7" name="Straight Connector 2146">
                <a:extLst>
                  <a:ext uri="{FF2B5EF4-FFF2-40B4-BE49-F238E27FC236}">
                    <a16:creationId xmlns:a16="http://schemas.microsoft.com/office/drawing/2014/main" id="{DA81648F-4610-4851-AA19-DDFB7399D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8" name="Straight Connector 2147">
                <a:extLst>
                  <a:ext uri="{FF2B5EF4-FFF2-40B4-BE49-F238E27FC236}">
                    <a16:creationId xmlns:a16="http://schemas.microsoft.com/office/drawing/2014/main" id="{6C0C7126-0BF4-4C70-9284-F96FC874F48B}"/>
                  </a:ext>
                </a:extLst>
              </p:cNvPr>
              <p:cNvCxnSpPr/>
              <p:nvPr/>
            </p:nvCxnSpPr>
            <p:spPr>
              <a:xfrm>
                <a:off x="3339882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9" name="Straight Connector 2148">
                <a:extLst>
                  <a:ext uri="{FF2B5EF4-FFF2-40B4-BE49-F238E27FC236}">
                    <a16:creationId xmlns:a16="http://schemas.microsoft.com/office/drawing/2014/main" id="{21AC283F-C30F-4C82-8952-7481FADDE4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0" name="Straight Connector 2149">
                <a:extLst>
                  <a:ext uri="{FF2B5EF4-FFF2-40B4-BE49-F238E27FC236}">
                    <a16:creationId xmlns:a16="http://schemas.microsoft.com/office/drawing/2014/main" id="{FBC887BD-C91D-4BB6-B96F-39043D727796}"/>
                  </a:ext>
                </a:extLst>
              </p:cNvPr>
              <p:cNvCxnSpPr/>
              <p:nvPr/>
            </p:nvCxnSpPr>
            <p:spPr>
              <a:xfrm>
                <a:off x="3339882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1" name="Straight Connector 2150">
                <a:extLst>
                  <a:ext uri="{FF2B5EF4-FFF2-40B4-BE49-F238E27FC236}">
                    <a16:creationId xmlns:a16="http://schemas.microsoft.com/office/drawing/2014/main" id="{F3FA2E28-732F-4DEA-A2E8-2641597F1A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2" name="Straight Connector 2151">
                <a:extLst>
                  <a:ext uri="{FF2B5EF4-FFF2-40B4-BE49-F238E27FC236}">
                    <a16:creationId xmlns:a16="http://schemas.microsoft.com/office/drawing/2014/main" id="{2DD81CDC-37E7-42BE-8E53-F5E4B8702923}"/>
                  </a:ext>
                </a:extLst>
              </p:cNvPr>
              <p:cNvCxnSpPr/>
              <p:nvPr/>
            </p:nvCxnSpPr>
            <p:spPr>
              <a:xfrm>
                <a:off x="3339882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3" name="Straight Connector 2152">
                <a:extLst>
                  <a:ext uri="{FF2B5EF4-FFF2-40B4-BE49-F238E27FC236}">
                    <a16:creationId xmlns:a16="http://schemas.microsoft.com/office/drawing/2014/main" id="{59CDCE00-E3D4-4AFF-9372-0775357EC7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4" name="Straight Connector 2153">
                <a:extLst>
                  <a:ext uri="{FF2B5EF4-FFF2-40B4-BE49-F238E27FC236}">
                    <a16:creationId xmlns:a16="http://schemas.microsoft.com/office/drawing/2014/main" id="{210A6DF8-C6D2-4406-9481-A982998F0D75}"/>
                  </a:ext>
                </a:extLst>
              </p:cNvPr>
              <p:cNvCxnSpPr/>
              <p:nvPr/>
            </p:nvCxnSpPr>
            <p:spPr>
              <a:xfrm>
                <a:off x="3339882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5" name="Straight Connector 2154">
                <a:extLst>
                  <a:ext uri="{FF2B5EF4-FFF2-40B4-BE49-F238E27FC236}">
                    <a16:creationId xmlns:a16="http://schemas.microsoft.com/office/drawing/2014/main" id="{E3814F29-59AC-4810-9B04-6F289CF15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6" name="Straight Connector 2155">
                <a:extLst>
                  <a:ext uri="{FF2B5EF4-FFF2-40B4-BE49-F238E27FC236}">
                    <a16:creationId xmlns:a16="http://schemas.microsoft.com/office/drawing/2014/main" id="{8481B620-9504-4036-883D-C36F799DDB1B}"/>
                  </a:ext>
                </a:extLst>
              </p:cNvPr>
              <p:cNvCxnSpPr/>
              <p:nvPr/>
            </p:nvCxnSpPr>
            <p:spPr>
              <a:xfrm>
                <a:off x="33847694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8" name="Straight Connector 2157">
                <a:extLst>
                  <a:ext uri="{FF2B5EF4-FFF2-40B4-BE49-F238E27FC236}">
                    <a16:creationId xmlns:a16="http://schemas.microsoft.com/office/drawing/2014/main" id="{801562BF-5A46-425C-9D62-5BCDE327D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9" name="Straight Connector 2158">
                <a:extLst>
                  <a:ext uri="{FF2B5EF4-FFF2-40B4-BE49-F238E27FC236}">
                    <a16:creationId xmlns:a16="http://schemas.microsoft.com/office/drawing/2014/main" id="{BCB37795-0535-4E6B-A896-F84EA3849F52}"/>
                  </a:ext>
                </a:extLst>
              </p:cNvPr>
              <p:cNvCxnSpPr/>
              <p:nvPr/>
            </p:nvCxnSpPr>
            <p:spPr>
              <a:xfrm>
                <a:off x="33847694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0" name="Straight Connector 2159">
                <a:extLst>
                  <a:ext uri="{FF2B5EF4-FFF2-40B4-BE49-F238E27FC236}">
                    <a16:creationId xmlns:a16="http://schemas.microsoft.com/office/drawing/2014/main" id="{E67F0A0E-3EDB-4F8C-92DD-9BB510B328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1" name="Straight Connector 2160">
                <a:extLst>
                  <a:ext uri="{FF2B5EF4-FFF2-40B4-BE49-F238E27FC236}">
                    <a16:creationId xmlns:a16="http://schemas.microsoft.com/office/drawing/2014/main" id="{A96502E4-3BA2-4749-8608-0A2453E4D26F}"/>
                  </a:ext>
                </a:extLst>
              </p:cNvPr>
              <p:cNvCxnSpPr/>
              <p:nvPr/>
            </p:nvCxnSpPr>
            <p:spPr>
              <a:xfrm>
                <a:off x="33847694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2" name="Straight Connector 2161">
                <a:extLst>
                  <a:ext uri="{FF2B5EF4-FFF2-40B4-BE49-F238E27FC236}">
                    <a16:creationId xmlns:a16="http://schemas.microsoft.com/office/drawing/2014/main" id="{C569C957-0AC6-4C93-80F6-842E70B4E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3" name="Straight Connector 2162">
                <a:extLst>
                  <a:ext uri="{FF2B5EF4-FFF2-40B4-BE49-F238E27FC236}">
                    <a16:creationId xmlns:a16="http://schemas.microsoft.com/office/drawing/2014/main" id="{9D651D98-4D5D-48DA-A232-E5D1A4B11532}"/>
                  </a:ext>
                </a:extLst>
              </p:cNvPr>
              <p:cNvCxnSpPr/>
              <p:nvPr/>
            </p:nvCxnSpPr>
            <p:spPr>
              <a:xfrm>
                <a:off x="33847694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4" name="Straight Connector 2163">
                <a:extLst>
                  <a:ext uri="{FF2B5EF4-FFF2-40B4-BE49-F238E27FC236}">
                    <a16:creationId xmlns:a16="http://schemas.microsoft.com/office/drawing/2014/main" id="{61C29CCD-D99B-4C86-A3E3-B1AC42DD9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5" name="Straight Connector 2164">
                <a:extLst>
                  <a:ext uri="{FF2B5EF4-FFF2-40B4-BE49-F238E27FC236}">
                    <a16:creationId xmlns:a16="http://schemas.microsoft.com/office/drawing/2014/main" id="{CCEAE431-B840-45C1-AEB7-92D0C10791AB}"/>
                  </a:ext>
                </a:extLst>
              </p:cNvPr>
              <p:cNvCxnSpPr/>
              <p:nvPr/>
            </p:nvCxnSpPr>
            <p:spPr>
              <a:xfrm>
                <a:off x="34296561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6" name="Straight Connector 2165">
                <a:extLst>
                  <a:ext uri="{FF2B5EF4-FFF2-40B4-BE49-F238E27FC236}">
                    <a16:creationId xmlns:a16="http://schemas.microsoft.com/office/drawing/2014/main" id="{AAE3BC0C-53E1-4CBD-B3F2-A8B334C1FE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7" name="Straight Connector 2166">
                <a:extLst>
                  <a:ext uri="{FF2B5EF4-FFF2-40B4-BE49-F238E27FC236}">
                    <a16:creationId xmlns:a16="http://schemas.microsoft.com/office/drawing/2014/main" id="{C1D009E5-4300-4814-99C7-73FBB7DFCDA2}"/>
                  </a:ext>
                </a:extLst>
              </p:cNvPr>
              <p:cNvCxnSpPr/>
              <p:nvPr/>
            </p:nvCxnSpPr>
            <p:spPr>
              <a:xfrm>
                <a:off x="34296561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8" name="Straight Connector 2167">
                <a:extLst>
                  <a:ext uri="{FF2B5EF4-FFF2-40B4-BE49-F238E27FC236}">
                    <a16:creationId xmlns:a16="http://schemas.microsoft.com/office/drawing/2014/main" id="{89335EB3-D46D-4202-8AFB-A08A57D698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9" name="Straight Connector 2168">
                <a:extLst>
                  <a:ext uri="{FF2B5EF4-FFF2-40B4-BE49-F238E27FC236}">
                    <a16:creationId xmlns:a16="http://schemas.microsoft.com/office/drawing/2014/main" id="{69159C02-F099-4E0C-B7EC-B5714D25BA58}"/>
                  </a:ext>
                </a:extLst>
              </p:cNvPr>
              <p:cNvCxnSpPr/>
              <p:nvPr/>
            </p:nvCxnSpPr>
            <p:spPr>
              <a:xfrm>
                <a:off x="34296561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0" name="Straight Connector 2169">
                <a:extLst>
                  <a:ext uri="{FF2B5EF4-FFF2-40B4-BE49-F238E27FC236}">
                    <a16:creationId xmlns:a16="http://schemas.microsoft.com/office/drawing/2014/main" id="{8AF8FB7F-FC67-4559-9381-A84F87E48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1" name="Straight Connector 2170">
                <a:extLst>
                  <a:ext uri="{FF2B5EF4-FFF2-40B4-BE49-F238E27FC236}">
                    <a16:creationId xmlns:a16="http://schemas.microsoft.com/office/drawing/2014/main" id="{7C8604FD-114A-45AA-87F9-F1B8CB3A0A42}"/>
                  </a:ext>
                </a:extLst>
              </p:cNvPr>
              <p:cNvCxnSpPr/>
              <p:nvPr/>
            </p:nvCxnSpPr>
            <p:spPr>
              <a:xfrm>
                <a:off x="34296561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2" name="Straight Connector 2171">
                <a:extLst>
                  <a:ext uri="{FF2B5EF4-FFF2-40B4-BE49-F238E27FC236}">
                    <a16:creationId xmlns:a16="http://schemas.microsoft.com/office/drawing/2014/main" id="{D7DE47E4-C174-4CCF-A33F-EA6F2E8429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3" name="Straight Connector 2172">
                <a:extLst>
                  <a:ext uri="{FF2B5EF4-FFF2-40B4-BE49-F238E27FC236}">
                    <a16:creationId xmlns:a16="http://schemas.microsoft.com/office/drawing/2014/main" id="{CFC38913-3357-4B74-B6C0-C2CDEEF6D10D}"/>
                  </a:ext>
                </a:extLst>
              </p:cNvPr>
              <p:cNvCxnSpPr/>
              <p:nvPr/>
            </p:nvCxnSpPr>
            <p:spPr>
              <a:xfrm>
                <a:off x="34744129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4" name="Straight Connector 2173">
                <a:extLst>
                  <a:ext uri="{FF2B5EF4-FFF2-40B4-BE49-F238E27FC236}">
                    <a16:creationId xmlns:a16="http://schemas.microsoft.com/office/drawing/2014/main" id="{9990135C-C989-4BD2-8167-92C0019B8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5" name="Straight Connector 2174">
                <a:extLst>
                  <a:ext uri="{FF2B5EF4-FFF2-40B4-BE49-F238E27FC236}">
                    <a16:creationId xmlns:a16="http://schemas.microsoft.com/office/drawing/2014/main" id="{6ACD6ECF-45F5-4821-8155-0A59FC4015DB}"/>
                  </a:ext>
                </a:extLst>
              </p:cNvPr>
              <p:cNvCxnSpPr/>
              <p:nvPr/>
            </p:nvCxnSpPr>
            <p:spPr>
              <a:xfrm>
                <a:off x="34744129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6" name="Straight Connector 2175">
                <a:extLst>
                  <a:ext uri="{FF2B5EF4-FFF2-40B4-BE49-F238E27FC236}">
                    <a16:creationId xmlns:a16="http://schemas.microsoft.com/office/drawing/2014/main" id="{6040488C-FC84-4CE1-AA55-5743BEF5F1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7" name="Straight Connector 2176">
                <a:extLst>
                  <a:ext uri="{FF2B5EF4-FFF2-40B4-BE49-F238E27FC236}">
                    <a16:creationId xmlns:a16="http://schemas.microsoft.com/office/drawing/2014/main" id="{8C090559-1945-4BBD-ACAA-77F8E8CE538F}"/>
                  </a:ext>
                </a:extLst>
              </p:cNvPr>
              <p:cNvCxnSpPr/>
              <p:nvPr/>
            </p:nvCxnSpPr>
            <p:spPr>
              <a:xfrm>
                <a:off x="34744129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8" name="Straight Connector 2177">
                <a:extLst>
                  <a:ext uri="{FF2B5EF4-FFF2-40B4-BE49-F238E27FC236}">
                    <a16:creationId xmlns:a16="http://schemas.microsoft.com/office/drawing/2014/main" id="{A5E00C1C-52DA-45B2-8190-394B64A01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9" name="Straight Connector 2178">
                <a:extLst>
                  <a:ext uri="{FF2B5EF4-FFF2-40B4-BE49-F238E27FC236}">
                    <a16:creationId xmlns:a16="http://schemas.microsoft.com/office/drawing/2014/main" id="{5B49DF3B-8495-4926-A078-74E308B074AF}"/>
                  </a:ext>
                </a:extLst>
              </p:cNvPr>
              <p:cNvCxnSpPr/>
              <p:nvPr/>
            </p:nvCxnSpPr>
            <p:spPr>
              <a:xfrm>
                <a:off x="35192996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0" name="Straight Connector 2179">
                <a:extLst>
                  <a:ext uri="{FF2B5EF4-FFF2-40B4-BE49-F238E27FC236}">
                    <a16:creationId xmlns:a16="http://schemas.microsoft.com/office/drawing/2014/main" id="{607E8106-AB81-4C2C-A352-F5405598D9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1" name="Straight Connector 2180">
                <a:extLst>
                  <a:ext uri="{FF2B5EF4-FFF2-40B4-BE49-F238E27FC236}">
                    <a16:creationId xmlns:a16="http://schemas.microsoft.com/office/drawing/2014/main" id="{45C9522C-0280-4F89-83A9-130FFD4581F9}"/>
                  </a:ext>
                </a:extLst>
              </p:cNvPr>
              <p:cNvCxnSpPr/>
              <p:nvPr/>
            </p:nvCxnSpPr>
            <p:spPr>
              <a:xfrm>
                <a:off x="35192996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2" name="Straight Connector 2181">
                <a:extLst>
                  <a:ext uri="{FF2B5EF4-FFF2-40B4-BE49-F238E27FC236}">
                    <a16:creationId xmlns:a16="http://schemas.microsoft.com/office/drawing/2014/main" id="{CC04E43A-3E78-4A40-9BFE-DA71472B2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3" name="Straight Connector 2182">
                <a:extLst>
                  <a:ext uri="{FF2B5EF4-FFF2-40B4-BE49-F238E27FC236}">
                    <a16:creationId xmlns:a16="http://schemas.microsoft.com/office/drawing/2014/main" id="{89020D3E-90F1-4CDD-BF63-1381BBBE38D9}"/>
                  </a:ext>
                </a:extLst>
              </p:cNvPr>
              <p:cNvCxnSpPr/>
              <p:nvPr/>
            </p:nvCxnSpPr>
            <p:spPr>
              <a:xfrm>
                <a:off x="35192996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4" name="Straight Connector 2183">
                <a:extLst>
                  <a:ext uri="{FF2B5EF4-FFF2-40B4-BE49-F238E27FC236}">
                    <a16:creationId xmlns:a16="http://schemas.microsoft.com/office/drawing/2014/main" id="{355F4E77-826F-4DD0-BFBA-73391B4F0C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5" name="Straight Connector 2184">
                <a:extLst>
                  <a:ext uri="{FF2B5EF4-FFF2-40B4-BE49-F238E27FC236}">
                    <a16:creationId xmlns:a16="http://schemas.microsoft.com/office/drawing/2014/main" id="{A365F0C4-037B-439D-9109-699F4DCC27D3}"/>
                  </a:ext>
                </a:extLst>
              </p:cNvPr>
              <p:cNvCxnSpPr/>
              <p:nvPr/>
            </p:nvCxnSpPr>
            <p:spPr>
              <a:xfrm>
                <a:off x="35641862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6" name="Straight Connector 2185">
                <a:extLst>
                  <a:ext uri="{FF2B5EF4-FFF2-40B4-BE49-F238E27FC236}">
                    <a16:creationId xmlns:a16="http://schemas.microsoft.com/office/drawing/2014/main" id="{1D7005C9-7F2D-4DA7-9766-E3741C4CE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7" name="Straight Connector 2186">
                <a:extLst>
                  <a:ext uri="{FF2B5EF4-FFF2-40B4-BE49-F238E27FC236}">
                    <a16:creationId xmlns:a16="http://schemas.microsoft.com/office/drawing/2014/main" id="{A0841919-C4D9-48E6-8CD7-8230B6458DA6}"/>
                  </a:ext>
                </a:extLst>
              </p:cNvPr>
              <p:cNvCxnSpPr/>
              <p:nvPr/>
            </p:nvCxnSpPr>
            <p:spPr>
              <a:xfrm>
                <a:off x="35641862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8" name="Straight Connector 2187">
                <a:extLst>
                  <a:ext uri="{FF2B5EF4-FFF2-40B4-BE49-F238E27FC236}">
                    <a16:creationId xmlns:a16="http://schemas.microsoft.com/office/drawing/2014/main" id="{71977004-DBB8-4617-B272-41CAB33FF9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9" name="Straight Connector 2188">
                <a:extLst>
                  <a:ext uri="{FF2B5EF4-FFF2-40B4-BE49-F238E27FC236}">
                    <a16:creationId xmlns:a16="http://schemas.microsoft.com/office/drawing/2014/main" id="{468587A4-9799-4215-AA9D-8ABD9D0419C8}"/>
                  </a:ext>
                </a:extLst>
              </p:cNvPr>
              <p:cNvCxnSpPr/>
              <p:nvPr/>
            </p:nvCxnSpPr>
            <p:spPr>
              <a:xfrm>
                <a:off x="35641862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0" name="Straight Connector 2189">
                <a:extLst>
                  <a:ext uri="{FF2B5EF4-FFF2-40B4-BE49-F238E27FC236}">
                    <a16:creationId xmlns:a16="http://schemas.microsoft.com/office/drawing/2014/main" id="{DC3E2C44-4090-4FEB-9279-DC3D166E3D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1" name="Straight Connector 2190">
                <a:extLst>
                  <a:ext uri="{FF2B5EF4-FFF2-40B4-BE49-F238E27FC236}">
                    <a16:creationId xmlns:a16="http://schemas.microsoft.com/office/drawing/2014/main" id="{FDEDECD2-FBD6-4123-B9FA-33C807E86564}"/>
                  </a:ext>
                </a:extLst>
              </p:cNvPr>
              <p:cNvCxnSpPr/>
              <p:nvPr/>
            </p:nvCxnSpPr>
            <p:spPr>
              <a:xfrm>
                <a:off x="36090729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2" name="Straight Connector 2191">
                <a:extLst>
                  <a:ext uri="{FF2B5EF4-FFF2-40B4-BE49-F238E27FC236}">
                    <a16:creationId xmlns:a16="http://schemas.microsoft.com/office/drawing/2014/main" id="{0F607D7D-9DAC-4E8F-B24C-72133D2F97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3" name="Straight Connector 2192">
                <a:extLst>
                  <a:ext uri="{FF2B5EF4-FFF2-40B4-BE49-F238E27FC236}">
                    <a16:creationId xmlns:a16="http://schemas.microsoft.com/office/drawing/2014/main" id="{79B74FC6-20F0-40EA-921C-5A2877892E6E}"/>
                  </a:ext>
                </a:extLst>
              </p:cNvPr>
              <p:cNvCxnSpPr/>
              <p:nvPr/>
            </p:nvCxnSpPr>
            <p:spPr>
              <a:xfrm>
                <a:off x="36090729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4" name="Straight Connector 2193">
                <a:extLst>
                  <a:ext uri="{FF2B5EF4-FFF2-40B4-BE49-F238E27FC236}">
                    <a16:creationId xmlns:a16="http://schemas.microsoft.com/office/drawing/2014/main" id="{73DFAB65-3084-4131-B7D8-9B5EC90F9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5" name="Straight Connector 2194">
                <a:extLst>
                  <a:ext uri="{FF2B5EF4-FFF2-40B4-BE49-F238E27FC236}">
                    <a16:creationId xmlns:a16="http://schemas.microsoft.com/office/drawing/2014/main" id="{341D3961-3279-4FB4-8FEF-3F75B260FB3C}"/>
                  </a:ext>
                </a:extLst>
              </p:cNvPr>
              <p:cNvCxnSpPr/>
              <p:nvPr/>
            </p:nvCxnSpPr>
            <p:spPr>
              <a:xfrm>
                <a:off x="36090729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6" name="Straight Connector 2195">
                <a:extLst>
                  <a:ext uri="{FF2B5EF4-FFF2-40B4-BE49-F238E27FC236}">
                    <a16:creationId xmlns:a16="http://schemas.microsoft.com/office/drawing/2014/main" id="{C092FD31-AC0A-458D-9186-C4B6443ABB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7" name="Straight Connector 2196">
                <a:extLst>
                  <a:ext uri="{FF2B5EF4-FFF2-40B4-BE49-F238E27FC236}">
                    <a16:creationId xmlns:a16="http://schemas.microsoft.com/office/drawing/2014/main" id="{68159CDF-5F8F-4F58-82F5-89545C04293C}"/>
                  </a:ext>
                </a:extLst>
              </p:cNvPr>
              <p:cNvCxnSpPr/>
              <p:nvPr/>
            </p:nvCxnSpPr>
            <p:spPr>
              <a:xfrm>
                <a:off x="3339882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8" name="Straight Connector 2197">
                <a:extLst>
                  <a:ext uri="{FF2B5EF4-FFF2-40B4-BE49-F238E27FC236}">
                    <a16:creationId xmlns:a16="http://schemas.microsoft.com/office/drawing/2014/main" id="{36FBA633-A251-45A6-9EB3-700A5B1E4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9" name="Straight Connector 2198">
                <a:extLst>
                  <a:ext uri="{FF2B5EF4-FFF2-40B4-BE49-F238E27FC236}">
                    <a16:creationId xmlns:a16="http://schemas.microsoft.com/office/drawing/2014/main" id="{E0D9DB3D-61A2-4C85-914C-54961DB86404}"/>
                  </a:ext>
                </a:extLst>
              </p:cNvPr>
              <p:cNvCxnSpPr/>
              <p:nvPr/>
            </p:nvCxnSpPr>
            <p:spPr>
              <a:xfrm>
                <a:off x="3339882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0" name="Straight Connector 2199">
                <a:extLst>
                  <a:ext uri="{FF2B5EF4-FFF2-40B4-BE49-F238E27FC236}">
                    <a16:creationId xmlns:a16="http://schemas.microsoft.com/office/drawing/2014/main" id="{82EA8A05-146F-4B8A-A9CF-DEE2114D81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1" name="Straight Connector 2200">
                <a:extLst>
                  <a:ext uri="{FF2B5EF4-FFF2-40B4-BE49-F238E27FC236}">
                    <a16:creationId xmlns:a16="http://schemas.microsoft.com/office/drawing/2014/main" id="{3B6365D0-5AD5-4626-BD9F-9006D499A184}"/>
                  </a:ext>
                </a:extLst>
              </p:cNvPr>
              <p:cNvCxnSpPr/>
              <p:nvPr/>
            </p:nvCxnSpPr>
            <p:spPr>
              <a:xfrm>
                <a:off x="3339882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2" name="Straight Connector 2201">
                <a:extLst>
                  <a:ext uri="{FF2B5EF4-FFF2-40B4-BE49-F238E27FC236}">
                    <a16:creationId xmlns:a16="http://schemas.microsoft.com/office/drawing/2014/main" id="{E4679515-4341-4411-80F2-D655B3E998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3" name="Straight Connector 2202">
                <a:extLst>
                  <a:ext uri="{FF2B5EF4-FFF2-40B4-BE49-F238E27FC236}">
                    <a16:creationId xmlns:a16="http://schemas.microsoft.com/office/drawing/2014/main" id="{D20CFA3C-77F9-42F2-8A5F-2DD6E2C877DF}"/>
                  </a:ext>
                </a:extLst>
              </p:cNvPr>
              <p:cNvCxnSpPr/>
              <p:nvPr/>
            </p:nvCxnSpPr>
            <p:spPr>
              <a:xfrm>
                <a:off x="33847694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4" name="Straight Connector 2203">
                <a:extLst>
                  <a:ext uri="{FF2B5EF4-FFF2-40B4-BE49-F238E27FC236}">
                    <a16:creationId xmlns:a16="http://schemas.microsoft.com/office/drawing/2014/main" id="{4A70DEEE-9A73-4E97-9F21-470A65701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5" name="Straight Connector 2204">
                <a:extLst>
                  <a:ext uri="{FF2B5EF4-FFF2-40B4-BE49-F238E27FC236}">
                    <a16:creationId xmlns:a16="http://schemas.microsoft.com/office/drawing/2014/main" id="{DED9BEEA-D93E-4F90-9CBD-48DA97806C08}"/>
                  </a:ext>
                </a:extLst>
              </p:cNvPr>
              <p:cNvCxnSpPr/>
              <p:nvPr/>
            </p:nvCxnSpPr>
            <p:spPr>
              <a:xfrm>
                <a:off x="33847694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6" name="Straight Connector 2205">
                <a:extLst>
                  <a:ext uri="{FF2B5EF4-FFF2-40B4-BE49-F238E27FC236}">
                    <a16:creationId xmlns:a16="http://schemas.microsoft.com/office/drawing/2014/main" id="{505981DB-599F-4FD3-A624-608D0E9344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7" name="Straight Connector 2206">
                <a:extLst>
                  <a:ext uri="{FF2B5EF4-FFF2-40B4-BE49-F238E27FC236}">
                    <a16:creationId xmlns:a16="http://schemas.microsoft.com/office/drawing/2014/main" id="{F69B9720-915B-4EB5-991A-7641A2CB9D83}"/>
                  </a:ext>
                </a:extLst>
              </p:cNvPr>
              <p:cNvCxnSpPr/>
              <p:nvPr/>
            </p:nvCxnSpPr>
            <p:spPr>
              <a:xfrm>
                <a:off x="33847694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8" name="Straight Connector 2207">
                <a:extLst>
                  <a:ext uri="{FF2B5EF4-FFF2-40B4-BE49-F238E27FC236}">
                    <a16:creationId xmlns:a16="http://schemas.microsoft.com/office/drawing/2014/main" id="{9C96D52C-3302-46E7-993D-334D949E85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9" name="Straight Connector 2208">
                <a:extLst>
                  <a:ext uri="{FF2B5EF4-FFF2-40B4-BE49-F238E27FC236}">
                    <a16:creationId xmlns:a16="http://schemas.microsoft.com/office/drawing/2014/main" id="{BC6D6DEA-7CA8-4A6A-B7DE-F58A601581BD}"/>
                  </a:ext>
                </a:extLst>
              </p:cNvPr>
              <p:cNvCxnSpPr/>
              <p:nvPr/>
            </p:nvCxnSpPr>
            <p:spPr>
              <a:xfrm>
                <a:off x="34296561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0" name="Straight Connector 2209">
                <a:extLst>
                  <a:ext uri="{FF2B5EF4-FFF2-40B4-BE49-F238E27FC236}">
                    <a16:creationId xmlns:a16="http://schemas.microsoft.com/office/drawing/2014/main" id="{86BAB13B-FDA4-499E-8B04-B64AAB5C7C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1" name="Straight Connector 2210">
                <a:extLst>
                  <a:ext uri="{FF2B5EF4-FFF2-40B4-BE49-F238E27FC236}">
                    <a16:creationId xmlns:a16="http://schemas.microsoft.com/office/drawing/2014/main" id="{58820C25-B270-459E-9838-40236E1F49C2}"/>
                  </a:ext>
                </a:extLst>
              </p:cNvPr>
              <p:cNvCxnSpPr/>
              <p:nvPr/>
            </p:nvCxnSpPr>
            <p:spPr>
              <a:xfrm>
                <a:off x="34296561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2" name="Straight Connector 2211">
                <a:extLst>
                  <a:ext uri="{FF2B5EF4-FFF2-40B4-BE49-F238E27FC236}">
                    <a16:creationId xmlns:a16="http://schemas.microsoft.com/office/drawing/2014/main" id="{83B96EE3-49FA-4B0C-8846-AD3F6457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3" name="Straight Connector 2212">
                <a:extLst>
                  <a:ext uri="{FF2B5EF4-FFF2-40B4-BE49-F238E27FC236}">
                    <a16:creationId xmlns:a16="http://schemas.microsoft.com/office/drawing/2014/main" id="{7CE2B134-342C-4566-BF55-765BA340668E}"/>
                  </a:ext>
                </a:extLst>
              </p:cNvPr>
              <p:cNvCxnSpPr/>
              <p:nvPr/>
            </p:nvCxnSpPr>
            <p:spPr>
              <a:xfrm>
                <a:off x="34296561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4" name="Straight Connector 2213">
                <a:extLst>
                  <a:ext uri="{FF2B5EF4-FFF2-40B4-BE49-F238E27FC236}">
                    <a16:creationId xmlns:a16="http://schemas.microsoft.com/office/drawing/2014/main" id="{0A5EC4CB-E0B1-468E-B676-9F74C3C82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5" name="Straight Connector 2214">
                <a:extLst>
                  <a:ext uri="{FF2B5EF4-FFF2-40B4-BE49-F238E27FC236}">
                    <a16:creationId xmlns:a16="http://schemas.microsoft.com/office/drawing/2014/main" id="{180D2333-190E-4176-AF60-28FDB7D68C15}"/>
                  </a:ext>
                </a:extLst>
              </p:cNvPr>
              <p:cNvCxnSpPr/>
              <p:nvPr/>
            </p:nvCxnSpPr>
            <p:spPr>
              <a:xfrm>
                <a:off x="36539595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6" name="Straight Connector 2215">
                <a:extLst>
                  <a:ext uri="{FF2B5EF4-FFF2-40B4-BE49-F238E27FC236}">
                    <a16:creationId xmlns:a16="http://schemas.microsoft.com/office/drawing/2014/main" id="{F2546F43-4A6B-4341-AC74-C51D9421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7" name="Straight Connector 2216">
                <a:extLst>
                  <a:ext uri="{FF2B5EF4-FFF2-40B4-BE49-F238E27FC236}">
                    <a16:creationId xmlns:a16="http://schemas.microsoft.com/office/drawing/2014/main" id="{FB05D189-C419-4288-852F-FCBF44BCB41F}"/>
                  </a:ext>
                </a:extLst>
              </p:cNvPr>
              <p:cNvCxnSpPr/>
              <p:nvPr/>
            </p:nvCxnSpPr>
            <p:spPr>
              <a:xfrm>
                <a:off x="36539595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8" name="Straight Connector 2217">
                <a:extLst>
                  <a:ext uri="{FF2B5EF4-FFF2-40B4-BE49-F238E27FC236}">
                    <a16:creationId xmlns:a16="http://schemas.microsoft.com/office/drawing/2014/main" id="{5E44A93F-B1FE-489E-9676-C73CEBFBF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9" name="Straight Connector 2218">
                <a:extLst>
                  <a:ext uri="{FF2B5EF4-FFF2-40B4-BE49-F238E27FC236}">
                    <a16:creationId xmlns:a16="http://schemas.microsoft.com/office/drawing/2014/main" id="{7D47046C-1934-45A7-95E8-B68B8A2AAEF4}"/>
                  </a:ext>
                </a:extLst>
              </p:cNvPr>
              <p:cNvCxnSpPr/>
              <p:nvPr/>
            </p:nvCxnSpPr>
            <p:spPr>
              <a:xfrm>
                <a:off x="36539595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0" name="Straight Connector 2219">
                <a:extLst>
                  <a:ext uri="{FF2B5EF4-FFF2-40B4-BE49-F238E27FC236}">
                    <a16:creationId xmlns:a16="http://schemas.microsoft.com/office/drawing/2014/main" id="{66714C02-6008-4B9A-8835-BE18F73431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1" name="Straight Connector 2220">
                <a:extLst>
                  <a:ext uri="{FF2B5EF4-FFF2-40B4-BE49-F238E27FC236}">
                    <a16:creationId xmlns:a16="http://schemas.microsoft.com/office/drawing/2014/main" id="{5F486F64-CA8D-4E1C-96AF-4CABA140D7CB}"/>
                  </a:ext>
                </a:extLst>
              </p:cNvPr>
              <p:cNvCxnSpPr/>
              <p:nvPr/>
            </p:nvCxnSpPr>
            <p:spPr>
              <a:xfrm>
                <a:off x="36539595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2" name="Straight Connector 2221">
                <a:extLst>
                  <a:ext uri="{FF2B5EF4-FFF2-40B4-BE49-F238E27FC236}">
                    <a16:creationId xmlns:a16="http://schemas.microsoft.com/office/drawing/2014/main" id="{E9781235-C18D-4932-AC1A-3136431A5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3" name="Straight Connector 2222">
                <a:extLst>
                  <a:ext uri="{FF2B5EF4-FFF2-40B4-BE49-F238E27FC236}">
                    <a16:creationId xmlns:a16="http://schemas.microsoft.com/office/drawing/2014/main" id="{13889EF7-B7C2-4E72-B424-C327651DEB06}"/>
                  </a:ext>
                </a:extLst>
              </p:cNvPr>
              <p:cNvCxnSpPr/>
              <p:nvPr/>
            </p:nvCxnSpPr>
            <p:spPr>
              <a:xfrm>
                <a:off x="36988461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4" name="Straight Connector 2223">
                <a:extLst>
                  <a:ext uri="{FF2B5EF4-FFF2-40B4-BE49-F238E27FC236}">
                    <a16:creationId xmlns:a16="http://schemas.microsoft.com/office/drawing/2014/main" id="{12761600-823E-4556-89FC-03BAB10E0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5" name="Straight Connector 2224">
                <a:extLst>
                  <a:ext uri="{FF2B5EF4-FFF2-40B4-BE49-F238E27FC236}">
                    <a16:creationId xmlns:a16="http://schemas.microsoft.com/office/drawing/2014/main" id="{A2625326-3457-456C-BED4-CA3FE8774F5E}"/>
                  </a:ext>
                </a:extLst>
              </p:cNvPr>
              <p:cNvCxnSpPr/>
              <p:nvPr/>
            </p:nvCxnSpPr>
            <p:spPr>
              <a:xfrm>
                <a:off x="36988461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6" name="Straight Connector 2225">
                <a:extLst>
                  <a:ext uri="{FF2B5EF4-FFF2-40B4-BE49-F238E27FC236}">
                    <a16:creationId xmlns:a16="http://schemas.microsoft.com/office/drawing/2014/main" id="{AB6AEEB4-DBC6-4155-B6E6-983D62B943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7" name="Straight Connector 2226">
                <a:extLst>
                  <a:ext uri="{FF2B5EF4-FFF2-40B4-BE49-F238E27FC236}">
                    <a16:creationId xmlns:a16="http://schemas.microsoft.com/office/drawing/2014/main" id="{0651EC44-25E0-45F9-A5D1-46CC9AAA06B3}"/>
                  </a:ext>
                </a:extLst>
              </p:cNvPr>
              <p:cNvCxnSpPr/>
              <p:nvPr/>
            </p:nvCxnSpPr>
            <p:spPr>
              <a:xfrm>
                <a:off x="36988461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8" name="Straight Connector 2227">
                <a:extLst>
                  <a:ext uri="{FF2B5EF4-FFF2-40B4-BE49-F238E27FC236}">
                    <a16:creationId xmlns:a16="http://schemas.microsoft.com/office/drawing/2014/main" id="{AFBCDB78-AEA4-46F7-8ABB-7DC46B522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9" name="Straight Connector 2228">
                <a:extLst>
                  <a:ext uri="{FF2B5EF4-FFF2-40B4-BE49-F238E27FC236}">
                    <a16:creationId xmlns:a16="http://schemas.microsoft.com/office/drawing/2014/main" id="{458FC451-682B-449A-AECF-CC19C1C4B838}"/>
                  </a:ext>
                </a:extLst>
              </p:cNvPr>
              <p:cNvCxnSpPr/>
              <p:nvPr/>
            </p:nvCxnSpPr>
            <p:spPr>
              <a:xfrm>
                <a:off x="36988461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0" name="Straight Connector 2229">
                <a:extLst>
                  <a:ext uri="{FF2B5EF4-FFF2-40B4-BE49-F238E27FC236}">
                    <a16:creationId xmlns:a16="http://schemas.microsoft.com/office/drawing/2014/main" id="{49460C6A-2360-468E-BF3A-1DD2C1C423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1" name="Straight Connector 2230">
                <a:extLst>
                  <a:ext uri="{FF2B5EF4-FFF2-40B4-BE49-F238E27FC236}">
                    <a16:creationId xmlns:a16="http://schemas.microsoft.com/office/drawing/2014/main" id="{CEA81E95-9D76-459B-B1B8-B9B77440EFE1}"/>
                  </a:ext>
                </a:extLst>
              </p:cNvPr>
              <p:cNvCxnSpPr/>
              <p:nvPr/>
            </p:nvCxnSpPr>
            <p:spPr>
              <a:xfrm>
                <a:off x="3743732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2" name="Straight Connector 2231">
                <a:extLst>
                  <a:ext uri="{FF2B5EF4-FFF2-40B4-BE49-F238E27FC236}">
                    <a16:creationId xmlns:a16="http://schemas.microsoft.com/office/drawing/2014/main" id="{7A0C5AE6-63CC-4F00-8488-D592BBCCE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145749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3" name="Straight Connector 2232">
                <a:extLst>
                  <a:ext uri="{FF2B5EF4-FFF2-40B4-BE49-F238E27FC236}">
                    <a16:creationId xmlns:a16="http://schemas.microsoft.com/office/drawing/2014/main" id="{3DB871A3-D11D-46A5-920F-071324492B24}"/>
                  </a:ext>
                </a:extLst>
              </p:cNvPr>
              <p:cNvCxnSpPr/>
              <p:nvPr/>
            </p:nvCxnSpPr>
            <p:spPr>
              <a:xfrm>
                <a:off x="3743732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4" name="Straight Connector 2233">
                <a:extLst>
                  <a:ext uri="{FF2B5EF4-FFF2-40B4-BE49-F238E27FC236}">
                    <a16:creationId xmlns:a16="http://schemas.microsoft.com/office/drawing/2014/main" id="{F7E57CB6-3016-4A67-B836-BA5069BCF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190636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5" name="Straight Connector 2234">
                <a:extLst>
                  <a:ext uri="{FF2B5EF4-FFF2-40B4-BE49-F238E27FC236}">
                    <a16:creationId xmlns:a16="http://schemas.microsoft.com/office/drawing/2014/main" id="{585BC8A6-5EA6-4E98-BD04-64AC1013887F}"/>
                  </a:ext>
                </a:extLst>
              </p:cNvPr>
              <p:cNvCxnSpPr/>
              <p:nvPr/>
            </p:nvCxnSpPr>
            <p:spPr>
              <a:xfrm>
                <a:off x="3743732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6" name="Straight Connector 2235">
                <a:extLst>
                  <a:ext uri="{FF2B5EF4-FFF2-40B4-BE49-F238E27FC236}">
                    <a16:creationId xmlns:a16="http://schemas.microsoft.com/office/drawing/2014/main" id="{3E98FCEA-7DCF-45E3-A11B-8B8D0D8AFA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2355233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7" name="Straight Connector 2236">
                <a:extLst>
                  <a:ext uri="{FF2B5EF4-FFF2-40B4-BE49-F238E27FC236}">
                    <a16:creationId xmlns:a16="http://schemas.microsoft.com/office/drawing/2014/main" id="{42A49BE8-B98F-44B5-AB62-CB4A403435CF}"/>
                  </a:ext>
                </a:extLst>
              </p:cNvPr>
              <p:cNvCxnSpPr/>
              <p:nvPr/>
            </p:nvCxnSpPr>
            <p:spPr>
              <a:xfrm>
                <a:off x="3743732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8" name="Straight Connector 2237">
                <a:extLst>
                  <a:ext uri="{FF2B5EF4-FFF2-40B4-BE49-F238E27FC236}">
                    <a16:creationId xmlns:a16="http://schemas.microsoft.com/office/drawing/2014/main" id="{409F5D35-C108-45AB-B315-1130414E54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28041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9" name="Straight Connector 2238">
                <a:extLst>
                  <a:ext uri="{FF2B5EF4-FFF2-40B4-BE49-F238E27FC236}">
                    <a16:creationId xmlns:a16="http://schemas.microsoft.com/office/drawing/2014/main" id="{0F85AC59-7F31-45A2-919F-C1C2D1385AE3}"/>
                  </a:ext>
                </a:extLst>
              </p:cNvPr>
              <p:cNvCxnSpPr/>
              <p:nvPr/>
            </p:nvCxnSpPr>
            <p:spPr>
              <a:xfrm>
                <a:off x="36539595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0" name="Straight Connector 2239">
                <a:extLst>
                  <a:ext uri="{FF2B5EF4-FFF2-40B4-BE49-F238E27FC236}">
                    <a16:creationId xmlns:a16="http://schemas.microsoft.com/office/drawing/2014/main" id="{E1E2646D-717F-4658-AA16-3DC4A870EF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1" name="Straight Connector 2240">
                <a:extLst>
                  <a:ext uri="{FF2B5EF4-FFF2-40B4-BE49-F238E27FC236}">
                    <a16:creationId xmlns:a16="http://schemas.microsoft.com/office/drawing/2014/main" id="{98701067-ACB3-4E6D-97E0-2DDE52F0F20A}"/>
                  </a:ext>
                </a:extLst>
              </p:cNvPr>
              <p:cNvCxnSpPr/>
              <p:nvPr/>
            </p:nvCxnSpPr>
            <p:spPr>
              <a:xfrm>
                <a:off x="36539595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2" name="Straight Connector 2241">
                <a:extLst>
                  <a:ext uri="{FF2B5EF4-FFF2-40B4-BE49-F238E27FC236}">
                    <a16:creationId xmlns:a16="http://schemas.microsoft.com/office/drawing/2014/main" id="{F90AD5AC-9117-453D-9E80-DE2DDD53E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3" name="Straight Connector 2242">
                <a:extLst>
                  <a:ext uri="{FF2B5EF4-FFF2-40B4-BE49-F238E27FC236}">
                    <a16:creationId xmlns:a16="http://schemas.microsoft.com/office/drawing/2014/main" id="{1E9C8F02-4F65-4225-A40E-35BF83918E06}"/>
                  </a:ext>
                </a:extLst>
              </p:cNvPr>
              <p:cNvCxnSpPr/>
              <p:nvPr/>
            </p:nvCxnSpPr>
            <p:spPr>
              <a:xfrm>
                <a:off x="36539595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4" name="Straight Connector 2243">
                <a:extLst>
                  <a:ext uri="{FF2B5EF4-FFF2-40B4-BE49-F238E27FC236}">
                    <a16:creationId xmlns:a16="http://schemas.microsoft.com/office/drawing/2014/main" id="{53AB83AD-7511-48D1-915A-AA42187E0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5" name="Straight Connector 2244">
                <a:extLst>
                  <a:ext uri="{FF2B5EF4-FFF2-40B4-BE49-F238E27FC236}">
                    <a16:creationId xmlns:a16="http://schemas.microsoft.com/office/drawing/2014/main" id="{986D88EA-1AC3-457A-B6B0-2A98D0BF1293}"/>
                  </a:ext>
                </a:extLst>
              </p:cNvPr>
              <p:cNvCxnSpPr/>
              <p:nvPr/>
            </p:nvCxnSpPr>
            <p:spPr>
              <a:xfrm>
                <a:off x="36988461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6" name="Straight Connector 2245">
                <a:extLst>
                  <a:ext uri="{FF2B5EF4-FFF2-40B4-BE49-F238E27FC236}">
                    <a16:creationId xmlns:a16="http://schemas.microsoft.com/office/drawing/2014/main" id="{B8D568A9-20FA-4BA8-ABCD-EFB60738D8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7" name="Straight Connector 2246">
                <a:extLst>
                  <a:ext uri="{FF2B5EF4-FFF2-40B4-BE49-F238E27FC236}">
                    <a16:creationId xmlns:a16="http://schemas.microsoft.com/office/drawing/2014/main" id="{3FC6FD40-6DCE-4BE7-B2CA-D6C49756FBB9}"/>
                  </a:ext>
                </a:extLst>
              </p:cNvPr>
              <p:cNvCxnSpPr/>
              <p:nvPr/>
            </p:nvCxnSpPr>
            <p:spPr>
              <a:xfrm>
                <a:off x="36988461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8" name="Straight Connector 2247">
                <a:extLst>
                  <a:ext uri="{FF2B5EF4-FFF2-40B4-BE49-F238E27FC236}">
                    <a16:creationId xmlns:a16="http://schemas.microsoft.com/office/drawing/2014/main" id="{258FB84D-19D0-4B20-AD30-AA508EACA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9" name="Straight Connector 2248">
                <a:extLst>
                  <a:ext uri="{FF2B5EF4-FFF2-40B4-BE49-F238E27FC236}">
                    <a16:creationId xmlns:a16="http://schemas.microsoft.com/office/drawing/2014/main" id="{A0C21D1B-47C2-4781-A1EB-C210ADE49C26}"/>
                  </a:ext>
                </a:extLst>
              </p:cNvPr>
              <p:cNvCxnSpPr/>
              <p:nvPr/>
            </p:nvCxnSpPr>
            <p:spPr>
              <a:xfrm>
                <a:off x="36988461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0" name="Straight Connector 2249">
                <a:extLst>
                  <a:ext uri="{FF2B5EF4-FFF2-40B4-BE49-F238E27FC236}">
                    <a16:creationId xmlns:a16="http://schemas.microsoft.com/office/drawing/2014/main" id="{772CF512-0F2D-41FF-94C1-B2E8F9284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1" name="Straight Connector 2250">
                <a:extLst>
                  <a:ext uri="{FF2B5EF4-FFF2-40B4-BE49-F238E27FC236}">
                    <a16:creationId xmlns:a16="http://schemas.microsoft.com/office/drawing/2014/main" id="{10BED44D-8B26-47A9-9584-64562CA6953A}"/>
                  </a:ext>
                </a:extLst>
              </p:cNvPr>
              <p:cNvCxnSpPr/>
              <p:nvPr/>
            </p:nvCxnSpPr>
            <p:spPr>
              <a:xfrm>
                <a:off x="3743732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2" name="Straight Connector 2251">
                <a:extLst>
                  <a:ext uri="{FF2B5EF4-FFF2-40B4-BE49-F238E27FC236}">
                    <a16:creationId xmlns:a16="http://schemas.microsoft.com/office/drawing/2014/main" id="{597765A9-85ED-4712-8C03-8B11FAA924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0114072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3" name="Straight Connector 2252">
                <a:extLst>
                  <a:ext uri="{FF2B5EF4-FFF2-40B4-BE49-F238E27FC236}">
                    <a16:creationId xmlns:a16="http://schemas.microsoft.com/office/drawing/2014/main" id="{FDE6EAD5-1DD1-431B-8F95-43DDC298E458}"/>
                  </a:ext>
                </a:extLst>
              </p:cNvPr>
              <p:cNvCxnSpPr/>
              <p:nvPr/>
            </p:nvCxnSpPr>
            <p:spPr>
              <a:xfrm>
                <a:off x="3743732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4" name="Straight Connector 2253">
                <a:extLst>
                  <a:ext uri="{FF2B5EF4-FFF2-40B4-BE49-F238E27FC236}">
                    <a16:creationId xmlns:a16="http://schemas.microsoft.com/office/drawing/2014/main" id="{A5515C00-C1D0-4F11-B25B-C0563463E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0562939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5" name="Straight Connector 2254">
                <a:extLst>
                  <a:ext uri="{FF2B5EF4-FFF2-40B4-BE49-F238E27FC236}">
                    <a16:creationId xmlns:a16="http://schemas.microsoft.com/office/drawing/2014/main" id="{81E4F01D-8002-4321-91E2-DA8F04AC82CB}"/>
                  </a:ext>
                </a:extLst>
              </p:cNvPr>
              <p:cNvCxnSpPr/>
              <p:nvPr/>
            </p:nvCxnSpPr>
            <p:spPr>
              <a:xfrm>
                <a:off x="3743732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6" name="Straight Connector 2255">
                <a:extLst>
                  <a:ext uri="{FF2B5EF4-FFF2-40B4-BE49-F238E27FC236}">
                    <a16:creationId xmlns:a16="http://schemas.microsoft.com/office/drawing/2014/main" id="{6634FCB9-0C5C-4E2A-96E2-15803694A9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1011807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9" name="Straight Connector 2258">
                <a:extLst>
                  <a:ext uri="{FF2B5EF4-FFF2-40B4-BE49-F238E27FC236}">
                    <a16:creationId xmlns:a16="http://schemas.microsoft.com/office/drawing/2014/main" id="{40D9F7D5-9986-4C29-8956-610EF2A00135}"/>
                  </a:ext>
                </a:extLst>
              </p:cNvPr>
              <p:cNvCxnSpPr/>
              <p:nvPr/>
            </p:nvCxnSpPr>
            <p:spPr>
              <a:xfrm>
                <a:off x="25321825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0" name="Straight Connector 2259">
                <a:extLst>
                  <a:ext uri="{FF2B5EF4-FFF2-40B4-BE49-F238E27FC236}">
                    <a16:creationId xmlns:a16="http://schemas.microsoft.com/office/drawing/2014/main" id="{7ED7AAB1-ADFD-4E10-AC31-C6686C2474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1" name="Straight Connector 2260">
                <a:extLst>
                  <a:ext uri="{FF2B5EF4-FFF2-40B4-BE49-F238E27FC236}">
                    <a16:creationId xmlns:a16="http://schemas.microsoft.com/office/drawing/2014/main" id="{E8EA57DC-F1A1-4B0D-9EE6-720BBCE6AF32}"/>
                  </a:ext>
                </a:extLst>
              </p:cNvPr>
              <p:cNvCxnSpPr/>
              <p:nvPr/>
            </p:nvCxnSpPr>
            <p:spPr>
              <a:xfrm>
                <a:off x="25321825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2" name="Straight Connector 2261">
                <a:extLst>
                  <a:ext uri="{FF2B5EF4-FFF2-40B4-BE49-F238E27FC236}">
                    <a16:creationId xmlns:a16="http://schemas.microsoft.com/office/drawing/2014/main" id="{A4EC2207-37C8-4B1D-AC3C-7B3EDB981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3" name="Straight Connector 2262">
                <a:extLst>
                  <a:ext uri="{FF2B5EF4-FFF2-40B4-BE49-F238E27FC236}">
                    <a16:creationId xmlns:a16="http://schemas.microsoft.com/office/drawing/2014/main" id="{C98FBD50-8BF6-48AE-90F9-E2670469B081}"/>
                  </a:ext>
                </a:extLst>
              </p:cNvPr>
              <p:cNvCxnSpPr/>
              <p:nvPr/>
            </p:nvCxnSpPr>
            <p:spPr>
              <a:xfrm>
                <a:off x="25321825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4" name="Straight Connector 2263">
                <a:extLst>
                  <a:ext uri="{FF2B5EF4-FFF2-40B4-BE49-F238E27FC236}">
                    <a16:creationId xmlns:a16="http://schemas.microsoft.com/office/drawing/2014/main" id="{B0228602-AF37-4B61-A7D5-9193764B2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825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7" name="Straight Connector 2266">
                <a:extLst>
                  <a:ext uri="{FF2B5EF4-FFF2-40B4-BE49-F238E27FC236}">
                    <a16:creationId xmlns:a16="http://schemas.microsoft.com/office/drawing/2014/main" id="{10A62B90-18FC-451B-B4C2-73DE6871C461}"/>
                  </a:ext>
                </a:extLst>
              </p:cNvPr>
              <p:cNvCxnSpPr/>
              <p:nvPr/>
            </p:nvCxnSpPr>
            <p:spPr>
              <a:xfrm>
                <a:off x="25770692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8" name="Straight Connector 2267">
                <a:extLst>
                  <a:ext uri="{FF2B5EF4-FFF2-40B4-BE49-F238E27FC236}">
                    <a16:creationId xmlns:a16="http://schemas.microsoft.com/office/drawing/2014/main" id="{8381037E-0B6B-43A7-B9ED-A18245E20C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9" name="Straight Connector 2268">
                <a:extLst>
                  <a:ext uri="{FF2B5EF4-FFF2-40B4-BE49-F238E27FC236}">
                    <a16:creationId xmlns:a16="http://schemas.microsoft.com/office/drawing/2014/main" id="{89501ABC-E466-4671-8124-1A9E03F147D1}"/>
                  </a:ext>
                </a:extLst>
              </p:cNvPr>
              <p:cNvCxnSpPr/>
              <p:nvPr/>
            </p:nvCxnSpPr>
            <p:spPr>
              <a:xfrm>
                <a:off x="25770692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0" name="Straight Connector 2269">
                <a:extLst>
                  <a:ext uri="{FF2B5EF4-FFF2-40B4-BE49-F238E27FC236}">
                    <a16:creationId xmlns:a16="http://schemas.microsoft.com/office/drawing/2014/main" id="{E79EB96A-DB53-4332-95D5-BC8856436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1" name="Straight Connector 2270">
                <a:extLst>
                  <a:ext uri="{FF2B5EF4-FFF2-40B4-BE49-F238E27FC236}">
                    <a16:creationId xmlns:a16="http://schemas.microsoft.com/office/drawing/2014/main" id="{AE9F6AE8-D868-4603-83C8-B32856E6B739}"/>
                  </a:ext>
                </a:extLst>
              </p:cNvPr>
              <p:cNvCxnSpPr/>
              <p:nvPr/>
            </p:nvCxnSpPr>
            <p:spPr>
              <a:xfrm>
                <a:off x="25770692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2" name="Straight Connector 2271">
                <a:extLst>
                  <a:ext uri="{FF2B5EF4-FFF2-40B4-BE49-F238E27FC236}">
                    <a16:creationId xmlns:a16="http://schemas.microsoft.com/office/drawing/2014/main" id="{566CFE61-B88A-4643-AC1A-E7326BA5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70692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5" name="Straight Connector 2274">
                <a:extLst>
                  <a:ext uri="{FF2B5EF4-FFF2-40B4-BE49-F238E27FC236}">
                    <a16:creationId xmlns:a16="http://schemas.microsoft.com/office/drawing/2014/main" id="{81DF38EC-3749-44A7-B5F3-ABD529D70959}"/>
                  </a:ext>
                </a:extLst>
              </p:cNvPr>
              <p:cNvCxnSpPr/>
              <p:nvPr/>
            </p:nvCxnSpPr>
            <p:spPr>
              <a:xfrm>
                <a:off x="2621955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6" name="Straight Connector 2275">
                <a:extLst>
                  <a:ext uri="{FF2B5EF4-FFF2-40B4-BE49-F238E27FC236}">
                    <a16:creationId xmlns:a16="http://schemas.microsoft.com/office/drawing/2014/main" id="{E42FBDB1-16B6-41ED-BA28-E4C1B3CDF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7" name="Straight Connector 2276">
                <a:extLst>
                  <a:ext uri="{FF2B5EF4-FFF2-40B4-BE49-F238E27FC236}">
                    <a16:creationId xmlns:a16="http://schemas.microsoft.com/office/drawing/2014/main" id="{D2FA8C15-5C7E-4E3E-899D-A57A62565FF5}"/>
                  </a:ext>
                </a:extLst>
              </p:cNvPr>
              <p:cNvCxnSpPr/>
              <p:nvPr/>
            </p:nvCxnSpPr>
            <p:spPr>
              <a:xfrm>
                <a:off x="2621955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8" name="Straight Connector 2277">
                <a:extLst>
                  <a:ext uri="{FF2B5EF4-FFF2-40B4-BE49-F238E27FC236}">
                    <a16:creationId xmlns:a16="http://schemas.microsoft.com/office/drawing/2014/main" id="{C8034AE2-9C37-4948-9C6F-229C45AE5D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9" name="Straight Connector 2278">
                <a:extLst>
                  <a:ext uri="{FF2B5EF4-FFF2-40B4-BE49-F238E27FC236}">
                    <a16:creationId xmlns:a16="http://schemas.microsoft.com/office/drawing/2014/main" id="{FEA80300-A5E6-4D07-A5E9-1ED114D58442}"/>
                  </a:ext>
                </a:extLst>
              </p:cNvPr>
              <p:cNvCxnSpPr/>
              <p:nvPr/>
            </p:nvCxnSpPr>
            <p:spPr>
              <a:xfrm>
                <a:off x="2621955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0" name="Straight Connector 2279">
                <a:extLst>
                  <a:ext uri="{FF2B5EF4-FFF2-40B4-BE49-F238E27FC236}">
                    <a16:creationId xmlns:a16="http://schemas.microsoft.com/office/drawing/2014/main" id="{4AE5397F-2799-4F0A-84BD-BDCBA6C0F2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955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3" name="Straight Connector 2282">
                <a:extLst>
                  <a:ext uri="{FF2B5EF4-FFF2-40B4-BE49-F238E27FC236}">
                    <a16:creationId xmlns:a16="http://schemas.microsoft.com/office/drawing/2014/main" id="{54D94576-BD0D-4C1C-89B6-5CC1697A71D2}"/>
                  </a:ext>
                </a:extLst>
              </p:cNvPr>
              <p:cNvCxnSpPr/>
              <p:nvPr/>
            </p:nvCxnSpPr>
            <p:spPr>
              <a:xfrm>
                <a:off x="26668425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4" name="Straight Connector 2283">
                <a:extLst>
                  <a:ext uri="{FF2B5EF4-FFF2-40B4-BE49-F238E27FC236}">
                    <a16:creationId xmlns:a16="http://schemas.microsoft.com/office/drawing/2014/main" id="{C9129194-D42F-4F9C-9BD0-C54341D5A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5" name="Straight Connector 2284">
                <a:extLst>
                  <a:ext uri="{FF2B5EF4-FFF2-40B4-BE49-F238E27FC236}">
                    <a16:creationId xmlns:a16="http://schemas.microsoft.com/office/drawing/2014/main" id="{2A52D03F-131C-4552-A117-CD89E3A39DC0}"/>
                  </a:ext>
                </a:extLst>
              </p:cNvPr>
              <p:cNvCxnSpPr/>
              <p:nvPr/>
            </p:nvCxnSpPr>
            <p:spPr>
              <a:xfrm>
                <a:off x="26668425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6" name="Straight Connector 2285">
                <a:extLst>
                  <a:ext uri="{FF2B5EF4-FFF2-40B4-BE49-F238E27FC236}">
                    <a16:creationId xmlns:a16="http://schemas.microsoft.com/office/drawing/2014/main" id="{EF0F4AD6-FB46-485A-BAB8-F583B511FF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7" name="Straight Connector 2286">
                <a:extLst>
                  <a:ext uri="{FF2B5EF4-FFF2-40B4-BE49-F238E27FC236}">
                    <a16:creationId xmlns:a16="http://schemas.microsoft.com/office/drawing/2014/main" id="{3B0DDBA1-4E83-4752-B4EA-093E72DA109A}"/>
                  </a:ext>
                </a:extLst>
              </p:cNvPr>
              <p:cNvCxnSpPr/>
              <p:nvPr/>
            </p:nvCxnSpPr>
            <p:spPr>
              <a:xfrm>
                <a:off x="26668425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8" name="Straight Connector 2287">
                <a:extLst>
                  <a:ext uri="{FF2B5EF4-FFF2-40B4-BE49-F238E27FC236}">
                    <a16:creationId xmlns:a16="http://schemas.microsoft.com/office/drawing/2014/main" id="{216E4492-928A-40D3-AA3E-212AFD627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8425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1" name="Straight Connector 2290">
                <a:extLst>
                  <a:ext uri="{FF2B5EF4-FFF2-40B4-BE49-F238E27FC236}">
                    <a16:creationId xmlns:a16="http://schemas.microsoft.com/office/drawing/2014/main" id="{F5E81939-3A14-4804-8430-5E37BFA339D5}"/>
                  </a:ext>
                </a:extLst>
              </p:cNvPr>
              <p:cNvCxnSpPr/>
              <p:nvPr/>
            </p:nvCxnSpPr>
            <p:spPr>
              <a:xfrm>
                <a:off x="23527657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2" name="Straight Connector 2291">
                <a:extLst>
                  <a:ext uri="{FF2B5EF4-FFF2-40B4-BE49-F238E27FC236}">
                    <a16:creationId xmlns:a16="http://schemas.microsoft.com/office/drawing/2014/main" id="{FED05825-DFCF-4853-8DA7-0BF769571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3" name="Straight Connector 2292">
                <a:extLst>
                  <a:ext uri="{FF2B5EF4-FFF2-40B4-BE49-F238E27FC236}">
                    <a16:creationId xmlns:a16="http://schemas.microsoft.com/office/drawing/2014/main" id="{8B17575B-F1BC-4DFE-93C4-B4C80E7BD007}"/>
                  </a:ext>
                </a:extLst>
              </p:cNvPr>
              <p:cNvCxnSpPr/>
              <p:nvPr/>
            </p:nvCxnSpPr>
            <p:spPr>
              <a:xfrm>
                <a:off x="23527657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4" name="Straight Connector 2293">
                <a:extLst>
                  <a:ext uri="{FF2B5EF4-FFF2-40B4-BE49-F238E27FC236}">
                    <a16:creationId xmlns:a16="http://schemas.microsoft.com/office/drawing/2014/main" id="{50965729-12A8-4346-97CA-A61721519A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5" name="Straight Connector 2294">
                <a:extLst>
                  <a:ext uri="{FF2B5EF4-FFF2-40B4-BE49-F238E27FC236}">
                    <a16:creationId xmlns:a16="http://schemas.microsoft.com/office/drawing/2014/main" id="{AF6A26DD-4B24-45DF-B03E-8582EF5A1102}"/>
                  </a:ext>
                </a:extLst>
              </p:cNvPr>
              <p:cNvCxnSpPr/>
              <p:nvPr/>
            </p:nvCxnSpPr>
            <p:spPr>
              <a:xfrm>
                <a:off x="23527657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6" name="Straight Connector 2295">
                <a:extLst>
                  <a:ext uri="{FF2B5EF4-FFF2-40B4-BE49-F238E27FC236}">
                    <a16:creationId xmlns:a16="http://schemas.microsoft.com/office/drawing/2014/main" id="{F3958BF5-92F8-46CC-B4C7-89470ECC26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27657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9" name="Straight Connector 2298">
                <a:extLst>
                  <a:ext uri="{FF2B5EF4-FFF2-40B4-BE49-F238E27FC236}">
                    <a16:creationId xmlns:a16="http://schemas.microsoft.com/office/drawing/2014/main" id="{AD9CA890-3632-401C-85B1-7E3694548AB7}"/>
                  </a:ext>
                </a:extLst>
              </p:cNvPr>
              <p:cNvCxnSpPr/>
              <p:nvPr/>
            </p:nvCxnSpPr>
            <p:spPr>
              <a:xfrm>
                <a:off x="23976524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0" name="Straight Connector 2299">
                <a:extLst>
                  <a:ext uri="{FF2B5EF4-FFF2-40B4-BE49-F238E27FC236}">
                    <a16:creationId xmlns:a16="http://schemas.microsoft.com/office/drawing/2014/main" id="{0D287F06-973F-4284-A0EE-8B05A0BEE4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1" name="Straight Connector 2300">
                <a:extLst>
                  <a:ext uri="{FF2B5EF4-FFF2-40B4-BE49-F238E27FC236}">
                    <a16:creationId xmlns:a16="http://schemas.microsoft.com/office/drawing/2014/main" id="{056B37B9-258E-4971-885F-0F2D75583207}"/>
                  </a:ext>
                </a:extLst>
              </p:cNvPr>
              <p:cNvCxnSpPr/>
              <p:nvPr/>
            </p:nvCxnSpPr>
            <p:spPr>
              <a:xfrm>
                <a:off x="23976524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2" name="Straight Connector 2301">
                <a:extLst>
                  <a:ext uri="{FF2B5EF4-FFF2-40B4-BE49-F238E27FC236}">
                    <a16:creationId xmlns:a16="http://schemas.microsoft.com/office/drawing/2014/main" id="{047B20F4-E704-4F17-BD8D-C461FDECE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3" name="Straight Connector 2302">
                <a:extLst>
                  <a:ext uri="{FF2B5EF4-FFF2-40B4-BE49-F238E27FC236}">
                    <a16:creationId xmlns:a16="http://schemas.microsoft.com/office/drawing/2014/main" id="{B296C38C-A7A8-467E-998A-4A5D0E489EE2}"/>
                  </a:ext>
                </a:extLst>
              </p:cNvPr>
              <p:cNvCxnSpPr/>
              <p:nvPr/>
            </p:nvCxnSpPr>
            <p:spPr>
              <a:xfrm>
                <a:off x="23976524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4" name="Straight Connector 2303">
                <a:extLst>
                  <a:ext uri="{FF2B5EF4-FFF2-40B4-BE49-F238E27FC236}">
                    <a16:creationId xmlns:a16="http://schemas.microsoft.com/office/drawing/2014/main" id="{C48A3765-2547-484B-91C9-1EB347B034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76524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7" name="Straight Connector 2306">
                <a:extLst>
                  <a:ext uri="{FF2B5EF4-FFF2-40B4-BE49-F238E27FC236}">
                    <a16:creationId xmlns:a16="http://schemas.microsoft.com/office/drawing/2014/main" id="{A6A118B0-260A-4F9B-B5B6-03D42DC5F3AE}"/>
                  </a:ext>
                </a:extLst>
              </p:cNvPr>
              <p:cNvCxnSpPr/>
              <p:nvPr/>
            </p:nvCxnSpPr>
            <p:spPr>
              <a:xfrm>
                <a:off x="24425390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8" name="Straight Connector 2307">
                <a:extLst>
                  <a:ext uri="{FF2B5EF4-FFF2-40B4-BE49-F238E27FC236}">
                    <a16:creationId xmlns:a16="http://schemas.microsoft.com/office/drawing/2014/main" id="{93659553-D123-41DC-AD69-A44552640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9" name="Straight Connector 2308">
                <a:extLst>
                  <a:ext uri="{FF2B5EF4-FFF2-40B4-BE49-F238E27FC236}">
                    <a16:creationId xmlns:a16="http://schemas.microsoft.com/office/drawing/2014/main" id="{1C8CF280-A78B-43D0-A708-528A2201CDCF}"/>
                  </a:ext>
                </a:extLst>
              </p:cNvPr>
              <p:cNvCxnSpPr/>
              <p:nvPr/>
            </p:nvCxnSpPr>
            <p:spPr>
              <a:xfrm>
                <a:off x="24425390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0" name="Straight Connector 2309">
                <a:extLst>
                  <a:ext uri="{FF2B5EF4-FFF2-40B4-BE49-F238E27FC236}">
                    <a16:creationId xmlns:a16="http://schemas.microsoft.com/office/drawing/2014/main" id="{FDF58905-EE66-46C8-AF4D-7EE2F8DB6C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1" name="Straight Connector 2310">
                <a:extLst>
                  <a:ext uri="{FF2B5EF4-FFF2-40B4-BE49-F238E27FC236}">
                    <a16:creationId xmlns:a16="http://schemas.microsoft.com/office/drawing/2014/main" id="{BA22A88C-DF27-446F-A9F5-D259BF32CF43}"/>
                  </a:ext>
                </a:extLst>
              </p:cNvPr>
              <p:cNvCxnSpPr/>
              <p:nvPr/>
            </p:nvCxnSpPr>
            <p:spPr>
              <a:xfrm>
                <a:off x="24425390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2" name="Straight Connector 2311">
                <a:extLst>
                  <a:ext uri="{FF2B5EF4-FFF2-40B4-BE49-F238E27FC236}">
                    <a16:creationId xmlns:a16="http://schemas.microsoft.com/office/drawing/2014/main" id="{6C1EB938-5EFF-4B01-9943-FC757F0A0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5390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5" name="Straight Connector 2314">
                <a:extLst>
                  <a:ext uri="{FF2B5EF4-FFF2-40B4-BE49-F238E27FC236}">
                    <a16:creationId xmlns:a16="http://schemas.microsoft.com/office/drawing/2014/main" id="{8B34B70C-278A-4A83-8AC2-FE1B675C125F}"/>
                  </a:ext>
                </a:extLst>
              </p:cNvPr>
              <p:cNvCxnSpPr/>
              <p:nvPr/>
            </p:nvCxnSpPr>
            <p:spPr>
              <a:xfrm>
                <a:off x="24874257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6" name="Straight Connector 2315">
                <a:extLst>
                  <a:ext uri="{FF2B5EF4-FFF2-40B4-BE49-F238E27FC236}">
                    <a16:creationId xmlns:a16="http://schemas.microsoft.com/office/drawing/2014/main" id="{85FEDE65-0E10-4E67-84D5-3F3E27D38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7" name="Straight Connector 2316">
                <a:extLst>
                  <a:ext uri="{FF2B5EF4-FFF2-40B4-BE49-F238E27FC236}">
                    <a16:creationId xmlns:a16="http://schemas.microsoft.com/office/drawing/2014/main" id="{BF2B5713-E8A8-48F6-BCAF-693D30AC595B}"/>
                  </a:ext>
                </a:extLst>
              </p:cNvPr>
              <p:cNvCxnSpPr/>
              <p:nvPr/>
            </p:nvCxnSpPr>
            <p:spPr>
              <a:xfrm>
                <a:off x="24874257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8" name="Straight Connector 2317">
                <a:extLst>
                  <a:ext uri="{FF2B5EF4-FFF2-40B4-BE49-F238E27FC236}">
                    <a16:creationId xmlns:a16="http://schemas.microsoft.com/office/drawing/2014/main" id="{22CF028D-2CD8-4E37-AA59-3CB56C2ED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9" name="Straight Connector 2318">
                <a:extLst>
                  <a:ext uri="{FF2B5EF4-FFF2-40B4-BE49-F238E27FC236}">
                    <a16:creationId xmlns:a16="http://schemas.microsoft.com/office/drawing/2014/main" id="{D570DD06-988C-4CA5-9F48-F5BD96483A26}"/>
                  </a:ext>
                </a:extLst>
              </p:cNvPr>
              <p:cNvCxnSpPr/>
              <p:nvPr/>
            </p:nvCxnSpPr>
            <p:spPr>
              <a:xfrm>
                <a:off x="24874257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0" name="Straight Connector 2319">
                <a:extLst>
                  <a:ext uri="{FF2B5EF4-FFF2-40B4-BE49-F238E27FC236}">
                    <a16:creationId xmlns:a16="http://schemas.microsoft.com/office/drawing/2014/main" id="{985A54F6-090A-4D82-BA43-B660FE061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4257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3" name="Straight Connector 2322">
                <a:extLst>
                  <a:ext uri="{FF2B5EF4-FFF2-40B4-BE49-F238E27FC236}">
                    <a16:creationId xmlns:a16="http://schemas.microsoft.com/office/drawing/2014/main" id="{9B6F108A-0236-4C63-A431-0E25E62167DD}"/>
                  </a:ext>
                </a:extLst>
              </p:cNvPr>
              <p:cNvCxnSpPr/>
              <p:nvPr/>
            </p:nvCxnSpPr>
            <p:spPr>
              <a:xfrm>
                <a:off x="28462593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4" name="Straight Connector 2323">
                <a:extLst>
                  <a:ext uri="{FF2B5EF4-FFF2-40B4-BE49-F238E27FC236}">
                    <a16:creationId xmlns:a16="http://schemas.microsoft.com/office/drawing/2014/main" id="{92B9F246-10DC-4150-B4EB-668C09B03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5" name="Straight Connector 2324">
                <a:extLst>
                  <a:ext uri="{FF2B5EF4-FFF2-40B4-BE49-F238E27FC236}">
                    <a16:creationId xmlns:a16="http://schemas.microsoft.com/office/drawing/2014/main" id="{1CC57B33-D7B6-4FAF-AC48-ABC0411FED2D}"/>
                  </a:ext>
                </a:extLst>
              </p:cNvPr>
              <p:cNvCxnSpPr/>
              <p:nvPr/>
            </p:nvCxnSpPr>
            <p:spPr>
              <a:xfrm>
                <a:off x="28462593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6" name="Straight Connector 2325">
                <a:extLst>
                  <a:ext uri="{FF2B5EF4-FFF2-40B4-BE49-F238E27FC236}">
                    <a16:creationId xmlns:a16="http://schemas.microsoft.com/office/drawing/2014/main" id="{79E59D58-E1D6-4390-BAD6-E1A341209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7" name="Straight Connector 2326">
                <a:extLst>
                  <a:ext uri="{FF2B5EF4-FFF2-40B4-BE49-F238E27FC236}">
                    <a16:creationId xmlns:a16="http://schemas.microsoft.com/office/drawing/2014/main" id="{4FE98958-0F2B-4669-9FE5-4174E13CBFB7}"/>
                  </a:ext>
                </a:extLst>
              </p:cNvPr>
              <p:cNvCxnSpPr/>
              <p:nvPr/>
            </p:nvCxnSpPr>
            <p:spPr>
              <a:xfrm>
                <a:off x="28462593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8" name="Straight Connector 2327">
                <a:extLst>
                  <a:ext uri="{FF2B5EF4-FFF2-40B4-BE49-F238E27FC236}">
                    <a16:creationId xmlns:a16="http://schemas.microsoft.com/office/drawing/2014/main" id="{A4E79BB5-CD9A-44DD-94BE-74E72A5F9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2593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1" name="Straight Connector 2330">
                <a:extLst>
                  <a:ext uri="{FF2B5EF4-FFF2-40B4-BE49-F238E27FC236}">
                    <a16:creationId xmlns:a16="http://schemas.microsoft.com/office/drawing/2014/main" id="{6DAFE07F-936A-4C61-AA14-689EAFC644D9}"/>
                  </a:ext>
                </a:extLst>
              </p:cNvPr>
              <p:cNvCxnSpPr/>
              <p:nvPr/>
            </p:nvCxnSpPr>
            <p:spPr>
              <a:xfrm>
                <a:off x="28911460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2" name="Straight Connector 2331">
                <a:extLst>
                  <a:ext uri="{FF2B5EF4-FFF2-40B4-BE49-F238E27FC236}">
                    <a16:creationId xmlns:a16="http://schemas.microsoft.com/office/drawing/2014/main" id="{908F3506-46F9-444C-B4D3-9EAE9AC7A5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3" name="Straight Connector 2332">
                <a:extLst>
                  <a:ext uri="{FF2B5EF4-FFF2-40B4-BE49-F238E27FC236}">
                    <a16:creationId xmlns:a16="http://schemas.microsoft.com/office/drawing/2014/main" id="{916D4A87-CD96-4543-A699-8872C8033BDA}"/>
                  </a:ext>
                </a:extLst>
              </p:cNvPr>
              <p:cNvCxnSpPr/>
              <p:nvPr/>
            </p:nvCxnSpPr>
            <p:spPr>
              <a:xfrm>
                <a:off x="28911460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4" name="Straight Connector 2333">
                <a:extLst>
                  <a:ext uri="{FF2B5EF4-FFF2-40B4-BE49-F238E27FC236}">
                    <a16:creationId xmlns:a16="http://schemas.microsoft.com/office/drawing/2014/main" id="{D9451701-B5CE-4ADC-8D71-ABC67C1128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5" name="Straight Connector 2334">
                <a:extLst>
                  <a:ext uri="{FF2B5EF4-FFF2-40B4-BE49-F238E27FC236}">
                    <a16:creationId xmlns:a16="http://schemas.microsoft.com/office/drawing/2014/main" id="{7D410B14-6507-460D-9F0F-71574FA32F6F}"/>
                  </a:ext>
                </a:extLst>
              </p:cNvPr>
              <p:cNvCxnSpPr/>
              <p:nvPr/>
            </p:nvCxnSpPr>
            <p:spPr>
              <a:xfrm>
                <a:off x="28911460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6" name="Straight Connector 2335">
                <a:extLst>
                  <a:ext uri="{FF2B5EF4-FFF2-40B4-BE49-F238E27FC236}">
                    <a16:creationId xmlns:a16="http://schemas.microsoft.com/office/drawing/2014/main" id="{25C2D10D-8B47-4EF6-9BA9-A1AE0F8B6C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11460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9" name="Straight Connector 2338">
                <a:extLst>
                  <a:ext uri="{FF2B5EF4-FFF2-40B4-BE49-F238E27FC236}">
                    <a16:creationId xmlns:a16="http://schemas.microsoft.com/office/drawing/2014/main" id="{DE2FE207-D191-4325-8F89-A88BBCF3FE60}"/>
                  </a:ext>
                </a:extLst>
              </p:cNvPr>
              <p:cNvCxnSpPr/>
              <p:nvPr/>
            </p:nvCxnSpPr>
            <p:spPr>
              <a:xfrm>
                <a:off x="29360326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0" name="Straight Connector 2339">
                <a:extLst>
                  <a:ext uri="{FF2B5EF4-FFF2-40B4-BE49-F238E27FC236}">
                    <a16:creationId xmlns:a16="http://schemas.microsoft.com/office/drawing/2014/main" id="{42BD2B4C-202A-446B-AD89-B9BEC5B42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1" name="Straight Connector 2340">
                <a:extLst>
                  <a:ext uri="{FF2B5EF4-FFF2-40B4-BE49-F238E27FC236}">
                    <a16:creationId xmlns:a16="http://schemas.microsoft.com/office/drawing/2014/main" id="{20D6C841-0D27-4D92-BD4B-7A7AE5C0BF42}"/>
                  </a:ext>
                </a:extLst>
              </p:cNvPr>
              <p:cNvCxnSpPr/>
              <p:nvPr/>
            </p:nvCxnSpPr>
            <p:spPr>
              <a:xfrm>
                <a:off x="29360326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2" name="Straight Connector 2341">
                <a:extLst>
                  <a:ext uri="{FF2B5EF4-FFF2-40B4-BE49-F238E27FC236}">
                    <a16:creationId xmlns:a16="http://schemas.microsoft.com/office/drawing/2014/main" id="{22AE52DB-599C-4F4C-A687-D0D715F55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3" name="Straight Connector 2342">
                <a:extLst>
                  <a:ext uri="{FF2B5EF4-FFF2-40B4-BE49-F238E27FC236}">
                    <a16:creationId xmlns:a16="http://schemas.microsoft.com/office/drawing/2014/main" id="{9AF550C1-7240-4B9B-A5DC-39AEEAB98EF5}"/>
                  </a:ext>
                </a:extLst>
              </p:cNvPr>
              <p:cNvCxnSpPr/>
              <p:nvPr/>
            </p:nvCxnSpPr>
            <p:spPr>
              <a:xfrm>
                <a:off x="29360326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4" name="Straight Connector 2343">
                <a:extLst>
                  <a:ext uri="{FF2B5EF4-FFF2-40B4-BE49-F238E27FC236}">
                    <a16:creationId xmlns:a16="http://schemas.microsoft.com/office/drawing/2014/main" id="{17462A48-ED7B-4A80-9B05-308142961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0326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7" name="Straight Connector 2346">
                <a:extLst>
                  <a:ext uri="{FF2B5EF4-FFF2-40B4-BE49-F238E27FC236}">
                    <a16:creationId xmlns:a16="http://schemas.microsoft.com/office/drawing/2014/main" id="{D994EEB6-A577-4AD9-B09E-132E4C7162D3}"/>
                  </a:ext>
                </a:extLst>
              </p:cNvPr>
              <p:cNvCxnSpPr/>
              <p:nvPr/>
            </p:nvCxnSpPr>
            <p:spPr>
              <a:xfrm>
                <a:off x="29809193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8" name="Straight Connector 2347">
                <a:extLst>
                  <a:ext uri="{FF2B5EF4-FFF2-40B4-BE49-F238E27FC236}">
                    <a16:creationId xmlns:a16="http://schemas.microsoft.com/office/drawing/2014/main" id="{C65798E3-2054-4DEC-B4AB-68E60707E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9" name="Straight Connector 2348">
                <a:extLst>
                  <a:ext uri="{FF2B5EF4-FFF2-40B4-BE49-F238E27FC236}">
                    <a16:creationId xmlns:a16="http://schemas.microsoft.com/office/drawing/2014/main" id="{A395B71F-8075-464A-A12A-ECA77EB172F0}"/>
                  </a:ext>
                </a:extLst>
              </p:cNvPr>
              <p:cNvCxnSpPr/>
              <p:nvPr/>
            </p:nvCxnSpPr>
            <p:spPr>
              <a:xfrm>
                <a:off x="29809193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0" name="Straight Connector 2349">
                <a:extLst>
                  <a:ext uri="{FF2B5EF4-FFF2-40B4-BE49-F238E27FC236}">
                    <a16:creationId xmlns:a16="http://schemas.microsoft.com/office/drawing/2014/main" id="{C4903646-6DE9-4E14-B838-99C4E44F3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1" name="Straight Connector 2350">
                <a:extLst>
                  <a:ext uri="{FF2B5EF4-FFF2-40B4-BE49-F238E27FC236}">
                    <a16:creationId xmlns:a16="http://schemas.microsoft.com/office/drawing/2014/main" id="{99A2B9E5-FFFB-4BDF-96EB-AB697ACF6E08}"/>
                  </a:ext>
                </a:extLst>
              </p:cNvPr>
              <p:cNvCxnSpPr/>
              <p:nvPr/>
            </p:nvCxnSpPr>
            <p:spPr>
              <a:xfrm>
                <a:off x="29809193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2" name="Straight Connector 2351">
                <a:extLst>
                  <a:ext uri="{FF2B5EF4-FFF2-40B4-BE49-F238E27FC236}">
                    <a16:creationId xmlns:a16="http://schemas.microsoft.com/office/drawing/2014/main" id="{0DC84FBE-4CEC-410B-9197-4D986779C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193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5" name="Straight Connector 2354">
                <a:extLst>
                  <a:ext uri="{FF2B5EF4-FFF2-40B4-BE49-F238E27FC236}">
                    <a16:creationId xmlns:a16="http://schemas.microsoft.com/office/drawing/2014/main" id="{4288457A-9B85-41D5-8C36-4D70F9E4EA75}"/>
                  </a:ext>
                </a:extLst>
              </p:cNvPr>
              <p:cNvCxnSpPr/>
              <p:nvPr/>
            </p:nvCxnSpPr>
            <p:spPr>
              <a:xfrm>
                <a:off x="27117292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6" name="Straight Connector 2355">
                <a:extLst>
                  <a:ext uri="{FF2B5EF4-FFF2-40B4-BE49-F238E27FC236}">
                    <a16:creationId xmlns:a16="http://schemas.microsoft.com/office/drawing/2014/main" id="{A66CFB46-B2A0-463A-BBD9-13337DACF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7" name="Straight Connector 2356">
                <a:extLst>
                  <a:ext uri="{FF2B5EF4-FFF2-40B4-BE49-F238E27FC236}">
                    <a16:creationId xmlns:a16="http://schemas.microsoft.com/office/drawing/2014/main" id="{2AF2C57D-B405-45F1-B9F2-2C3C4E724F8A}"/>
                  </a:ext>
                </a:extLst>
              </p:cNvPr>
              <p:cNvCxnSpPr/>
              <p:nvPr/>
            </p:nvCxnSpPr>
            <p:spPr>
              <a:xfrm>
                <a:off x="27117292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8" name="Straight Connector 2357">
                <a:extLst>
                  <a:ext uri="{FF2B5EF4-FFF2-40B4-BE49-F238E27FC236}">
                    <a16:creationId xmlns:a16="http://schemas.microsoft.com/office/drawing/2014/main" id="{9BEFA821-3903-4E4B-96F6-F25119C5A5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9" name="Straight Connector 2358">
                <a:extLst>
                  <a:ext uri="{FF2B5EF4-FFF2-40B4-BE49-F238E27FC236}">
                    <a16:creationId xmlns:a16="http://schemas.microsoft.com/office/drawing/2014/main" id="{2E26F7D9-B02D-406D-812F-1EB14B5F7E3C}"/>
                  </a:ext>
                </a:extLst>
              </p:cNvPr>
              <p:cNvCxnSpPr/>
              <p:nvPr/>
            </p:nvCxnSpPr>
            <p:spPr>
              <a:xfrm>
                <a:off x="27117292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0" name="Straight Connector 2359">
                <a:extLst>
                  <a:ext uri="{FF2B5EF4-FFF2-40B4-BE49-F238E27FC236}">
                    <a16:creationId xmlns:a16="http://schemas.microsoft.com/office/drawing/2014/main" id="{3F4D9CB5-0A45-4D47-A9F4-C7735CBBFA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17292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3" name="Straight Connector 2362">
                <a:extLst>
                  <a:ext uri="{FF2B5EF4-FFF2-40B4-BE49-F238E27FC236}">
                    <a16:creationId xmlns:a16="http://schemas.microsoft.com/office/drawing/2014/main" id="{33372CD8-9949-4368-A455-C2BB652E48C7}"/>
                  </a:ext>
                </a:extLst>
              </p:cNvPr>
              <p:cNvCxnSpPr/>
              <p:nvPr/>
            </p:nvCxnSpPr>
            <p:spPr>
              <a:xfrm>
                <a:off x="2756615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4" name="Straight Connector 2363">
                <a:extLst>
                  <a:ext uri="{FF2B5EF4-FFF2-40B4-BE49-F238E27FC236}">
                    <a16:creationId xmlns:a16="http://schemas.microsoft.com/office/drawing/2014/main" id="{BDD81F28-EAE3-4FEA-83B1-A83A98D6FF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5" name="Straight Connector 2364">
                <a:extLst>
                  <a:ext uri="{FF2B5EF4-FFF2-40B4-BE49-F238E27FC236}">
                    <a16:creationId xmlns:a16="http://schemas.microsoft.com/office/drawing/2014/main" id="{5F98482E-B68C-42D0-BDAB-30697B8DFCA2}"/>
                  </a:ext>
                </a:extLst>
              </p:cNvPr>
              <p:cNvCxnSpPr/>
              <p:nvPr/>
            </p:nvCxnSpPr>
            <p:spPr>
              <a:xfrm>
                <a:off x="2756615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6" name="Straight Connector 2365">
                <a:extLst>
                  <a:ext uri="{FF2B5EF4-FFF2-40B4-BE49-F238E27FC236}">
                    <a16:creationId xmlns:a16="http://schemas.microsoft.com/office/drawing/2014/main" id="{13249A91-5B9E-4158-BC3A-A6C6DF702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7" name="Straight Connector 2366">
                <a:extLst>
                  <a:ext uri="{FF2B5EF4-FFF2-40B4-BE49-F238E27FC236}">
                    <a16:creationId xmlns:a16="http://schemas.microsoft.com/office/drawing/2014/main" id="{1989847B-FA7D-431D-9F3B-E5E3FFDCEF6E}"/>
                  </a:ext>
                </a:extLst>
              </p:cNvPr>
              <p:cNvCxnSpPr/>
              <p:nvPr/>
            </p:nvCxnSpPr>
            <p:spPr>
              <a:xfrm>
                <a:off x="2756615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8" name="Straight Connector 2367">
                <a:extLst>
                  <a:ext uri="{FF2B5EF4-FFF2-40B4-BE49-F238E27FC236}">
                    <a16:creationId xmlns:a16="http://schemas.microsoft.com/office/drawing/2014/main" id="{23D548AE-A934-4019-975E-A7F114A346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6615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1" name="Straight Connector 2370">
                <a:extLst>
                  <a:ext uri="{FF2B5EF4-FFF2-40B4-BE49-F238E27FC236}">
                    <a16:creationId xmlns:a16="http://schemas.microsoft.com/office/drawing/2014/main" id="{E5AA0F60-7F60-439E-859A-40C4BBC2D09F}"/>
                  </a:ext>
                </a:extLst>
              </p:cNvPr>
              <p:cNvCxnSpPr/>
              <p:nvPr/>
            </p:nvCxnSpPr>
            <p:spPr>
              <a:xfrm>
                <a:off x="28015025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2" name="Straight Connector 2371">
                <a:extLst>
                  <a:ext uri="{FF2B5EF4-FFF2-40B4-BE49-F238E27FC236}">
                    <a16:creationId xmlns:a16="http://schemas.microsoft.com/office/drawing/2014/main" id="{4EC0B451-BE11-4A76-A70E-84B983472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3" name="Straight Connector 2372">
                <a:extLst>
                  <a:ext uri="{FF2B5EF4-FFF2-40B4-BE49-F238E27FC236}">
                    <a16:creationId xmlns:a16="http://schemas.microsoft.com/office/drawing/2014/main" id="{E847C256-E4C8-4F1E-BE0A-23B4655ED322}"/>
                  </a:ext>
                </a:extLst>
              </p:cNvPr>
              <p:cNvCxnSpPr/>
              <p:nvPr/>
            </p:nvCxnSpPr>
            <p:spPr>
              <a:xfrm>
                <a:off x="28015025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4" name="Straight Connector 2373">
                <a:extLst>
                  <a:ext uri="{FF2B5EF4-FFF2-40B4-BE49-F238E27FC236}">
                    <a16:creationId xmlns:a16="http://schemas.microsoft.com/office/drawing/2014/main" id="{80C256B5-3C29-4F4D-8975-FF43D3A96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5" name="Straight Connector 2374">
                <a:extLst>
                  <a:ext uri="{FF2B5EF4-FFF2-40B4-BE49-F238E27FC236}">
                    <a16:creationId xmlns:a16="http://schemas.microsoft.com/office/drawing/2014/main" id="{7FE0381E-898C-4AD9-9034-089DA9FA8691}"/>
                  </a:ext>
                </a:extLst>
              </p:cNvPr>
              <p:cNvCxnSpPr/>
              <p:nvPr/>
            </p:nvCxnSpPr>
            <p:spPr>
              <a:xfrm>
                <a:off x="28015025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6" name="Straight Connector 2375">
                <a:extLst>
                  <a:ext uri="{FF2B5EF4-FFF2-40B4-BE49-F238E27FC236}">
                    <a16:creationId xmlns:a16="http://schemas.microsoft.com/office/drawing/2014/main" id="{D261B0CD-2B5F-4270-BBCE-11DE5C9431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15025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9" name="Straight Connector 2378">
                <a:extLst>
                  <a:ext uri="{FF2B5EF4-FFF2-40B4-BE49-F238E27FC236}">
                    <a16:creationId xmlns:a16="http://schemas.microsoft.com/office/drawing/2014/main" id="{133343A1-F9C0-417C-BB4A-A42846B0019E}"/>
                  </a:ext>
                </a:extLst>
              </p:cNvPr>
              <p:cNvCxnSpPr/>
              <p:nvPr/>
            </p:nvCxnSpPr>
            <p:spPr>
              <a:xfrm>
                <a:off x="31603361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0" name="Straight Connector 2379">
                <a:extLst>
                  <a:ext uri="{FF2B5EF4-FFF2-40B4-BE49-F238E27FC236}">
                    <a16:creationId xmlns:a16="http://schemas.microsoft.com/office/drawing/2014/main" id="{E4E50358-4A61-42D3-B886-E3092E550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1" name="Straight Connector 2380">
                <a:extLst>
                  <a:ext uri="{FF2B5EF4-FFF2-40B4-BE49-F238E27FC236}">
                    <a16:creationId xmlns:a16="http://schemas.microsoft.com/office/drawing/2014/main" id="{20A0446B-63AA-4E44-89BB-330BC0EF99E7}"/>
                  </a:ext>
                </a:extLst>
              </p:cNvPr>
              <p:cNvCxnSpPr/>
              <p:nvPr/>
            </p:nvCxnSpPr>
            <p:spPr>
              <a:xfrm>
                <a:off x="31603361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2" name="Straight Connector 2381">
                <a:extLst>
                  <a:ext uri="{FF2B5EF4-FFF2-40B4-BE49-F238E27FC236}">
                    <a16:creationId xmlns:a16="http://schemas.microsoft.com/office/drawing/2014/main" id="{3E2E5638-3EA4-4A00-816E-EEDFDDBE5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3" name="Straight Connector 2382">
                <a:extLst>
                  <a:ext uri="{FF2B5EF4-FFF2-40B4-BE49-F238E27FC236}">
                    <a16:creationId xmlns:a16="http://schemas.microsoft.com/office/drawing/2014/main" id="{8A177A52-13C2-4F49-AC57-0313EF559695}"/>
                  </a:ext>
                </a:extLst>
              </p:cNvPr>
              <p:cNvCxnSpPr/>
              <p:nvPr/>
            </p:nvCxnSpPr>
            <p:spPr>
              <a:xfrm>
                <a:off x="31603361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4" name="Straight Connector 2383">
                <a:extLst>
                  <a:ext uri="{FF2B5EF4-FFF2-40B4-BE49-F238E27FC236}">
                    <a16:creationId xmlns:a16="http://schemas.microsoft.com/office/drawing/2014/main" id="{D7DCA020-C8D4-4674-99A3-700F17AEA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03361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7" name="Straight Connector 2386">
                <a:extLst>
                  <a:ext uri="{FF2B5EF4-FFF2-40B4-BE49-F238E27FC236}">
                    <a16:creationId xmlns:a16="http://schemas.microsoft.com/office/drawing/2014/main" id="{FA7863D7-0E7D-47B7-A5A8-B2980947DBD8}"/>
                  </a:ext>
                </a:extLst>
              </p:cNvPr>
              <p:cNvCxnSpPr/>
              <p:nvPr/>
            </p:nvCxnSpPr>
            <p:spPr>
              <a:xfrm>
                <a:off x="3205222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8" name="Straight Connector 2387">
                <a:extLst>
                  <a:ext uri="{FF2B5EF4-FFF2-40B4-BE49-F238E27FC236}">
                    <a16:creationId xmlns:a16="http://schemas.microsoft.com/office/drawing/2014/main" id="{2A2DE066-05C8-4A5E-81BF-A77311FE7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9" name="Straight Connector 2388">
                <a:extLst>
                  <a:ext uri="{FF2B5EF4-FFF2-40B4-BE49-F238E27FC236}">
                    <a16:creationId xmlns:a16="http://schemas.microsoft.com/office/drawing/2014/main" id="{DEE64C98-71E8-4250-A0BD-DC385B981376}"/>
                  </a:ext>
                </a:extLst>
              </p:cNvPr>
              <p:cNvCxnSpPr/>
              <p:nvPr/>
            </p:nvCxnSpPr>
            <p:spPr>
              <a:xfrm>
                <a:off x="3205222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0" name="Straight Connector 2389">
                <a:extLst>
                  <a:ext uri="{FF2B5EF4-FFF2-40B4-BE49-F238E27FC236}">
                    <a16:creationId xmlns:a16="http://schemas.microsoft.com/office/drawing/2014/main" id="{25F78461-2FB2-42D1-9607-2826CC0EA3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1" name="Straight Connector 2390">
                <a:extLst>
                  <a:ext uri="{FF2B5EF4-FFF2-40B4-BE49-F238E27FC236}">
                    <a16:creationId xmlns:a16="http://schemas.microsoft.com/office/drawing/2014/main" id="{76CF994A-6754-4DDD-80B8-49BE74F544CE}"/>
                  </a:ext>
                </a:extLst>
              </p:cNvPr>
              <p:cNvCxnSpPr/>
              <p:nvPr/>
            </p:nvCxnSpPr>
            <p:spPr>
              <a:xfrm>
                <a:off x="3205222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2" name="Straight Connector 2391">
                <a:extLst>
                  <a:ext uri="{FF2B5EF4-FFF2-40B4-BE49-F238E27FC236}">
                    <a16:creationId xmlns:a16="http://schemas.microsoft.com/office/drawing/2014/main" id="{A179936B-6B74-42BA-9FB6-E02CD9E8A9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5222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5" name="Straight Connector 2394">
                <a:extLst>
                  <a:ext uri="{FF2B5EF4-FFF2-40B4-BE49-F238E27FC236}">
                    <a16:creationId xmlns:a16="http://schemas.microsoft.com/office/drawing/2014/main" id="{84FD516A-2C3F-47B4-8C2F-2786A38B7335}"/>
                  </a:ext>
                </a:extLst>
              </p:cNvPr>
              <p:cNvCxnSpPr/>
              <p:nvPr/>
            </p:nvCxnSpPr>
            <p:spPr>
              <a:xfrm>
                <a:off x="32501094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6" name="Straight Connector 2395">
                <a:extLst>
                  <a:ext uri="{FF2B5EF4-FFF2-40B4-BE49-F238E27FC236}">
                    <a16:creationId xmlns:a16="http://schemas.microsoft.com/office/drawing/2014/main" id="{4F618771-16AF-458F-A334-482E317EFE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7" name="Straight Connector 2396">
                <a:extLst>
                  <a:ext uri="{FF2B5EF4-FFF2-40B4-BE49-F238E27FC236}">
                    <a16:creationId xmlns:a16="http://schemas.microsoft.com/office/drawing/2014/main" id="{F8207A8B-20C1-42BF-9D13-B9442460FE93}"/>
                  </a:ext>
                </a:extLst>
              </p:cNvPr>
              <p:cNvCxnSpPr/>
              <p:nvPr/>
            </p:nvCxnSpPr>
            <p:spPr>
              <a:xfrm>
                <a:off x="32501094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8" name="Straight Connector 2397">
                <a:extLst>
                  <a:ext uri="{FF2B5EF4-FFF2-40B4-BE49-F238E27FC236}">
                    <a16:creationId xmlns:a16="http://schemas.microsoft.com/office/drawing/2014/main" id="{95AD574B-034D-416E-8D7D-FCBAB187E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9" name="Straight Connector 2398">
                <a:extLst>
                  <a:ext uri="{FF2B5EF4-FFF2-40B4-BE49-F238E27FC236}">
                    <a16:creationId xmlns:a16="http://schemas.microsoft.com/office/drawing/2014/main" id="{CFC4E0F0-CD13-4157-944E-29AE7A1ECF74}"/>
                  </a:ext>
                </a:extLst>
              </p:cNvPr>
              <p:cNvCxnSpPr/>
              <p:nvPr/>
            </p:nvCxnSpPr>
            <p:spPr>
              <a:xfrm>
                <a:off x="32501094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0" name="Straight Connector 2399">
                <a:extLst>
                  <a:ext uri="{FF2B5EF4-FFF2-40B4-BE49-F238E27FC236}">
                    <a16:creationId xmlns:a16="http://schemas.microsoft.com/office/drawing/2014/main" id="{9750CF91-50BD-4BF2-9187-75A2C3DF6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1094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3" name="Straight Connector 2402">
                <a:extLst>
                  <a:ext uri="{FF2B5EF4-FFF2-40B4-BE49-F238E27FC236}">
                    <a16:creationId xmlns:a16="http://schemas.microsoft.com/office/drawing/2014/main" id="{7FD6E6C4-C6F9-41AA-AE27-F756D2946F1A}"/>
                  </a:ext>
                </a:extLst>
              </p:cNvPr>
              <p:cNvCxnSpPr/>
              <p:nvPr/>
            </p:nvCxnSpPr>
            <p:spPr>
              <a:xfrm>
                <a:off x="32949961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4" name="Straight Connector 2403">
                <a:extLst>
                  <a:ext uri="{FF2B5EF4-FFF2-40B4-BE49-F238E27FC236}">
                    <a16:creationId xmlns:a16="http://schemas.microsoft.com/office/drawing/2014/main" id="{04AEB565-198E-4E7F-81CF-D89940A3EF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5" name="Straight Connector 2404">
                <a:extLst>
                  <a:ext uri="{FF2B5EF4-FFF2-40B4-BE49-F238E27FC236}">
                    <a16:creationId xmlns:a16="http://schemas.microsoft.com/office/drawing/2014/main" id="{9B0373E8-07C0-419E-AF3D-3884CFC82FFB}"/>
                  </a:ext>
                </a:extLst>
              </p:cNvPr>
              <p:cNvCxnSpPr/>
              <p:nvPr/>
            </p:nvCxnSpPr>
            <p:spPr>
              <a:xfrm>
                <a:off x="32949961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6" name="Straight Connector 2405">
                <a:extLst>
                  <a:ext uri="{FF2B5EF4-FFF2-40B4-BE49-F238E27FC236}">
                    <a16:creationId xmlns:a16="http://schemas.microsoft.com/office/drawing/2014/main" id="{64F13261-B009-4EB9-AD01-C6D5F27A5B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7" name="Straight Connector 2406">
                <a:extLst>
                  <a:ext uri="{FF2B5EF4-FFF2-40B4-BE49-F238E27FC236}">
                    <a16:creationId xmlns:a16="http://schemas.microsoft.com/office/drawing/2014/main" id="{FB939E58-970B-46E3-BF29-B1229D386586}"/>
                  </a:ext>
                </a:extLst>
              </p:cNvPr>
              <p:cNvCxnSpPr/>
              <p:nvPr/>
            </p:nvCxnSpPr>
            <p:spPr>
              <a:xfrm>
                <a:off x="32949961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8" name="Straight Connector 2407">
                <a:extLst>
                  <a:ext uri="{FF2B5EF4-FFF2-40B4-BE49-F238E27FC236}">
                    <a16:creationId xmlns:a16="http://schemas.microsoft.com/office/drawing/2014/main" id="{D6FEEFEC-1C69-4934-A11F-3CD12B38D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49961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1" name="Straight Connector 2410">
                <a:extLst>
                  <a:ext uri="{FF2B5EF4-FFF2-40B4-BE49-F238E27FC236}">
                    <a16:creationId xmlns:a16="http://schemas.microsoft.com/office/drawing/2014/main" id="{2A62C298-C9D5-4A53-A8DC-9E53049F680A}"/>
                  </a:ext>
                </a:extLst>
              </p:cNvPr>
              <p:cNvCxnSpPr/>
              <p:nvPr/>
            </p:nvCxnSpPr>
            <p:spPr>
              <a:xfrm>
                <a:off x="30258060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2" name="Straight Connector 2411">
                <a:extLst>
                  <a:ext uri="{FF2B5EF4-FFF2-40B4-BE49-F238E27FC236}">
                    <a16:creationId xmlns:a16="http://schemas.microsoft.com/office/drawing/2014/main" id="{14A9B893-3463-4261-83C7-BCAACBC5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3" name="Straight Connector 2412">
                <a:extLst>
                  <a:ext uri="{FF2B5EF4-FFF2-40B4-BE49-F238E27FC236}">
                    <a16:creationId xmlns:a16="http://schemas.microsoft.com/office/drawing/2014/main" id="{7CB72716-5973-48E4-B7BA-14EF0773219C}"/>
                  </a:ext>
                </a:extLst>
              </p:cNvPr>
              <p:cNvCxnSpPr/>
              <p:nvPr/>
            </p:nvCxnSpPr>
            <p:spPr>
              <a:xfrm>
                <a:off x="30258060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4" name="Straight Connector 2413">
                <a:extLst>
                  <a:ext uri="{FF2B5EF4-FFF2-40B4-BE49-F238E27FC236}">
                    <a16:creationId xmlns:a16="http://schemas.microsoft.com/office/drawing/2014/main" id="{BCF81897-E068-496E-8B8A-A0E6756CB5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5" name="Straight Connector 2414">
                <a:extLst>
                  <a:ext uri="{FF2B5EF4-FFF2-40B4-BE49-F238E27FC236}">
                    <a16:creationId xmlns:a16="http://schemas.microsoft.com/office/drawing/2014/main" id="{46C4AADD-6425-456A-88F8-91335FBEC237}"/>
                  </a:ext>
                </a:extLst>
              </p:cNvPr>
              <p:cNvCxnSpPr/>
              <p:nvPr/>
            </p:nvCxnSpPr>
            <p:spPr>
              <a:xfrm>
                <a:off x="30258060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6" name="Straight Connector 2415">
                <a:extLst>
                  <a:ext uri="{FF2B5EF4-FFF2-40B4-BE49-F238E27FC236}">
                    <a16:creationId xmlns:a16="http://schemas.microsoft.com/office/drawing/2014/main" id="{99BDAA5B-A97F-4EA0-8ABD-DDDC81F7A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8060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9" name="Straight Connector 2418">
                <a:extLst>
                  <a:ext uri="{FF2B5EF4-FFF2-40B4-BE49-F238E27FC236}">
                    <a16:creationId xmlns:a16="http://schemas.microsoft.com/office/drawing/2014/main" id="{53156F71-400C-4E82-8648-BB637D6711F6}"/>
                  </a:ext>
                </a:extLst>
              </p:cNvPr>
              <p:cNvCxnSpPr/>
              <p:nvPr/>
            </p:nvCxnSpPr>
            <p:spPr>
              <a:xfrm>
                <a:off x="30706926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0" name="Straight Connector 2419">
                <a:extLst>
                  <a:ext uri="{FF2B5EF4-FFF2-40B4-BE49-F238E27FC236}">
                    <a16:creationId xmlns:a16="http://schemas.microsoft.com/office/drawing/2014/main" id="{4C59F60D-0609-4BCE-941B-70D461971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1" name="Straight Connector 2420">
                <a:extLst>
                  <a:ext uri="{FF2B5EF4-FFF2-40B4-BE49-F238E27FC236}">
                    <a16:creationId xmlns:a16="http://schemas.microsoft.com/office/drawing/2014/main" id="{545EEF95-5D7F-4DAE-BCC0-3E5E38290783}"/>
                  </a:ext>
                </a:extLst>
              </p:cNvPr>
              <p:cNvCxnSpPr/>
              <p:nvPr/>
            </p:nvCxnSpPr>
            <p:spPr>
              <a:xfrm>
                <a:off x="30706926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2" name="Straight Connector 2421">
                <a:extLst>
                  <a:ext uri="{FF2B5EF4-FFF2-40B4-BE49-F238E27FC236}">
                    <a16:creationId xmlns:a16="http://schemas.microsoft.com/office/drawing/2014/main" id="{CBE6CA1D-7524-41E7-8811-93825A157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3" name="Straight Connector 2422">
                <a:extLst>
                  <a:ext uri="{FF2B5EF4-FFF2-40B4-BE49-F238E27FC236}">
                    <a16:creationId xmlns:a16="http://schemas.microsoft.com/office/drawing/2014/main" id="{8CDC43D3-803E-497B-8DC5-C37FD9006F3F}"/>
                  </a:ext>
                </a:extLst>
              </p:cNvPr>
              <p:cNvCxnSpPr/>
              <p:nvPr/>
            </p:nvCxnSpPr>
            <p:spPr>
              <a:xfrm>
                <a:off x="30706926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4" name="Straight Connector 2423">
                <a:extLst>
                  <a:ext uri="{FF2B5EF4-FFF2-40B4-BE49-F238E27FC236}">
                    <a16:creationId xmlns:a16="http://schemas.microsoft.com/office/drawing/2014/main" id="{CBEE31A3-3879-4405-9D97-6AADEEE49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6926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7" name="Straight Connector 2426">
                <a:extLst>
                  <a:ext uri="{FF2B5EF4-FFF2-40B4-BE49-F238E27FC236}">
                    <a16:creationId xmlns:a16="http://schemas.microsoft.com/office/drawing/2014/main" id="{C2668E28-C8BE-4A8C-B511-4BD01448DE1D}"/>
                  </a:ext>
                </a:extLst>
              </p:cNvPr>
              <p:cNvCxnSpPr/>
              <p:nvPr/>
            </p:nvCxnSpPr>
            <p:spPr>
              <a:xfrm>
                <a:off x="31155793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8" name="Straight Connector 2427">
                <a:extLst>
                  <a:ext uri="{FF2B5EF4-FFF2-40B4-BE49-F238E27FC236}">
                    <a16:creationId xmlns:a16="http://schemas.microsoft.com/office/drawing/2014/main" id="{3AE4D3FF-1D32-45DC-B187-7B4BD7AB07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9" name="Straight Connector 2428">
                <a:extLst>
                  <a:ext uri="{FF2B5EF4-FFF2-40B4-BE49-F238E27FC236}">
                    <a16:creationId xmlns:a16="http://schemas.microsoft.com/office/drawing/2014/main" id="{37E61493-FE7B-4294-B351-325060E5D256}"/>
                  </a:ext>
                </a:extLst>
              </p:cNvPr>
              <p:cNvCxnSpPr/>
              <p:nvPr/>
            </p:nvCxnSpPr>
            <p:spPr>
              <a:xfrm>
                <a:off x="31155793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0" name="Straight Connector 2429">
                <a:extLst>
                  <a:ext uri="{FF2B5EF4-FFF2-40B4-BE49-F238E27FC236}">
                    <a16:creationId xmlns:a16="http://schemas.microsoft.com/office/drawing/2014/main" id="{D8BEFAF1-4567-4BCA-B1DA-DC54B16E6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1" name="Straight Connector 2430">
                <a:extLst>
                  <a:ext uri="{FF2B5EF4-FFF2-40B4-BE49-F238E27FC236}">
                    <a16:creationId xmlns:a16="http://schemas.microsoft.com/office/drawing/2014/main" id="{A31C68AD-5C66-4CD0-9293-04FE87EDDCA3}"/>
                  </a:ext>
                </a:extLst>
              </p:cNvPr>
              <p:cNvCxnSpPr/>
              <p:nvPr/>
            </p:nvCxnSpPr>
            <p:spPr>
              <a:xfrm>
                <a:off x="31155793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2" name="Straight Connector 2431">
                <a:extLst>
                  <a:ext uri="{FF2B5EF4-FFF2-40B4-BE49-F238E27FC236}">
                    <a16:creationId xmlns:a16="http://schemas.microsoft.com/office/drawing/2014/main" id="{C0F1F8BF-7836-46BB-A6A9-9CFFD0BBD5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55793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5" name="Straight Connector 2434">
                <a:extLst>
                  <a:ext uri="{FF2B5EF4-FFF2-40B4-BE49-F238E27FC236}">
                    <a16:creationId xmlns:a16="http://schemas.microsoft.com/office/drawing/2014/main" id="{7F824126-7FE3-4101-A2E8-CB616EE7787E}"/>
                  </a:ext>
                </a:extLst>
              </p:cNvPr>
              <p:cNvCxnSpPr/>
              <p:nvPr/>
            </p:nvCxnSpPr>
            <p:spPr>
              <a:xfrm>
                <a:off x="34744129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6" name="Straight Connector 2435">
                <a:extLst>
                  <a:ext uri="{FF2B5EF4-FFF2-40B4-BE49-F238E27FC236}">
                    <a16:creationId xmlns:a16="http://schemas.microsoft.com/office/drawing/2014/main" id="{85A53C21-E940-416D-8CBD-8E6C902672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7" name="Straight Connector 2436">
                <a:extLst>
                  <a:ext uri="{FF2B5EF4-FFF2-40B4-BE49-F238E27FC236}">
                    <a16:creationId xmlns:a16="http://schemas.microsoft.com/office/drawing/2014/main" id="{791D9D0D-1DB2-46A8-BE6F-34CC42E8555F}"/>
                  </a:ext>
                </a:extLst>
              </p:cNvPr>
              <p:cNvCxnSpPr/>
              <p:nvPr/>
            </p:nvCxnSpPr>
            <p:spPr>
              <a:xfrm>
                <a:off x="34744129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8" name="Straight Connector 2437">
                <a:extLst>
                  <a:ext uri="{FF2B5EF4-FFF2-40B4-BE49-F238E27FC236}">
                    <a16:creationId xmlns:a16="http://schemas.microsoft.com/office/drawing/2014/main" id="{6D079A19-3028-4E8F-A73C-A85E90C81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9" name="Straight Connector 2438">
                <a:extLst>
                  <a:ext uri="{FF2B5EF4-FFF2-40B4-BE49-F238E27FC236}">
                    <a16:creationId xmlns:a16="http://schemas.microsoft.com/office/drawing/2014/main" id="{6A9BBB30-445C-4283-A3D3-4E52CFC00C74}"/>
                  </a:ext>
                </a:extLst>
              </p:cNvPr>
              <p:cNvCxnSpPr/>
              <p:nvPr/>
            </p:nvCxnSpPr>
            <p:spPr>
              <a:xfrm>
                <a:off x="34744129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0" name="Straight Connector 2439">
                <a:extLst>
                  <a:ext uri="{FF2B5EF4-FFF2-40B4-BE49-F238E27FC236}">
                    <a16:creationId xmlns:a16="http://schemas.microsoft.com/office/drawing/2014/main" id="{4EF9CFC2-A62A-4B38-8FAC-8AFD3591F7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4129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3" name="Straight Connector 2442">
                <a:extLst>
                  <a:ext uri="{FF2B5EF4-FFF2-40B4-BE49-F238E27FC236}">
                    <a16:creationId xmlns:a16="http://schemas.microsoft.com/office/drawing/2014/main" id="{7280A0F3-B45B-44DB-A175-D1442F4E8986}"/>
                  </a:ext>
                </a:extLst>
              </p:cNvPr>
              <p:cNvCxnSpPr/>
              <p:nvPr/>
            </p:nvCxnSpPr>
            <p:spPr>
              <a:xfrm>
                <a:off x="35192996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4" name="Straight Connector 2443">
                <a:extLst>
                  <a:ext uri="{FF2B5EF4-FFF2-40B4-BE49-F238E27FC236}">
                    <a16:creationId xmlns:a16="http://schemas.microsoft.com/office/drawing/2014/main" id="{00D6D1A1-C905-4279-B417-C611D98AC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5" name="Straight Connector 2444">
                <a:extLst>
                  <a:ext uri="{FF2B5EF4-FFF2-40B4-BE49-F238E27FC236}">
                    <a16:creationId xmlns:a16="http://schemas.microsoft.com/office/drawing/2014/main" id="{1FB60A88-8F05-4843-B5E7-0092F61229D3}"/>
                  </a:ext>
                </a:extLst>
              </p:cNvPr>
              <p:cNvCxnSpPr/>
              <p:nvPr/>
            </p:nvCxnSpPr>
            <p:spPr>
              <a:xfrm>
                <a:off x="35192996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6" name="Straight Connector 2445">
                <a:extLst>
                  <a:ext uri="{FF2B5EF4-FFF2-40B4-BE49-F238E27FC236}">
                    <a16:creationId xmlns:a16="http://schemas.microsoft.com/office/drawing/2014/main" id="{7BBF9E0F-6655-4B4A-8D6E-30766B343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7" name="Straight Connector 2446">
                <a:extLst>
                  <a:ext uri="{FF2B5EF4-FFF2-40B4-BE49-F238E27FC236}">
                    <a16:creationId xmlns:a16="http://schemas.microsoft.com/office/drawing/2014/main" id="{AC902E3F-A400-45C4-847D-8EB4418DDD9C}"/>
                  </a:ext>
                </a:extLst>
              </p:cNvPr>
              <p:cNvCxnSpPr/>
              <p:nvPr/>
            </p:nvCxnSpPr>
            <p:spPr>
              <a:xfrm>
                <a:off x="35192996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8" name="Straight Connector 2447">
                <a:extLst>
                  <a:ext uri="{FF2B5EF4-FFF2-40B4-BE49-F238E27FC236}">
                    <a16:creationId xmlns:a16="http://schemas.microsoft.com/office/drawing/2014/main" id="{859751E2-7D81-4B8A-B96B-49E88532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2996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1" name="Straight Connector 2450">
                <a:extLst>
                  <a:ext uri="{FF2B5EF4-FFF2-40B4-BE49-F238E27FC236}">
                    <a16:creationId xmlns:a16="http://schemas.microsoft.com/office/drawing/2014/main" id="{79768235-D866-4699-AC3F-27DFC0DD17A5}"/>
                  </a:ext>
                </a:extLst>
              </p:cNvPr>
              <p:cNvCxnSpPr/>
              <p:nvPr/>
            </p:nvCxnSpPr>
            <p:spPr>
              <a:xfrm>
                <a:off x="35641862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2" name="Straight Connector 2451">
                <a:extLst>
                  <a:ext uri="{FF2B5EF4-FFF2-40B4-BE49-F238E27FC236}">
                    <a16:creationId xmlns:a16="http://schemas.microsoft.com/office/drawing/2014/main" id="{C67FFC1A-08C8-4971-A02B-D4FEDCA46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3" name="Straight Connector 2452">
                <a:extLst>
                  <a:ext uri="{FF2B5EF4-FFF2-40B4-BE49-F238E27FC236}">
                    <a16:creationId xmlns:a16="http://schemas.microsoft.com/office/drawing/2014/main" id="{52664B87-20EC-4C08-A6B8-4361A944A25F}"/>
                  </a:ext>
                </a:extLst>
              </p:cNvPr>
              <p:cNvCxnSpPr/>
              <p:nvPr/>
            </p:nvCxnSpPr>
            <p:spPr>
              <a:xfrm>
                <a:off x="35641862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4" name="Straight Connector 2453">
                <a:extLst>
                  <a:ext uri="{FF2B5EF4-FFF2-40B4-BE49-F238E27FC236}">
                    <a16:creationId xmlns:a16="http://schemas.microsoft.com/office/drawing/2014/main" id="{819E2CEB-8C25-4231-BDBF-7D737D77C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5" name="Straight Connector 2454">
                <a:extLst>
                  <a:ext uri="{FF2B5EF4-FFF2-40B4-BE49-F238E27FC236}">
                    <a16:creationId xmlns:a16="http://schemas.microsoft.com/office/drawing/2014/main" id="{DCF7557A-131F-4CF2-9192-AF535C4E47FE}"/>
                  </a:ext>
                </a:extLst>
              </p:cNvPr>
              <p:cNvCxnSpPr/>
              <p:nvPr/>
            </p:nvCxnSpPr>
            <p:spPr>
              <a:xfrm>
                <a:off x="35641862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6" name="Straight Connector 2455">
                <a:extLst>
                  <a:ext uri="{FF2B5EF4-FFF2-40B4-BE49-F238E27FC236}">
                    <a16:creationId xmlns:a16="http://schemas.microsoft.com/office/drawing/2014/main" id="{3B33CFEA-7311-4EDC-8B95-597145C60E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1862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9" name="Straight Connector 2458">
                <a:extLst>
                  <a:ext uri="{FF2B5EF4-FFF2-40B4-BE49-F238E27FC236}">
                    <a16:creationId xmlns:a16="http://schemas.microsoft.com/office/drawing/2014/main" id="{DF376932-4F88-471F-B27F-2E2F0660BCDC}"/>
                  </a:ext>
                </a:extLst>
              </p:cNvPr>
              <p:cNvCxnSpPr/>
              <p:nvPr/>
            </p:nvCxnSpPr>
            <p:spPr>
              <a:xfrm>
                <a:off x="36090729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0" name="Straight Connector 2459">
                <a:extLst>
                  <a:ext uri="{FF2B5EF4-FFF2-40B4-BE49-F238E27FC236}">
                    <a16:creationId xmlns:a16="http://schemas.microsoft.com/office/drawing/2014/main" id="{73489C8D-5658-4EA8-971A-552CC87F3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1" name="Straight Connector 2460">
                <a:extLst>
                  <a:ext uri="{FF2B5EF4-FFF2-40B4-BE49-F238E27FC236}">
                    <a16:creationId xmlns:a16="http://schemas.microsoft.com/office/drawing/2014/main" id="{A3C7099C-0987-473C-85DC-61DA0511B585}"/>
                  </a:ext>
                </a:extLst>
              </p:cNvPr>
              <p:cNvCxnSpPr/>
              <p:nvPr/>
            </p:nvCxnSpPr>
            <p:spPr>
              <a:xfrm>
                <a:off x="36090729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2" name="Straight Connector 2461">
                <a:extLst>
                  <a:ext uri="{FF2B5EF4-FFF2-40B4-BE49-F238E27FC236}">
                    <a16:creationId xmlns:a16="http://schemas.microsoft.com/office/drawing/2014/main" id="{B9097E5C-D0DE-4B77-961C-56D58B83A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3" name="Straight Connector 2462">
                <a:extLst>
                  <a:ext uri="{FF2B5EF4-FFF2-40B4-BE49-F238E27FC236}">
                    <a16:creationId xmlns:a16="http://schemas.microsoft.com/office/drawing/2014/main" id="{B4A427BC-506F-42BA-A671-E81BB86253DE}"/>
                  </a:ext>
                </a:extLst>
              </p:cNvPr>
              <p:cNvCxnSpPr/>
              <p:nvPr/>
            </p:nvCxnSpPr>
            <p:spPr>
              <a:xfrm>
                <a:off x="36090729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4" name="Straight Connector 2463">
                <a:extLst>
                  <a:ext uri="{FF2B5EF4-FFF2-40B4-BE49-F238E27FC236}">
                    <a16:creationId xmlns:a16="http://schemas.microsoft.com/office/drawing/2014/main" id="{7534698C-E322-41EC-B174-31CB08D97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90729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7" name="Straight Connector 2466">
                <a:extLst>
                  <a:ext uri="{FF2B5EF4-FFF2-40B4-BE49-F238E27FC236}">
                    <a16:creationId xmlns:a16="http://schemas.microsoft.com/office/drawing/2014/main" id="{B9F4166C-A2B7-4532-A725-5BC3C88B828D}"/>
                  </a:ext>
                </a:extLst>
              </p:cNvPr>
              <p:cNvCxnSpPr/>
              <p:nvPr/>
            </p:nvCxnSpPr>
            <p:spPr>
              <a:xfrm>
                <a:off x="3339882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8" name="Straight Connector 2467">
                <a:extLst>
                  <a:ext uri="{FF2B5EF4-FFF2-40B4-BE49-F238E27FC236}">
                    <a16:creationId xmlns:a16="http://schemas.microsoft.com/office/drawing/2014/main" id="{9EB595E2-4A7E-4692-AF0D-787C13950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9" name="Straight Connector 2468">
                <a:extLst>
                  <a:ext uri="{FF2B5EF4-FFF2-40B4-BE49-F238E27FC236}">
                    <a16:creationId xmlns:a16="http://schemas.microsoft.com/office/drawing/2014/main" id="{CD65A900-8B83-4296-8C10-476183C2B928}"/>
                  </a:ext>
                </a:extLst>
              </p:cNvPr>
              <p:cNvCxnSpPr/>
              <p:nvPr/>
            </p:nvCxnSpPr>
            <p:spPr>
              <a:xfrm>
                <a:off x="3339882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0" name="Straight Connector 2469">
                <a:extLst>
                  <a:ext uri="{FF2B5EF4-FFF2-40B4-BE49-F238E27FC236}">
                    <a16:creationId xmlns:a16="http://schemas.microsoft.com/office/drawing/2014/main" id="{722F6EE0-92C1-43E6-B43D-FB5F5F41C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1" name="Straight Connector 2470">
                <a:extLst>
                  <a:ext uri="{FF2B5EF4-FFF2-40B4-BE49-F238E27FC236}">
                    <a16:creationId xmlns:a16="http://schemas.microsoft.com/office/drawing/2014/main" id="{986672EC-57C2-4FA4-840D-30E16F5F537D}"/>
                  </a:ext>
                </a:extLst>
              </p:cNvPr>
              <p:cNvCxnSpPr/>
              <p:nvPr/>
            </p:nvCxnSpPr>
            <p:spPr>
              <a:xfrm>
                <a:off x="3339882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2" name="Straight Connector 2471">
                <a:extLst>
                  <a:ext uri="{FF2B5EF4-FFF2-40B4-BE49-F238E27FC236}">
                    <a16:creationId xmlns:a16="http://schemas.microsoft.com/office/drawing/2014/main" id="{ED8379C3-AC42-4EB4-AE7F-8903EF9EC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882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5" name="Straight Connector 2474">
                <a:extLst>
                  <a:ext uri="{FF2B5EF4-FFF2-40B4-BE49-F238E27FC236}">
                    <a16:creationId xmlns:a16="http://schemas.microsoft.com/office/drawing/2014/main" id="{2F973679-06E3-4A0D-A7AB-9117DD9968C6}"/>
                  </a:ext>
                </a:extLst>
              </p:cNvPr>
              <p:cNvCxnSpPr/>
              <p:nvPr/>
            </p:nvCxnSpPr>
            <p:spPr>
              <a:xfrm>
                <a:off x="33847694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6" name="Straight Connector 2475">
                <a:extLst>
                  <a:ext uri="{FF2B5EF4-FFF2-40B4-BE49-F238E27FC236}">
                    <a16:creationId xmlns:a16="http://schemas.microsoft.com/office/drawing/2014/main" id="{474BF851-A7E1-49AC-98FF-BE7870DC3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7" name="Straight Connector 2476">
                <a:extLst>
                  <a:ext uri="{FF2B5EF4-FFF2-40B4-BE49-F238E27FC236}">
                    <a16:creationId xmlns:a16="http://schemas.microsoft.com/office/drawing/2014/main" id="{4655C914-D267-4C68-A3E2-E7677CD69FB6}"/>
                  </a:ext>
                </a:extLst>
              </p:cNvPr>
              <p:cNvCxnSpPr/>
              <p:nvPr/>
            </p:nvCxnSpPr>
            <p:spPr>
              <a:xfrm>
                <a:off x="33847694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8" name="Straight Connector 2477">
                <a:extLst>
                  <a:ext uri="{FF2B5EF4-FFF2-40B4-BE49-F238E27FC236}">
                    <a16:creationId xmlns:a16="http://schemas.microsoft.com/office/drawing/2014/main" id="{9F3E30D5-C500-44EA-A6CB-9826F765B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9" name="Straight Connector 2478">
                <a:extLst>
                  <a:ext uri="{FF2B5EF4-FFF2-40B4-BE49-F238E27FC236}">
                    <a16:creationId xmlns:a16="http://schemas.microsoft.com/office/drawing/2014/main" id="{FDF3CC6C-9AC6-4930-869E-34E4FFD6D3B0}"/>
                  </a:ext>
                </a:extLst>
              </p:cNvPr>
              <p:cNvCxnSpPr/>
              <p:nvPr/>
            </p:nvCxnSpPr>
            <p:spPr>
              <a:xfrm>
                <a:off x="33847694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0" name="Straight Connector 2479">
                <a:extLst>
                  <a:ext uri="{FF2B5EF4-FFF2-40B4-BE49-F238E27FC236}">
                    <a16:creationId xmlns:a16="http://schemas.microsoft.com/office/drawing/2014/main" id="{7BD8D1D3-8263-4DA6-88F9-E8D3719E7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7694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3" name="Straight Connector 2482">
                <a:extLst>
                  <a:ext uri="{FF2B5EF4-FFF2-40B4-BE49-F238E27FC236}">
                    <a16:creationId xmlns:a16="http://schemas.microsoft.com/office/drawing/2014/main" id="{E17AE2E3-A2F5-43CD-A5B2-F373707DF02F}"/>
                  </a:ext>
                </a:extLst>
              </p:cNvPr>
              <p:cNvCxnSpPr/>
              <p:nvPr/>
            </p:nvCxnSpPr>
            <p:spPr>
              <a:xfrm>
                <a:off x="34296561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4" name="Straight Connector 2483">
                <a:extLst>
                  <a:ext uri="{FF2B5EF4-FFF2-40B4-BE49-F238E27FC236}">
                    <a16:creationId xmlns:a16="http://schemas.microsoft.com/office/drawing/2014/main" id="{84A4C8B9-44D4-4F3F-9586-F7CFA0C3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5" name="Straight Connector 2484">
                <a:extLst>
                  <a:ext uri="{FF2B5EF4-FFF2-40B4-BE49-F238E27FC236}">
                    <a16:creationId xmlns:a16="http://schemas.microsoft.com/office/drawing/2014/main" id="{01346217-3AEE-4B0F-AE95-080985D8DFF8}"/>
                  </a:ext>
                </a:extLst>
              </p:cNvPr>
              <p:cNvCxnSpPr/>
              <p:nvPr/>
            </p:nvCxnSpPr>
            <p:spPr>
              <a:xfrm>
                <a:off x="34296561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6" name="Straight Connector 2485">
                <a:extLst>
                  <a:ext uri="{FF2B5EF4-FFF2-40B4-BE49-F238E27FC236}">
                    <a16:creationId xmlns:a16="http://schemas.microsoft.com/office/drawing/2014/main" id="{7C2DDAE7-B036-4731-9E73-D2461452EC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7" name="Straight Connector 2486">
                <a:extLst>
                  <a:ext uri="{FF2B5EF4-FFF2-40B4-BE49-F238E27FC236}">
                    <a16:creationId xmlns:a16="http://schemas.microsoft.com/office/drawing/2014/main" id="{706A69C1-AEA0-4CAA-91E4-FDEA77E73916}"/>
                  </a:ext>
                </a:extLst>
              </p:cNvPr>
              <p:cNvCxnSpPr/>
              <p:nvPr/>
            </p:nvCxnSpPr>
            <p:spPr>
              <a:xfrm>
                <a:off x="34296561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8" name="Straight Connector 2487">
                <a:extLst>
                  <a:ext uri="{FF2B5EF4-FFF2-40B4-BE49-F238E27FC236}">
                    <a16:creationId xmlns:a16="http://schemas.microsoft.com/office/drawing/2014/main" id="{13F253E1-E6CF-4212-B4D6-D49D3EE589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96561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1" name="Straight Connector 2490">
                <a:extLst>
                  <a:ext uri="{FF2B5EF4-FFF2-40B4-BE49-F238E27FC236}">
                    <a16:creationId xmlns:a16="http://schemas.microsoft.com/office/drawing/2014/main" id="{E55C3C3C-140D-458E-A99B-2CF1BD9C5396}"/>
                  </a:ext>
                </a:extLst>
              </p:cNvPr>
              <p:cNvCxnSpPr/>
              <p:nvPr/>
            </p:nvCxnSpPr>
            <p:spPr>
              <a:xfrm>
                <a:off x="36539595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2" name="Straight Connector 2491">
                <a:extLst>
                  <a:ext uri="{FF2B5EF4-FFF2-40B4-BE49-F238E27FC236}">
                    <a16:creationId xmlns:a16="http://schemas.microsoft.com/office/drawing/2014/main" id="{7A021E58-E802-480E-8A22-EC1374473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3" name="Straight Connector 2492">
                <a:extLst>
                  <a:ext uri="{FF2B5EF4-FFF2-40B4-BE49-F238E27FC236}">
                    <a16:creationId xmlns:a16="http://schemas.microsoft.com/office/drawing/2014/main" id="{D9884D0E-FA5C-486F-922C-AB6940AE5F39}"/>
                  </a:ext>
                </a:extLst>
              </p:cNvPr>
              <p:cNvCxnSpPr/>
              <p:nvPr/>
            </p:nvCxnSpPr>
            <p:spPr>
              <a:xfrm>
                <a:off x="36539595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4" name="Straight Connector 2493">
                <a:extLst>
                  <a:ext uri="{FF2B5EF4-FFF2-40B4-BE49-F238E27FC236}">
                    <a16:creationId xmlns:a16="http://schemas.microsoft.com/office/drawing/2014/main" id="{B7CCDB23-9F17-4FE2-A095-34C4DEF4EC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5" name="Straight Connector 2494">
                <a:extLst>
                  <a:ext uri="{FF2B5EF4-FFF2-40B4-BE49-F238E27FC236}">
                    <a16:creationId xmlns:a16="http://schemas.microsoft.com/office/drawing/2014/main" id="{8D3425A3-8000-4060-95EF-72AD737A0D73}"/>
                  </a:ext>
                </a:extLst>
              </p:cNvPr>
              <p:cNvCxnSpPr/>
              <p:nvPr/>
            </p:nvCxnSpPr>
            <p:spPr>
              <a:xfrm>
                <a:off x="36539595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6" name="Straight Connector 2495">
                <a:extLst>
                  <a:ext uri="{FF2B5EF4-FFF2-40B4-BE49-F238E27FC236}">
                    <a16:creationId xmlns:a16="http://schemas.microsoft.com/office/drawing/2014/main" id="{C70193D1-973A-413C-A711-C34BB04625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39595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9" name="Straight Connector 2498">
                <a:extLst>
                  <a:ext uri="{FF2B5EF4-FFF2-40B4-BE49-F238E27FC236}">
                    <a16:creationId xmlns:a16="http://schemas.microsoft.com/office/drawing/2014/main" id="{039C4F4C-49CB-456C-888C-2CECAAE6C9B2}"/>
                  </a:ext>
                </a:extLst>
              </p:cNvPr>
              <p:cNvCxnSpPr/>
              <p:nvPr/>
            </p:nvCxnSpPr>
            <p:spPr>
              <a:xfrm>
                <a:off x="36988461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0" name="Straight Connector 2499">
                <a:extLst>
                  <a:ext uri="{FF2B5EF4-FFF2-40B4-BE49-F238E27FC236}">
                    <a16:creationId xmlns:a16="http://schemas.microsoft.com/office/drawing/2014/main" id="{C86DB212-035B-4488-B888-9BED69E17B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1" name="Straight Connector 2500">
                <a:extLst>
                  <a:ext uri="{FF2B5EF4-FFF2-40B4-BE49-F238E27FC236}">
                    <a16:creationId xmlns:a16="http://schemas.microsoft.com/office/drawing/2014/main" id="{BD6FC3C4-ECD4-43EE-8FCA-D7D493D7283B}"/>
                  </a:ext>
                </a:extLst>
              </p:cNvPr>
              <p:cNvCxnSpPr/>
              <p:nvPr/>
            </p:nvCxnSpPr>
            <p:spPr>
              <a:xfrm>
                <a:off x="36988461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2" name="Straight Connector 2501">
                <a:extLst>
                  <a:ext uri="{FF2B5EF4-FFF2-40B4-BE49-F238E27FC236}">
                    <a16:creationId xmlns:a16="http://schemas.microsoft.com/office/drawing/2014/main" id="{22A281B7-1180-4620-8EA7-2EE6879A6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3" name="Straight Connector 2502">
                <a:extLst>
                  <a:ext uri="{FF2B5EF4-FFF2-40B4-BE49-F238E27FC236}">
                    <a16:creationId xmlns:a16="http://schemas.microsoft.com/office/drawing/2014/main" id="{A1892406-7390-49CE-8AB9-E43F07162106}"/>
                  </a:ext>
                </a:extLst>
              </p:cNvPr>
              <p:cNvCxnSpPr/>
              <p:nvPr/>
            </p:nvCxnSpPr>
            <p:spPr>
              <a:xfrm>
                <a:off x="36988461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4" name="Straight Connector 2503">
                <a:extLst>
                  <a:ext uri="{FF2B5EF4-FFF2-40B4-BE49-F238E27FC236}">
                    <a16:creationId xmlns:a16="http://schemas.microsoft.com/office/drawing/2014/main" id="{6781680D-24F6-493C-A682-44177C657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8461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7" name="Straight Connector 2506">
                <a:extLst>
                  <a:ext uri="{FF2B5EF4-FFF2-40B4-BE49-F238E27FC236}">
                    <a16:creationId xmlns:a16="http://schemas.microsoft.com/office/drawing/2014/main" id="{66D0EB74-2B1B-4C95-B879-6B4A923B43B7}"/>
                  </a:ext>
                </a:extLst>
              </p:cNvPr>
              <p:cNvCxnSpPr/>
              <p:nvPr/>
            </p:nvCxnSpPr>
            <p:spPr>
              <a:xfrm>
                <a:off x="3743732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8" name="Straight Connector 2507">
                <a:extLst>
                  <a:ext uri="{FF2B5EF4-FFF2-40B4-BE49-F238E27FC236}">
                    <a16:creationId xmlns:a16="http://schemas.microsoft.com/office/drawing/2014/main" id="{8E266B39-0E5D-4117-BA2C-191984149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3253201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9" name="Straight Connector 2508">
                <a:extLst>
                  <a:ext uri="{FF2B5EF4-FFF2-40B4-BE49-F238E27FC236}">
                    <a16:creationId xmlns:a16="http://schemas.microsoft.com/office/drawing/2014/main" id="{301F47F1-9847-400F-B2B9-C0D04D584CBA}"/>
                  </a:ext>
                </a:extLst>
              </p:cNvPr>
              <p:cNvCxnSpPr/>
              <p:nvPr/>
            </p:nvCxnSpPr>
            <p:spPr>
              <a:xfrm>
                <a:off x="3743732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0" name="Straight Connector 2509">
                <a:extLst>
                  <a:ext uri="{FF2B5EF4-FFF2-40B4-BE49-F238E27FC236}">
                    <a16:creationId xmlns:a16="http://schemas.microsoft.com/office/drawing/2014/main" id="{69F7ACB0-9188-44ED-BE2D-70AC2AB272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3702068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1" name="Straight Connector 2510">
                <a:extLst>
                  <a:ext uri="{FF2B5EF4-FFF2-40B4-BE49-F238E27FC236}">
                    <a16:creationId xmlns:a16="http://schemas.microsoft.com/office/drawing/2014/main" id="{343DE2DD-8114-4DD9-AF6D-42C535356475}"/>
                  </a:ext>
                </a:extLst>
              </p:cNvPr>
              <p:cNvCxnSpPr/>
              <p:nvPr/>
            </p:nvCxnSpPr>
            <p:spPr>
              <a:xfrm>
                <a:off x="3743732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2" name="Straight Connector 2511">
                <a:extLst>
                  <a:ext uri="{FF2B5EF4-FFF2-40B4-BE49-F238E27FC236}">
                    <a16:creationId xmlns:a16="http://schemas.microsoft.com/office/drawing/2014/main" id="{E74E6DDF-DDC7-4946-81EF-7B4D77BA80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37328" y="14150936"/>
                <a:ext cx="293804" cy="2938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9" name="Group 2008">
              <a:extLst>
                <a:ext uri="{FF2B5EF4-FFF2-40B4-BE49-F238E27FC236}">
                  <a16:creationId xmlns:a16="http://schemas.microsoft.com/office/drawing/2014/main" id="{C69BF31A-913B-4A6C-B2DD-A69BD6FD34F0}"/>
                </a:ext>
              </a:extLst>
            </p:cNvPr>
            <p:cNvGrpSpPr/>
            <p:nvPr/>
          </p:nvGrpSpPr>
          <p:grpSpPr>
            <a:xfrm rot="16200000">
              <a:off x="8186697" y="4850629"/>
              <a:ext cx="1859075" cy="1908000"/>
              <a:chOff x="11320623" y="5410447"/>
              <a:chExt cx="910897" cy="1321596"/>
            </a:xfrm>
          </p:grpSpPr>
          <p:cxnSp>
            <p:nvCxnSpPr>
              <p:cNvPr id="2006" name="Straight Connector 2005">
                <a:extLst>
                  <a:ext uri="{FF2B5EF4-FFF2-40B4-BE49-F238E27FC236}">
                    <a16:creationId xmlns:a16="http://schemas.microsoft.com/office/drawing/2014/main" id="{DD6D852B-A218-462E-BB30-FD56E1B40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623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7" name="Straight Connector 2006">
                <a:extLst>
                  <a:ext uri="{FF2B5EF4-FFF2-40B4-BE49-F238E27FC236}">
                    <a16:creationId xmlns:a16="http://schemas.microsoft.com/office/drawing/2014/main" id="{77E0FDF5-61DB-47EA-BCEB-D8E0826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1520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8" name="Straight Connector 2007">
                <a:extLst>
                  <a:ext uri="{FF2B5EF4-FFF2-40B4-BE49-F238E27FC236}">
                    <a16:creationId xmlns:a16="http://schemas.microsoft.com/office/drawing/2014/main" id="{7F062019-61E8-4CEB-BEA0-094E83933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20623" y="67320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4" name="Straight Connector 2003">
              <a:extLst>
                <a:ext uri="{FF2B5EF4-FFF2-40B4-BE49-F238E27FC236}">
                  <a16:creationId xmlns:a16="http://schemas.microsoft.com/office/drawing/2014/main" id="{5DAFC3B2-7B82-45FF-903C-F961D8F79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5570" y="8643622"/>
              <a:ext cx="1854507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5" name="Rectangle 2024">
              <a:extLst>
                <a:ext uri="{FF2B5EF4-FFF2-40B4-BE49-F238E27FC236}">
                  <a16:creationId xmlns:a16="http://schemas.microsoft.com/office/drawing/2014/main" id="{B32D0CDC-11E5-4EE1-90D5-96F5255B2846}"/>
                </a:ext>
              </a:extLst>
            </p:cNvPr>
            <p:cNvSpPr/>
            <p:nvPr/>
          </p:nvSpPr>
          <p:spPr bwMode="auto">
            <a:xfrm>
              <a:off x="2530800" y="8770746"/>
              <a:ext cx="2003100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3600" b="1" dirty="0">
                  <a:latin typeface="+mn-lt"/>
                  <a:ea typeface="ＭＳ Ｐゴシック" pitchFamily="1" charset="-128"/>
                </a:rPr>
                <a:t>4.283 cm</a:t>
              </a:r>
              <a:endParaRPr kumimoji="0" lang="en-GB" sz="36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CAAB921-53D4-4EF9-889A-95CE4F14610A}"/>
                </a:ext>
              </a:extLst>
            </p:cNvPr>
            <p:cNvGrpSpPr/>
            <p:nvPr/>
          </p:nvGrpSpPr>
          <p:grpSpPr>
            <a:xfrm>
              <a:off x="1995887" y="555614"/>
              <a:ext cx="6776136" cy="6781926"/>
              <a:chOff x="10811118" y="2180233"/>
              <a:chExt cx="1640404" cy="1640406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9856CF5-B43D-41AF-988A-2323FCF46258}"/>
                  </a:ext>
                </a:extLst>
              </p:cNvPr>
              <p:cNvCxnSpPr/>
              <p:nvPr/>
            </p:nvCxnSpPr>
            <p:spPr>
              <a:xfrm>
                <a:off x="10811118" y="2180233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8830B79-BE8C-49D0-AF05-A7A089F79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1118" y="2180233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5AC2F57-D0A2-4B9E-965E-381EF2C21508}"/>
                  </a:ext>
                </a:extLst>
              </p:cNvPr>
              <p:cNvCxnSpPr/>
              <p:nvPr/>
            </p:nvCxnSpPr>
            <p:spPr>
              <a:xfrm>
                <a:off x="10811118" y="2629100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9BB467-F762-4BF0-9E1F-F4295FD311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1118" y="2629100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9D2EC20-404B-433E-B0FE-392B897EC506}"/>
                  </a:ext>
                </a:extLst>
              </p:cNvPr>
              <p:cNvCxnSpPr/>
              <p:nvPr/>
            </p:nvCxnSpPr>
            <p:spPr>
              <a:xfrm>
                <a:off x="10811118" y="3077967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660B0E4-BDBE-4747-8D22-E1A44523DA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1118" y="3077967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51122DF-EBB1-4DE4-82B6-48B53D807C82}"/>
                  </a:ext>
                </a:extLst>
              </p:cNvPr>
              <p:cNvCxnSpPr/>
              <p:nvPr/>
            </p:nvCxnSpPr>
            <p:spPr>
              <a:xfrm>
                <a:off x="10811118" y="3526835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11AC0F5-3631-43E4-AAEC-43FDF8240B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1118" y="3526835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117AC09-3279-4AE1-87A4-B6C163BB8AEA}"/>
                  </a:ext>
                </a:extLst>
              </p:cNvPr>
              <p:cNvCxnSpPr/>
              <p:nvPr/>
            </p:nvCxnSpPr>
            <p:spPr>
              <a:xfrm>
                <a:off x="11259985" y="2180233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9D9FBB13-3835-42A0-A6F3-AE89E62DB2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9985" y="2180233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C183C6C-6818-4F49-8E88-9398F7BCB095}"/>
                  </a:ext>
                </a:extLst>
              </p:cNvPr>
              <p:cNvCxnSpPr/>
              <p:nvPr/>
            </p:nvCxnSpPr>
            <p:spPr>
              <a:xfrm>
                <a:off x="11259985" y="2629100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88204E6-69AE-40E0-B2D8-8698E61DB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9985" y="2629100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56A0BC4-DD72-4136-9474-9415702BB1D4}"/>
                  </a:ext>
                </a:extLst>
              </p:cNvPr>
              <p:cNvCxnSpPr/>
              <p:nvPr/>
            </p:nvCxnSpPr>
            <p:spPr>
              <a:xfrm>
                <a:off x="11259985" y="3077967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F843BCE-582B-4EB9-97FF-C2D5D879E5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9985" y="3077967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31D4304-01E9-40FF-A4C8-32D6639E343E}"/>
                  </a:ext>
                </a:extLst>
              </p:cNvPr>
              <p:cNvCxnSpPr/>
              <p:nvPr/>
            </p:nvCxnSpPr>
            <p:spPr>
              <a:xfrm>
                <a:off x="11259985" y="3526835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F4FA8C4-62D4-4BAE-856D-6E662EAD3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9985" y="3526835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9BE289D-AAF6-4D1E-82D0-FF7AC09C730D}"/>
                  </a:ext>
                </a:extLst>
              </p:cNvPr>
              <p:cNvCxnSpPr/>
              <p:nvPr/>
            </p:nvCxnSpPr>
            <p:spPr>
              <a:xfrm>
                <a:off x="11708851" y="2180233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984CACB-43FD-48B7-B9D2-EFD1B4A54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8851" y="2180233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F1E9188-B14F-4566-A3EB-806D084C03A4}"/>
                  </a:ext>
                </a:extLst>
              </p:cNvPr>
              <p:cNvCxnSpPr/>
              <p:nvPr/>
            </p:nvCxnSpPr>
            <p:spPr>
              <a:xfrm>
                <a:off x="11708851" y="2629100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B69B5EE-87BF-41AC-B397-B808C57E9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8851" y="2629100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5928EA2-1EB9-4593-B880-728EE1EF6E48}"/>
                  </a:ext>
                </a:extLst>
              </p:cNvPr>
              <p:cNvCxnSpPr/>
              <p:nvPr/>
            </p:nvCxnSpPr>
            <p:spPr>
              <a:xfrm>
                <a:off x="11708851" y="3077967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79B613A-B0FB-49D0-B86D-2742A6876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8851" y="3077967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0861CD63-1265-4511-8685-5BBF5A859FAA}"/>
                  </a:ext>
                </a:extLst>
              </p:cNvPr>
              <p:cNvCxnSpPr/>
              <p:nvPr/>
            </p:nvCxnSpPr>
            <p:spPr>
              <a:xfrm>
                <a:off x="11708851" y="3526835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F1D5572-32C1-4ED9-9E7F-C7B05E4C17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8851" y="3526835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972A8EEF-1F03-4E10-92ED-063B9A890CF3}"/>
                  </a:ext>
                </a:extLst>
              </p:cNvPr>
              <p:cNvCxnSpPr/>
              <p:nvPr/>
            </p:nvCxnSpPr>
            <p:spPr>
              <a:xfrm>
                <a:off x="12157718" y="2180233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2256584-9AFE-4C41-B8F2-1E0A9DF01D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57718" y="2180233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37F72D6-77F4-4188-9A3E-D121F26CD06E}"/>
                  </a:ext>
                </a:extLst>
              </p:cNvPr>
              <p:cNvCxnSpPr/>
              <p:nvPr/>
            </p:nvCxnSpPr>
            <p:spPr>
              <a:xfrm>
                <a:off x="12157718" y="2629100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B70B1B-578C-48E6-97F7-C18BF83C5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57718" y="2629100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2F31C2C-496D-4B2F-9CCD-09162FE0E8A7}"/>
                  </a:ext>
                </a:extLst>
              </p:cNvPr>
              <p:cNvCxnSpPr/>
              <p:nvPr/>
            </p:nvCxnSpPr>
            <p:spPr>
              <a:xfrm>
                <a:off x="12157718" y="3077967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E0BCCA9-D01B-494E-8AF9-F9C26A9F9A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57718" y="3077967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C3F9D28-33F8-460B-A982-E88126AE5C32}"/>
                  </a:ext>
                </a:extLst>
              </p:cNvPr>
              <p:cNvCxnSpPr/>
              <p:nvPr/>
            </p:nvCxnSpPr>
            <p:spPr>
              <a:xfrm>
                <a:off x="12157718" y="3526835"/>
                <a:ext cx="293804" cy="293804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65A1AD2B-7295-4D52-8C44-D9577BCB9D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57718" y="3526835"/>
                <a:ext cx="293804" cy="29380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72662683-C983-4C26-81A7-969E9F98FA68}"/>
                </a:ext>
              </a:extLst>
            </p:cNvPr>
            <p:cNvGrpSpPr/>
            <p:nvPr/>
          </p:nvGrpSpPr>
          <p:grpSpPr>
            <a:xfrm rot="5400000" flipH="1">
              <a:off x="-2637825" y="3482171"/>
              <a:ext cx="7476009" cy="900000"/>
              <a:chOff x="11320623" y="5410447"/>
              <a:chExt cx="910897" cy="1321596"/>
            </a:xfrm>
          </p:grpSpPr>
          <p:cxnSp>
            <p:nvCxnSpPr>
              <p:cNvPr id="2016" name="Straight Connector 2015">
                <a:extLst>
                  <a:ext uri="{FF2B5EF4-FFF2-40B4-BE49-F238E27FC236}">
                    <a16:creationId xmlns:a16="http://schemas.microsoft.com/office/drawing/2014/main" id="{90531EC1-5EE9-481E-A7F9-AD43956B3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623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7" name="Straight Connector 2016">
                <a:extLst>
                  <a:ext uri="{FF2B5EF4-FFF2-40B4-BE49-F238E27FC236}">
                    <a16:creationId xmlns:a16="http://schemas.microsoft.com/office/drawing/2014/main" id="{3AB17715-FBFB-4394-9CDE-1F8B0AA41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1520" y="54104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8" name="Straight Connector 2017">
                <a:extLst>
                  <a:ext uri="{FF2B5EF4-FFF2-40B4-BE49-F238E27FC236}">
                    <a16:creationId xmlns:a16="http://schemas.microsoft.com/office/drawing/2014/main" id="{2227DF15-9550-4F9C-B897-B7247B9E7E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20623" y="67320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9" name="Group 2018">
              <a:extLst>
                <a:ext uri="{FF2B5EF4-FFF2-40B4-BE49-F238E27FC236}">
                  <a16:creationId xmlns:a16="http://schemas.microsoft.com/office/drawing/2014/main" id="{6AEBEB37-84C6-481B-B336-ABF8FA51CD2C}"/>
                </a:ext>
              </a:extLst>
            </p:cNvPr>
            <p:cNvGrpSpPr/>
            <p:nvPr/>
          </p:nvGrpSpPr>
          <p:grpSpPr>
            <a:xfrm flipV="1">
              <a:off x="1624894" y="-866298"/>
              <a:ext cx="7480034" cy="900000"/>
              <a:chOff x="11168223" y="5258047"/>
              <a:chExt cx="910897" cy="1321596"/>
            </a:xfrm>
          </p:grpSpPr>
          <p:cxnSp>
            <p:nvCxnSpPr>
              <p:cNvPr id="2020" name="Straight Connector 2019">
                <a:extLst>
                  <a:ext uri="{FF2B5EF4-FFF2-40B4-BE49-F238E27FC236}">
                    <a16:creationId xmlns:a16="http://schemas.microsoft.com/office/drawing/2014/main" id="{13B0F9BA-F63D-4D46-BB80-C103436FF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8223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" name="Straight Connector 2020">
                <a:extLst>
                  <a:ext uri="{FF2B5EF4-FFF2-40B4-BE49-F238E27FC236}">
                    <a16:creationId xmlns:a16="http://schemas.microsoft.com/office/drawing/2014/main" id="{7EB482E7-B049-4072-AB4F-460CB37D1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79120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2" name="Straight Connector 2021">
                <a:extLst>
                  <a:ext uri="{FF2B5EF4-FFF2-40B4-BE49-F238E27FC236}">
                    <a16:creationId xmlns:a16="http://schemas.microsoft.com/office/drawing/2014/main" id="{F50B9716-CD5E-4450-9959-23F983405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68223" y="65796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3" name="Rectangle 2022">
              <a:extLst>
                <a:ext uri="{FF2B5EF4-FFF2-40B4-BE49-F238E27FC236}">
                  <a16:creationId xmlns:a16="http://schemas.microsoft.com/office/drawing/2014/main" id="{5884F50A-DF5D-43BA-A050-746F4C6E1226}"/>
                </a:ext>
              </a:extLst>
            </p:cNvPr>
            <p:cNvSpPr/>
            <p:nvPr/>
          </p:nvSpPr>
          <p:spPr bwMode="auto">
            <a:xfrm>
              <a:off x="1843934" y="-1417381"/>
              <a:ext cx="7127298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3600" b="1" dirty="0">
                  <a:latin typeface="+mn-lt"/>
                  <a:ea typeface="ＭＳ Ｐゴシック" pitchFamily="1" charset="-128"/>
                </a:rPr>
                <a:t>20 cm</a:t>
              </a:r>
              <a:endParaRPr kumimoji="0" lang="en-GB" sz="36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024" name="Rectangle 2023">
              <a:extLst>
                <a:ext uri="{FF2B5EF4-FFF2-40B4-BE49-F238E27FC236}">
                  <a16:creationId xmlns:a16="http://schemas.microsoft.com/office/drawing/2014/main" id="{1EB5D3AC-BD27-4D3D-976C-53C2DB460FC9}"/>
                </a:ext>
              </a:extLst>
            </p:cNvPr>
            <p:cNvSpPr/>
            <p:nvPr/>
          </p:nvSpPr>
          <p:spPr bwMode="auto">
            <a:xfrm rot="16200000">
              <a:off x="-3256637" y="3677357"/>
              <a:ext cx="7122122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3600" b="1" dirty="0">
                  <a:latin typeface="+mn-lt"/>
                  <a:ea typeface="ＭＳ Ｐゴシック" pitchFamily="1" charset="-128"/>
                </a:rPr>
                <a:t>20 cm</a:t>
              </a:r>
              <a:endParaRPr kumimoji="0" lang="en-GB" sz="36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026" name="Rectangle 2025">
              <a:extLst>
                <a:ext uri="{FF2B5EF4-FFF2-40B4-BE49-F238E27FC236}">
                  <a16:creationId xmlns:a16="http://schemas.microsoft.com/office/drawing/2014/main" id="{51F741FF-A52B-436B-BBE2-FC9F695C6B24}"/>
                </a:ext>
              </a:extLst>
            </p:cNvPr>
            <p:cNvSpPr/>
            <p:nvPr/>
          </p:nvSpPr>
          <p:spPr bwMode="auto">
            <a:xfrm rot="5400000">
              <a:off x="9421331" y="5591920"/>
              <a:ext cx="1975319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3600" b="1" dirty="0">
                  <a:latin typeface="+mn-lt"/>
                  <a:ea typeface="ＭＳ Ｐゴシック" pitchFamily="1" charset="-128"/>
                </a:rPr>
                <a:t>4.283 cm</a:t>
              </a:r>
              <a:endParaRPr kumimoji="0" lang="en-GB" sz="36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157" name="Rectangle 2156">
              <a:extLst>
                <a:ext uri="{FF2B5EF4-FFF2-40B4-BE49-F238E27FC236}">
                  <a16:creationId xmlns:a16="http://schemas.microsoft.com/office/drawing/2014/main" id="{59026345-D400-4AA2-B266-0ACB159DE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894" y="194166"/>
              <a:ext cx="7480034" cy="7476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6FD3A2-3335-4A61-8C58-82E93A3C2857}"/>
                </a:ext>
              </a:extLst>
            </p:cNvPr>
            <p:cNvGrpSpPr/>
            <p:nvPr/>
          </p:nvGrpSpPr>
          <p:grpSpPr>
            <a:xfrm>
              <a:off x="1624894" y="9843651"/>
              <a:ext cx="7491658" cy="1893600"/>
              <a:chOff x="1624894" y="11053025"/>
              <a:chExt cx="7491658" cy="1893600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0BEC946-4FA9-482B-8572-3FED9538FE6B}"/>
                  </a:ext>
                </a:extLst>
              </p:cNvPr>
              <p:cNvCxnSpPr/>
              <p:nvPr/>
            </p:nvCxnSpPr>
            <p:spPr>
              <a:xfrm>
                <a:off x="1995887" y="11414473"/>
                <a:ext cx="1213638" cy="1214673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3319DAE1-D020-4FFA-AEB6-089C4D7B03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5887" y="11414473"/>
                <a:ext cx="1213638" cy="121467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C284498-3FA5-47AA-9722-951860A13DEA}"/>
                  </a:ext>
                </a:extLst>
              </p:cNvPr>
              <p:cNvCxnSpPr/>
              <p:nvPr/>
            </p:nvCxnSpPr>
            <p:spPr>
              <a:xfrm>
                <a:off x="3850055" y="11414473"/>
                <a:ext cx="1213638" cy="1214673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3D19F93F-A6E4-4160-9FFB-465E459958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0055" y="11414473"/>
                <a:ext cx="1213638" cy="121467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E773FA0-C857-490E-AF12-813D41886CC7}"/>
                  </a:ext>
                </a:extLst>
              </p:cNvPr>
              <p:cNvCxnSpPr/>
              <p:nvPr/>
            </p:nvCxnSpPr>
            <p:spPr>
              <a:xfrm>
                <a:off x="5704218" y="11414473"/>
                <a:ext cx="1213638" cy="1214673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B88EAEAB-1D22-4B52-A76E-35AA5FB3B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4218" y="11414473"/>
                <a:ext cx="1213638" cy="121467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2E3728B0-3F4F-4551-A366-A506D8BF4ABE}"/>
                  </a:ext>
                </a:extLst>
              </p:cNvPr>
              <p:cNvCxnSpPr/>
              <p:nvPr/>
            </p:nvCxnSpPr>
            <p:spPr>
              <a:xfrm>
                <a:off x="7558385" y="11414473"/>
                <a:ext cx="1213638" cy="1214673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3EB5937-676D-487B-8F07-B492E13E9C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8385" y="11414473"/>
                <a:ext cx="1213638" cy="121467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DA6DFFF1-6B5F-42B1-BB00-9ABC235E5F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4894" y="11053025"/>
                <a:ext cx="7491658" cy="18936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sz="16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CB4664-89E1-423D-91A1-EB13026D99AA}"/>
                </a:ext>
              </a:extLst>
            </p:cNvPr>
            <p:cNvGrpSpPr/>
            <p:nvPr/>
          </p:nvGrpSpPr>
          <p:grpSpPr>
            <a:xfrm>
              <a:off x="1623713" y="12530040"/>
              <a:ext cx="3740017" cy="3761932"/>
              <a:chOff x="16747052" y="13822734"/>
              <a:chExt cx="3740017" cy="3761932"/>
            </a:xfrm>
          </p:grpSpPr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5038A739-2A88-4DE0-8F1A-453BCA92EDDE}"/>
                  </a:ext>
                </a:extLst>
              </p:cNvPr>
              <p:cNvCxnSpPr/>
              <p:nvPr/>
            </p:nvCxnSpPr>
            <p:spPr>
              <a:xfrm>
                <a:off x="17086360" y="14184182"/>
                <a:ext cx="1213638" cy="1214673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0F69C124-751D-4A98-86AC-F84E2A2E38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86360" y="14184182"/>
                <a:ext cx="1213638" cy="121467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CD9B00AA-5E29-494E-AA16-4F67BB650DB2}"/>
                  </a:ext>
                </a:extLst>
              </p:cNvPr>
              <p:cNvCxnSpPr/>
              <p:nvPr/>
            </p:nvCxnSpPr>
            <p:spPr>
              <a:xfrm>
                <a:off x="17086360" y="16039932"/>
                <a:ext cx="1213638" cy="1214673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319AB5C-95F0-4142-9140-15B0037C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86360" y="16039932"/>
                <a:ext cx="1213638" cy="121467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BF9E212E-4446-47CC-BCC7-9981F41F1A89}"/>
                  </a:ext>
                </a:extLst>
              </p:cNvPr>
              <p:cNvCxnSpPr/>
              <p:nvPr/>
            </p:nvCxnSpPr>
            <p:spPr>
              <a:xfrm>
                <a:off x="18940527" y="14184182"/>
                <a:ext cx="1213638" cy="1214673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F5B1948-34E3-4D64-AD39-117B1E1C6D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40527" y="14184182"/>
                <a:ext cx="1213638" cy="121467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4974D40C-4C3A-4153-BC88-814B9F75B81A}"/>
                  </a:ext>
                </a:extLst>
              </p:cNvPr>
              <p:cNvCxnSpPr/>
              <p:nvPr/>
            </p:nvCxnSpPr>
            <p:spPr>
              <a:xfrm>
                <a:off x="18940527" y="16039932"/>
                <a:ext cx="1213638" cy="1214673"/>
              </a:xfrm>
              <a:prstGeom prst="line">
                <a:avLst/>
              </a:prstGeom>
              <a:ln w="1270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E850245-45E8-475B-A933-3C00F3230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40527" y="16039932"/>
                <a:ext cx="1213638" cy="121467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71E8B928-9F40-44EA-A826-E6B06C75FA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47052" y="13822734"/>
                <a:ext cx="3740017" cy="37619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sz="1600" dirty="0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D78DA0B-C478-4391-BDE3-E1536FCA42D7}"/>
                </a:ext>
              </a:extLst>
            </p:cNvPr>
            <p:cNvSpPr/>
            <p:nvPr/>
          </p:nvSpPr>
          <p:spPr bwMode="auto">
            <a:xfrm>
              <a:off x="10615340" y="8770738"/>
              <a:ext cx="2357705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3600" b="1" dirty="0">
                  <a:ea typeface="ＭＳ Ｐゴシック" pitchFamily="1" charset="-128"/>
                </a:rPr>
                <a:t>0.577 cm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FF55A65-EBE7-4ED5-BE10-C31A2E3777E6}"/>
                </a:ext>
              </a:extLst>
            </p:cNvPr>
            <p:cNvGrpSpPr/>
            <p:nvPr/>
          </p:nvGrpSpPr>
          <p:grpSpPr>
            <a:xfrm flipV="1">
              <a:off x="11568715" y="-866306"/>
              <a:ext cx="7480034" cy="900000"/>
              <a:chOff x="11168223" y="5258047"/>
              <a:chExt cx="910897" cy="1321596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B2CCE93-B463-4719-B2AB-E2959C6CC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8223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FAE74E7-D222-4F43-A2C9-626B31770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79120" y="5258047"/>
                <a:ext cx="0" cy="132159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522F0CB-EB11-4926-BC77-E788207E29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68223" y="6579643"/>
                <a:ext cx="90717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2582023-D622-4E9C-A860-7BFF999A283E}"/>
                </a:ext>
              </a:extLst>
            </p:cNvPr>
            <p:cNvSpPr/>
            <p:nvPr/>
          </p:nvSpPr>
          <p:spPr bwMode="auto">
            <a:xfrm>
              <a:off x="11787755" y="-1417389"/>
              <a:ext cx="7127298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3600" b="1" dirty="0">
                  <a:latin typeface="+mn-lt"/>
                  <a:ea typeface="ＭＳ Ｐゴシック" pitchFamily="1" charset="-128"/>
                </a:rPr>
                <a:t>20 cm</a:t>
              </a:r>
              <a:endParaRPr kumimoji="0" lang="en-GB" sz="36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62E6A5F-CDCE-4E33-9752-66FA8F3E636B}"/>
                </a:ext>
              </a:extLst>
            </p:cNvPr>
            <p:cNvSpPr/>
            <p:nvPr/>
          </p:nvSpPr>
          <p:spPr bwMode="auto">
            <a:xfrm rot="5400000">
              <a:off x="19313713" y="7239741"/>
              <a:ext cx="2078197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3600" b="1" dirty="0">
                  <a:ea typeface="ＭＳ Ｐゴシック" pitchFamily="1" charset="-128"/>
                </a:rPr>
                <a:t>0.577 cm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191FCEB-F8E8-4C83-A73E-6BE617A3F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67534" y="12530032"/>
              <a:ext cx="3740017" cy="3761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AAE486-7383-4AC8-9B5A-068CC95DF4F5}"/>
                </a:ext>
              </a:extLst>
            </p:cNvPr>
            <p:cNvGrpSpPr/>
            <p:nvPr/>
          </p:nvGrpSpPr>
          <p:grpSpPr>
            <a:xfrm>
              <a:off x="11569171" y="10686449"/>
              <a:ext cx="7479310" cy="207140"/>
              <a:chOff x="10348066" y="203690"/>
              <a:chExt cx="7479310" cy="207140"/>
            </a:xfrm>
          </p:grpSpPr>
          <p:sp>
            <p:nvSpPr>
              <p:cNvPr id="4567" name="Rectangle 4566">
                <a:extLst>
                  <a:ext uri="{FF2B5EF4-FFF2-40B4-BE49-F238E27FC236}">
                    <a16:creationId xmlns:a16="http://schemas.microsoft.com/office/drawing/2014/main" id="{FDFE7466-960B-4589-9C0B-C16B4FFABC1A}"/>
                  </a:ext>
                </a:extLst>
              </p:cNvPr>
              <p:cNvSpPr/>
              <p:nvPr/>
            </p:nvSpPr>
            <p:spPr>
              <a:xfrm>
                <a:off x="10348066" y="203690"/>
                <a:ext cx="7479310" cy="2071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sz="1600" dirty="0"/>
              </a:p>
            </p:txBody>
          </p:sp>
          <p:cxnSp>
            <p:nvCxnSpPr>
              <p:cNvPr id="6428" name="Straight Connector 6427">
                <a:extLst>
                  <a:ext uri="{FF2B5EF4-FFF2-40B4-BE49-F238E27FC236}">
                    <a16:creationId xmlns:a16="http://schemas.microsoft.com/office/drawing/2014/main" id="{38FAA151-0596-44F6-B21B-DF1F78A6C195}"/>
                  </a:ext>
                </a:extLst>
              </p:cNvPr>
              <p:cNvCxnSpPr/>
              <p:nvPr/>
            </p:nvCxnSpPr>
            <p:spPr>
              <a:xfrm>
                <a:off x="11316010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9" name="Straight Connector 6428">
                <a:extLst>
                  <a:ext uri="{FF2B5EF4-FFF2-40B4-BE49-F238E27FC236}">
                    <a16:creationId xmlns:a16="http://schemas.microsoft.com/office/drawing/2014/main" id="{B23C3AAD-28EF-4809-87BE-2307594A6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6010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4" name="Straight Connector 6433">
                <a:extLst>
                  <a:ext uri="{FF2B5EF4-FFF2-40B4-BE49-F238E27FC236}">
                    <a16:creationId xmlns:a16="http://schemas.microsoft.com/office/drawing/2014/main" id="{154369CC-27B7-4A7F-B4E2-DC3D7ECB57B7}"/>
                  </a:ext>
                </a:extLst>
              </p:cNvPr>
              <p:cNvCxnSpPr/>
              <p:nvPr/>
            </p:nvCxnSpPr>
            <p:spPr>
              <a:xfrm>
                <a:off x="11550675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5" name="Straight Connector 6434">
                <a:extLst>
                  <a:ext uri="{FF2B5EF4-FFF2-40B4-BE49-F238E27FC236}">
                    <a16:creationId xmlns:a16="http://schemas.microsoft.com/office/drawing/2014/main" id="{B72ADD20-1F82-41A8-B2C7-44293343E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50675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0" name="Straight Connector 6439">
                <a:extLst>
                  <a:ext uri="{FF2B5EF4-FFF2-40B4-BE49-F238E27FC236}">
                    <a16:creationId xmlns:a16="http://schemas.microsoft.com/office/drawing/2014/main" id="{6AC55625-5A12-4F5A-BCC1-0083821B2E55}"/>
                  </a:ext>
                </a:extLst>
              </p:cNvPr>
              <p:cNvCxnSpPr/>
              <p:nvPr/>
            </p:nvCxnSpPr>
            <p:spPr>
              <a:xfrm>
                <a:off x="11785340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1" name="Straight Connector 6440">
                <a:extLst>
                  <a:ext uri="{FF2B5EF4-FFF2-40B4-BE49-F238E27FC236}">
                    <a16:creationId xmlns:a16="http://schemas.microsoft.com/office/drawing/2014/main" id="{F3F837A6-3C9A-448E-813F-398D9A975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85340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6" name="Straight Connector 6445">
                <a:extLst>
                  <a:ext uri="{FF2B5EF4-FFF2-40B4-BE49-F238E27FC236}">
                    <a16:creationId xmlns:a16="http://schemas.microsoft.com/office/drawing/2014/main" id="{710B6235-5607-4FE7-839D-594AA842C4A1}"/>
                  </a:ext>
                </a:extLst>
              </p:cNvPr>
              <p:cNvCxnSpPr/>
              <p:nvPr/>
            </p:nvCxnSpPr>
            <p:spPr>
              <a:xfrm>
                <a:off x="12020005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7" name="Straight Connector 6446">
                <a:extLst>
                  <a:ext uri="{FF2B5EF4-FFF2-40B4-BE49-F238E27FC236}">
                    <a16:creationId xmlns:a16="http://schemas.microsoft.com/office/drawing/2014/main" id="{F7D69F53-73A8-4D6E-9A12-5660A65959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20005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2" name="Straight Connector 6451">
                <a:extLst>
                  <a:ext uri="{FF2B5EF4-FFF2-40B4-BE49-F238E27FC236}">
                    <a16:creationId xmlns:a16="http://schemas.microsoft.com/office/drawing/2014/main" id="{B768653F-D2EC-430F-93C2-12CC75554FFC}"/>
                  </a:ext>
                </a:extLst>
              </p:cNvPr>
              <p:cNvCxnSpPr/>
              <p:nvPr/>
            </p:nvCxnSpPr>
            <p:spPr>
              <a:xfrm>
                <a:off x="10378028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3" name="Straight Connector 6452">
                <a:extLst>
                  <a:ext uri="{FF2B5EF4-FFF2-40B4-BE49-F238E27FC236}">
                    <a16:creationId xmlns:a16="http://schemas.microsoft.com/office/drawing/2014/main" id="{55345BB9-FB10-41A8-9163-7ED1CBCD18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78028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8" name="Straight Connector 6457">
                <a:extLst>
                  <a:ext uri="{FF2B5EF4-FFF2-40B4-BE49-F238E27FC236}">
                    <a16:creationId xmlns:a16="http://schemas.microsoft.com/office/drawing/2014/main" id="{7C0B8A6D-41F4-4521-BE9B-48C3F741930C}"/>
                  </a:ext>
                </a:extLst>
              </p:cNvPr>
              <p:cNvCxnSpPr/>
              <p:nvPr/>
            </p:nvCxnSpPr>
            <p:spPr>
              <a:xfrm>
                <a:off x="10612694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9" name="Straight Connector 6458">
                <a:extLst>
                  <a:ext uri="{FF2B5EF4-FFF2-40B4-BE49-F238E27FC236}">
                    <a16:creationId xmlns:a16="http://schemas.microsoft.com/office/drawing/2014/main" id="{78AF058D-5E8E-45E4-9ED0-2D0EC3561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2694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4" name="Straight Connector 6463">
                <a:extLst>
                  <a:ext uri="{FF2B5EF4-FFF2-40B4-BE49-F238E27FC236}">
                    <a16:creationId xmlns:a16="http://schemas.microsoft.com/office/drawing/2014/main" id="{5DF5DB3A-C53F-4337-A6DF-D0595FB45065}"/>
                  </a:ext>
                </a:extLst>
              </p:cNvPr>
              <p:cNvCxnSpPr/>
              <p:nvPr/>
            </p:nvCxnSpPr>
            <p:spPr>
              <a:xfrm>
                <a:off x="10847358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5" name="Straight Connector 6464">
                <a:extLst>
                  <a:ext uri="{FF2B5EF4-FFF2-40B4-BE49-F238E27FC236}">
                    <a16:creationId xmlns:a16="http://schemas.microsoft.com/office/drawing/2014/main" id="{92324E11-C08E-47AE-AEBC-85959E6292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7358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0" name="Straight Connector 6469">
                <a:extLst>
                  <a:ext uri="{FF2B5EF4-FFF2-40B4-BE49-F238E27FC236}">
                    <a16:creationId xmlns:a16="http://schemas.microsoft.com/office/drawing/2014/main" id="{0B187BB8-8980-4C24-901F-B9A38C246DB7}"/>
                  </a:ext>
                </a:extLst>
              </p:cNvPr>
              <p:cNvCxnSpPr/>
              <p:nvPr/>
            </p:nvCxnSpPr>
            <p:spPr>
              <a:xfrm>
                <a:off x="11082024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1" name="Straight Connector 6470">
                <a:extLst>
                  <a:ext uri="{FF2B5EF4-FFF2-40B4-BE49-F238E27FC236}">
                    <a16:creationId xmlns:a16="http://schemas.microsoft.com/office/drawing/2014/main" id="{A0A56A5E-61CD-4099-9727-B077ECAE2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82024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6" name="Straight Connector 6475">
                <a:extLst>
                  <a:ext uri="{FF2B5EF4-FFF2-40B4-BE49-F238E27FC236}">
                    <a16:creationId xmlns:a16="http://schemas.microsoft.com/office/drawing/2014/main" id="{0FE0580E-2DE9-4164-89E5-F44C318DA1F8}"/>
                  </a:ext>
                </a:extLst>
              </p:cNvPr>
              <p:cNvCxnSpPr/>
              <p:nvPr/>
            </p:nvCxnSpPr>
            <p:spPr>
              <a:xfrm>
                <a:off x="12957987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7" name="Straight Connector 6476">
                <a:extLst>
                  <a:ext uri="{FF2B5EF4-FFF2-40B4-BE49-F238E27FC236}">
                    <a16:creationId xmlns:a16="http://schemas.microsoft.com/office/drawing/2014/main" id="{B5DC5432-937E-4D98-BEEB-D11FB27BC8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57987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2" name="Straight Connector 6481">
                <a:extLst>
                  <a:ext uri="{FF2B5EF4-FFF2-40B4-BE49-F238E27FC236}">
                    <a16:creationId xmlns:a16="http://schemas.microsoft.com/office/drawing/2014/main" id="{7EA44C85-7F53-401D-B979-EAE76E25B8AC}"/>
                  </a:ext>
                </a:extLst>
              </p:cNvPr>
              <p:cNvCxnSpPr/>
              <p:nvPr/>
            </p:nvCxnSpPr>
            <p:spPr>
              <a:xfrm>
                <a:off x="13192652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3" name="Straight Connector 6482">
                <a:extLst>
                  <a:ext uri="{FF2B5EF4-FFF2-40B4-BE49-F238E27FC236}">
                    <a16:creationId xmlns:a16="http://schemas.microsoft.com/office/drawing/2014/main" id="{8A8FBBA3-DD73-4EAF-A0B6-9BAD53D2E7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92652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8" name="Straight Connector 6487">
                <a:extLst>
                  <a:ext uri="{FF2B5EF4-FFF2-40B4-BE49-F238E27FC236}">
                    <a16:creationId xmlns:a16="http://schemas.microsoft.com/office/drawing/2014/main" id="{4D194271-CD6C-42AE-8374-8502F68C54CF}"/>
                  </a:ext>
                </a:extLst>
              </p:cNvPr>
              <p:cNvCxnSpPr/>
              <p:nvPr/>
            </p:nvCxnSpPr>
            <p:spPr>
              <a:xfrm>
                <a:off x="13427317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9" name="Straight Connector 6488">
                <a:extLst>
                  <a:ext uri="{FF2B5EF4-FFF2-40B4-BE49-F238E27FC236}">
                    <a16:creationId xmlns:a16="http://schemas.microsoft.com/office/drawing/2014/main" id="{081C31BF-CAA1-4BCE-ACF3-CFB9A4BD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27317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4" name="Straight Connector 6493">
                <a:extLst>
                  <a:ext uri="{FF2B5EF4-FFF2-40B4-BE49-F238E27FC236}">
                    <a16:creationId xmlns:a16="http://schemas.microsoft.com/office/drawing/2014/main" id="{326E6C02-1AAB-4381-B2D4-0C00A13FC630}"/>
                  </a:ext>
                </a:extLst>
              </p:cNvPr>
              <p:cNvCxnSpPr/>
              <p:nvPr/>
            </p:nvCxnSpPr>
            <p:spPr>
              <a:xfrm>
                <a:off x="13661982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5" name="Straight Connector 6494">
                <a:extLst>
                  <a:ext uri="{FF2B5EF4-FFF2-40B4-BE49-F238E27FC236}">
                    <a16:creationId xmlns:a16="http://schemas.microsoft.com/office/drawing/2014/main" id="{E390FC6D-8FCE-4D46-9E5F-40C0F1F10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61982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0" name="Straight Connector 6499">
                <a:extLst>
                  <a:ext uri="{FF2B5EF4-FFF2-40B4-BE49-F238E27FC236}">
                    <a16:creationId xmlns:a16="http://schemas.microsoft.com/office/drawing/2014/main" id="{A664CE8B-7B8A-4306-9352-7CBEA9A887D4}"/>
                  </a:ext>
                </a:extLst>
              </p:cNvPr>
              <p:cNvCxnSpPr/>
              <p:nvPr/>
            </p:nvCxnSpPr>
            <p:spPr>
              <a:xfrm>
                <a:off x="12254671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1" name="Straight Connector 6500">
                <a:extLst>
                  <a:ext uri="{FF2B5EF4-FFF2-40B4-BE49-F238E27FC236}">
                    <a16:creationId xmlns:a16="http://schemas.microsoft.com/office/drawing/2014/main" id="{7AB2B87C-D912-4893-8EB8-04281125C4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54671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6" name="Straight Connector 6505">
                <a:extLst>
                  <a:ext uri="{FF2B5EF4-FFF2-40B4-BE49-F238E27FC236}">
                    <a16:creationId xmlns:a16="http://schemas.microsoft.com/office/drawing/2014/main" id="{ABDAF1A1-3E88-41B4-8D30-4CF715F8972D}"/>
                  </a:ext>
                </a:extLst>
              </p:cNvPr>
              <p:cNvCxnSpPr/>
              <p:nvPr/>
            </p:nvCxnSpPr>
            <p:spPr>
              <a:xfrm>
                <a:off x="12489335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7" name="Straight Connector 6506">
                <a:extLst>
                  <a:ext uri="{FF2B5EF4-FFF2-40B4-BE49-F238E27FC236}">
                    <a16:creationId xmlns:a16="http://schemas.microsoft.com/office/drawing/2014/main" id="{A8DDBCC2-123B-4F42-BC03-92907ACE3B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89335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2" name="Straight Connector 6511">
                <a:extLst>
                  <a:ext uri="{FF2B5EF4-FFF2-40B4-BE49-F238E27FC236}">
                    <a16:creationId xmlns:a16="http://schemas.microsoft.com/office/drawing/2014/main" id="{E57B9D15-7FD3-4E77-B2AE-E332E57118DD}"/>
                  </a:ext>
                </a:extLst>
              </p:cNvPr>
              <p:cNvCxnSpPr/>
              <p:nvPr/>
            </p:nvCxnSpPr>
            <p:spPr>
              <a:xfrm>
                <a:off x="12724001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3" name="Straight Connector 6512">
                <a:extLst>
                  <a:ext uri="{FF2B5EF4-FFF2-40B4-BE49-F238E27FC236}">
                    <a16:creationId xmlns:a16="http://schemas.microsoft.com/office/drawing/2014/main" id="{82EAA8FD-2B7F-41BB-A133-DF2804BBFB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4001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8" name="Straight Connector 6517">
                <a:extLst>
                  <a:ext uri="{FF2B5EF4-FFF2-40B4-BE49-F238E27FC236}">
                    <a16:creationId xmlns:a16="http://schemas.microsoft.com/office/drawing/2014/main" id="{F5BA5617-5593-40C4-A69D-F8944F50079E}"/>
                  </a:ext>
                </a:extLst>
              </p:cNvPr>
              <p:cNvCxnSpPr/>
              <p:nvPr/>
            </p:nvCxnSpPr>
            <p:spPr>
              <a:xfrm>
                <a:off x="14599964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9" name="Straight Connector 6518">
                <a:extLst>
                  <a:ext uri="{FF2B5EF4-FFF2-40B4-BE49-F238E27FC236}">
                    <a16:creationId xmlns:a16="http://schemas.microsoft.com/office/drawing/2014/main" id="{FCBC8719-64FC-45CC-92E9-3100D22FE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9964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4" name="Straight Connector 6523">
                <a:extLst>
                  <a:ext uri="{FF2B5EF4-FFF2-40B4-BE49-F238E27FC236}">
                    <a16:creationId xmlns:a16="http://schemas.microsoft.com/office/drawing/2014/main" id="{BFB7CB73-7389-423D-B5BB-6515A074853B}"/>
                  </a:ext>
                </a:extLst>
              </p:cNvPr>
              <p:cNvCxnSpPr/>
              <p:nvPr/>
            </p:nvCxnSpPr>
            <p:spPr>
              <a:xfrm>
                <a:off x="14834629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5" name="Straight Connector 6524">
                <a:extLst>
                  <a:ext uri="{FF2B5EF4-FFF2-40B4-BE49-F238E27FC236}">
                    <a16:creationId xmlns:a16="http://schemas.microsoft.com/office/drawing/2014/main" id="{E5F47918-0C59-4FC2-B50B-29236E9FC3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34629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0" name="Straight Connector 6529">
                <a:extLst>
                  <a:ext uri="{FF2B5EF4-FFF2-40B4-BE49-F238E27FC236}">
                    <a16:creationId xmlns:a16="http://schemas.microsoft.com/office/drawing/2014/main" id="{6A34584A-1970-4D64-B57F-5D363774BEF0}"/>
                  </a:ext>
                </a:extLst>
              </p:cNvPr>
              <p:cNvCxnSpPr/>
              <p:nvPr/>
            </p:nvCxnSpPr>
            <p:spPr>
              <a:xfrm>
                <a:off x="15069294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1" name="Straight Connector 6530">
                <a:extLst>
                  <a:ext uri="{FF2B5EF4-FFF2-40B4-BE49-F238E27FC236}">
                    <a16:creationId xmlns:a16="http://schemas.microsoft.com/office/drawing/2014/main" id="{44E12C34-559D-4A9A-B86D-5FDFC65C6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69294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6" name="Straight Connector 6535">
                <a:extLst>
                  <a:ext uri="{FF2B5EF4-FFF2-40B4-BE49-F238E27FC236}">
                    <a16:creationId xmlns:a16="http://schemas.microsoft.com/office/drawing/2014/main" id="{2E26CDE6-591E-415E-A1D0-B401578787C5}"/>
                  </a:ext>
                </a:extLst>
              </p:cNvPr>
              <p:cNvCxnSpPr/>
              <p:nvPr/>
            </p:nvCxnSpPr>
            <p:spPr>
              <a:xfrm>
                <a:off x="15303959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7" name="Straight Connector 6536">
                <a:extLst>
                  <a:ext uri="{FF2B5EF4-FFF2-40B4-BE49-F238E27FC236}">
                    <a16:creationId xmlns:a16="http://schemas.microsoft.com/office/drawing/2014/main" id="{993C6E14-4783-4C8F-B0EE-07743292F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03959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2" name="Straight Connector 6541">
                <a:extLst>
                  <a:ext uri="{FF2B5EF4-FFF2-40B4-BE49-F238E27FC236}">
                    <a16:creationId xmlns:a16="http://schemas.microsoft.com/office/drawing/2014/main" id="{566E66D3-14D5-405B-AD0B-880FFEC9F656}"/>
                  </a:ext>
                </a:extLst>
              </p:cNvPr>
              <p:cNvCxnSpPr/>
              <p:nvPr/>
            </p:nvCxnSpPr>
            <p:spPr>
              <a:xfrm>
                <a:off x="13896647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3" name="Straight Connector 6542">
                <a:extLst>
                  <a:ext uri="{FF2B5EF4-FFF2-40B4-BE49-F238E27FC236}">
                    <a16:creationId xmlns:a16="http://schemas.microsoft.com/office/drawing/2014/main" id="{4DC347F4-629C-49D0-A5AD-D5794B6A3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96647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8" name="Straight Connector 6547">
                <a:extLst>
                  <a:ext uri="{FF2B5EF4-FFF2-40B4-BE49-F238E27FC236}">
                    <a16:creationId xmlns:a16="http://schemas.microsoft.com/office/drawing/2014/main" id="{B2A91165-819D-4D15-9FBF-C76593644BE1}"/>
                  </a:ext>
                </a:extLst>
              </p:cNvPr>
              <p:cNvCxnSpPr/>
              <p:nvPr/>
            </p:nvCxnSpPr>
            <p:spPr>
              <a:xfrm>
                <a:off x="14131312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9" name="Straight Connector 6548">
                <a:extLst>
                  <a:ext uri="{FF2B5EF4-FFF2-40B4-BE49-F238E27FC236}">
                    <a16:creationId xmlns:a16="http://schemas.microsoft.com/office/drawing/2014/main" id="{AA19E711-C7C9-45D9-B4DC-ABE821B74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31312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4" name="Straight Connector 6553">
                <a:extLst>
                  <a:ext uri="{FF2B5EF4-FFF2-40B4-BE49-F238E27FC236}">
                    <a16:creationId xmlns:a16="http://schemas.microsoft.com/office/drawing/2014/main" id="{2942685E-39FD-4C31-A829-AD963258FE27}"/>
                  </a:ext>
                </a:extLst>
              </p:cNvPr>
              <p:cNvCxnSpPr/>
              <p:nvPr/>
            </p:nvCxnSpPr>
            <p:spPr>
              <a:xfrm>
                <a:off x="14365977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5" name="Straight Connector 6554">
                <a:extLst>
                  <a:ext uri="{FF2B5EF4-FFF2-40B4-BE49-F238E27FC236}">
                    <a16:creationId xmlns:a16="http://schemas.microsoft.com/office/drawing/2014/main" id="{4FF1C16A-72C5-4385-AF50-A4851C12B1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365977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0" name="Straight Connector 6559">
                <a:extLst>
                  <a:ext uri="{FF2B5EF4-FFF2-40B4-BE49-F238E27FC236}">
                    <a16:creationId xmlns:a16="http://schemas.microsoft.com/office/drawing/2014/main" id="{17CB9042-58A5-4188-A9E6-CC2D96AC8A89}"/>
                  </a:ext>
                </a:extLst>
              </p:cNvPr>
              <p:cNvCxnSpPr/>
              <p:nvPr/>
            </p:nvCxnSpPr>
            <p:spPr>
              <a:xfrm>
                <a:off x="16241940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1" name="Straight Connector 6560">
                <a:extLst>
                  <a:ext uri="{FF2B5EF4-FFF2-40B4-BE49-F238E27FC236}">
                    <a16:creationId xmlns:a16="http://schemas.microsoft.com/office/drawing/2014/main" id="{BCFF53DD-D510-4515-80CE-75A211694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41940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6" name="Straight Connector 6565">
                <a:extLst>
                  <a:ext uri="{FF2B5EF4-FFF2-40B4-BE49-F238E27FC236}">
                    <a16:creationId xmlns:a16="http://schemas.microsoft.com/office/drawing/2014/main" id="{BB668B7C-B708-4755-83DA-A6C0DB8D275F}"/>
                  </a:ext>
                </a:extLst>
              </p:cNvPr>
              <p:cNvCxnSpPr/>
              <p:nvPr/>
            </p:nvCxnSpPr>
            <p:spPr>
              <a:xfrm>
                <a:off x="16476606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7" name="Straight Connector 6566">
                <a:extLst>
                  <a:ext uri="{FF2B5EF4-FFF2-40B4-BE49-F238E27FC236}">
                    <a16:creationId xmlns:a16="http://schemas.microsoft.com/office/drawing/2014/main" id="{12752A39-55EE-42F3-B76A-63F847082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6606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2" name="Straight Connector 6571">
                <a:extLst>
                  <a:ext uri="{FF2B5EF4-FFF2-40B4-BE49-F238E27FC236}">
                    <a16:creationId xmlns:a16="http://schemas.microsoft.com/office/drawing/2014/main" id="{B067B4AE-3DFF-4DC4-93B3-47E428931F82}"/>
                  </a:ext>
                </a:extLst>
              </p:cNvPr>
              <p:cNvCxnSpPr/>
              <p:nvPr/>
            </p:nvCxnSpPr>
            <p:spPr>
              <a:xfrm>
                <a:off x="16711270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3" name="Straight Connector 6572">
                <a:extLst>
                  <a:ext uri="{FF2B5EF4-FFF2-40B4-BE49-F238E27FC236}">
                    <a16:creationId xmlns:a16="http://schemas.microsoft.com/office/drawing/2014/main" id="{BE2ED245-A729-4383-9376-375157033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11270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8" name="Straight Connector 6577">
                <a:extLst>
                  <a:ext uri="{FF2B5EF4-FFF2-40B4-BE49-F238E27FC236}">
                    <a16:creationId xmlns:a16="http://schemas.microsoft.com/office/drawing/2014/main" id="{803EDEA2-C2DF-49AB-BA2B-01ADC62DD99B}"/>
                  </a:ext>
                </a:extLst>
              </p:cNvPr>
              <p:cNvCxnSpPr/>
              <p:nvPr/>
            </p:nvCxnSpPr>
            <p:spPr>
              <a:xfrm>
                <a:off x="16945936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9" name="Straight Connector 6578">
                <a:extLst>
                  <a:ext uri="{FF2B5EF4-FFF2-40B4-BE49-F238E27FC236}">
                    <a16:creationId xmlns:a16="http://schemas.microsoft.com/office/drawing/2014/main" id="{36D3B85E-F9C1-470B-9483-929EFE836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45936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4" name="Straight Connector 6583">
                <a:extLst>
                  <a:ext uri="{FF2B5EF4-FFF2-40B4-BE49-F238E27FC236}">
                    <a16:creationId xmlns:a16="http://schemas.microsoft.com/office/drawing/2014/main" id="{03697E42-7D66-4CA2-87C6-31C4BBC0686E}"/>
                  </a:ext>
                </a:extLst>
              </p:cNvPr>
              <p:cNvCxnSpPr/>
              <p:nvPr/>
            </p:nvCxnSpPr>
            <p:spPr>
              <a:xfrm>
                <a:off x="15538624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5" name="Straight Connector 6584">
                <a:extLst>
                  <a:ext uri="{FF2B5EF4-FFF2-40B4-BE49-F238E27FC236}">
                    <a16:creationId xmlns:a16="http://schemas.microsoft.com/office/drawing/2014/main" id="{49D261DE-C098-472E-A31A-2A4C864F18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38624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0" name="Straight Connector 6589">
                <a:extLst>
                  <a:ext uri="{FF2B5EF4-FFF2-40B4-BE49-F238E27FC236}">
                    <a16:creationId xmlns:a16="http://schemas.microsoft.com/office/drawing/2014/main" id="{CB74F366-949C-44BD-B40C-84D6DA66C1CD}"/>
                  </a:ext>
                </a:extLst>
              </p:cNvPr>
              <p:cNvCxnSpPr/>
              <p:nvPr/>
            </p:nvCxnSpPr>
            <p:spPr>
              <a:xfrm>
                <a:off x="15773289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1" name="Straight Connector 6590">
                <a:extLst>
                  <a:ext uri="{FF2B5EF4-FFF2-40B4-BE49-F238E27FC236}">
                    <a16:creationId xmlns:a16="http://schemas.microsoft.com/office/drawing/2014/main" id="{F742C9BB-3C9F-4B3C-9561-6207210DE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73289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6" name="Straight Connector 6595">
                <a:extLst>
                  <a:ext uri="{FF2B5EF4-FFF2-40B4-BE49-F238E27FC236}">
                    <a16:creationId xmlns:a16="http://schemas.microsoft.com/office/drawing/2014/main" id="{87D40FF0-3E8A-48E5-AE52-F262D713DA48}"/>
                  </a:ext>
                </a:extLst>
              </p:cNvPr>
              <p:cNvCxnSpPr/>
              <p:nvPr/>
            </p:nvCxnSpPr>
            <p:spPr>
              <a:xfrm>
                <a:off x="16007954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7" name="Straight Connector 6596">
                <a:extLst>
                  <a:ext uri="{FF2B5EF4-FFF2-40B4-BE49-F238E27FC236}">
                    <a16:creationId xmlns:a16="http://schemas.microsoft.com/office/drawing/2014/main" id="{A75E108D-4F26-416C-A61B-6EBB0AB5D4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07954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2" name="Straight Connector 6601">
                <a:extLst>
                  <a:ext uri="{FF2B5EF4-FFF2-40B4-BE49-F238E27FC236}">
                    <a16:creationId xmlns:a16="http://schemas.microsoft.com/office/drawing/2014/main" id="{CC847729-C2DE-4570-8170-8133636F6AAC}"/>
                  </a:ext>
                </a:extLst>
              </p:cNvPr>
              <p:cNvCxnSpPr/>
              <p:nvPr/>
            </p:nvCxnSpPr>
            <p:spPr>
              <a:xfrm>
                <a:off x="17180601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3" name="Straight Connector 6602">
                <a:extLst>
                  <a:ext uri="{FF2B5EF4-FFF2-40B4-BE49-F238E27FC236}">
                    <a16:creationId xmlns:a16="http://schemas.microsoft.com/office/drawing/2014/main" id="{4432A849-123E-4ACA-9F3E-AFC90E108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80601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8" name="Straight Connector 6607">
                <a:extLst>
                  <a:ext uri="{FF2B5EF4-FFF2-40B4-BE49-F238E27FC236}">
                    <a16:creationId xmlns:a16="http://schemas.microsoft.com/office/drawing/2014/main" id="{A95AE17C-2516-41EA-AEE0-1A97AB0FBEF3}"/>
                  </a:ext>
                </a:extLst>
              </p:cNvPr>
              <p:cNvCxnSpPr/>
              <p:nvPr/>
            </p:nvCxnSpPr>
            <p:spPr>
              <a:xfrm>
                <a:off x="17415265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9" name="Straight Connector 6608">
                <a:extLst>
                  <a:ext uri="{FF2B5EF4-FFF2-40B4-BE49-F238E27FC236}">
                    <a16:creationId xmlns:a16="http://schemas.microsoft.com/office/drawing/2014/main" id="{7770691F-90C5-49B8-9BC8-CDA973C92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15265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4" name="Straight Connector 6613">
                <a:extLst>
                  <a:ext uri="{FF2B5EF4-FFF2-40B4-BE49-F238E27FC236}">
                    <a16:creationId xmlns:a16="http://schemas.microsoft.com/office/drawing/2014/main" id="{6E7D6514-2C9D-472A-B816-5707C7418C9F}"/>
                  </a:ext>
                </a:extLst>
              </p:cNvPr>
              <p:cNvCxnSpPr/>
              <p:nvPr/>
            </p:nvCxnSpPr>
            <p:spPr>
              <a:xfrm>
                <a:off x="17649931" y="231863"/>
                <a:ext cx="153599" cy="1536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5" name="Straight Connector 6614">
                <a:extLst>
                  <a:ext uri="{FF2B5EF4-FFF2-40B4-BE49-F238E27FC236}">
                    <a16:creationId xmlns:a16="http://schemas.microsoft.com/office/drawing/2014/main" id="{05D496A1-A5BB-45A4-B737-E63AC0C357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49931" y="231863"/>
                <a:ext cx="153599" cy="1536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17" name="Rectangle 6616">
              <a:extLst>
                <a:ext uri="{FF2B5EF4-FFF2-40B4-BE49-F238E27FC236}">
                  <a16:creationId xmlns:a16="http://schemas.microsoft.com/office/drawing/2014/main" id="{B4808022-E3DC-478C-A37E-03D7D16FFBA0}"/>
                </a:ext>
              </a:extLst>
            </p:cNvPr>
            <p:cNvSpPr/>
            <p:nvPr/>
          </p:nvSpPr>
          <p:spPr bwMode="auto">
            <a:xfrm>
              <a:off x="1624894" y="-2827157"/>
              <a:ext cx="7480034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0000" b="1" dirty="0">
                  <a:latin typeface="+mn-lt"/>
                  <a:ea typeface="ＭＳ Ｐゴシック" pitchFamily="1" charset="-128"/>
                </a:rPr>
                <a:t>3.5 GHz</a:t>
              </a:r>
              <a:endParaRPr kumimoji="0" lang="en-GB" sz="10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618" name="Rectangle 6617">
              <a:extLst>
                <a:ext uri="{FF2B5EF4-FFF2-40B4-BE49-F238E27FC236}">
                  <a16:creationId xmlns:a16="http://schemas.microsoft.com/office/drawing/2014/main" id="{0437B02D-6DF1-43C1-A990-12E58E617284}"/>
                </a:ext>
              </a:extLst>
            </p:cNvPr>
            <p:cNvSpPr/>
            <p:nvPr/>
          </p:nvSpPr>
          <p:spPr bwMode="auto">
            <a:xfrm>
              <a:off x="11567535" y="-2827157"/>
              <a:ext cx="7490086" cy="427301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0000" b="1" dirty="0">
                  <a:latin typeface="+mn-lt"/>
                  <a:ea typeface="ＭＳ Ｐゴシック" pitchFamily="1" charset="-128"/>
                </a:rPr>
                <a:t>26 GHz</a:t>
              </a:r>
              <a:endParaRPr kumimoji="0" lang="en-GB" sz="10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78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9" name="Group 2008">
            <a:extLst>
              <a:ext uri="{FF2B5EF4-FFF2-40B4-BE49-F238E27FC236}">
                <a16:creationId xmlns:a16="http://schemas.microsoft.com/office/drawing/2014/main" id="{C69BF31A-913B-4A6C-B2DD-A69BD6FD34F0}"/>
              </a:ext>
            </a:extLst>
          </p:cNvPr>
          <p:cNvGrpSpPr/>
          <p:nvPr/>
        </p:nvGrpSpPr>
        <p:grpSpPr>
          <a:xfrm rot="16200000">
            <a:off x="14439097" y="4225619"/>
            <a:ext cx="447199" cy="1131389"/>
            <a:chOff x="11320623" y="5410447"/>
            <a:chExt cx="910897" cy="1321596"/>
          </a:xfrm>
        </p:grpSpPr>
        <p:cxnSp>
          <p:nvCxnSpPr>
            <p:cNvPr id="2006" name="Straight Connector 2005">
              <a:extLst>
                <a:ext uri="{FF2B5EF4-FFF2-40B4-BE49-F238E27FC236}">
                  <a16:creationId xmlns:a16="http://schemas.microsoft.com/office/drawing/2014/main" id="{DD6D852B-A218-462E-BB30-FD56E1B4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1320623" y="54104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Straight Connector 2006">
              <a:extLst>
                <a:ext uri="{FF2B5EF4-FFF2-40B4-BE49-F238E27FC236}">
                  <a16:creationId xmlns:a16="http://schemas.microsoft.com/office/drawing/2014/main" id="{77E0FDF5-61DB-47EA-BCEB-D8E0826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12231520" y="54104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8" name="Straight Connector 2007">
              <a:extLst>
                <a:ext uri="{FF2B5EF4-FFF2-40B4-BE49-F238E27FC236}">
                  <a16:creationId xmlns:a16="http://schemas.microsoft.com/office/drawing/2014/main" id="{7F062019-61E8-4CEB-BEA0-094E83933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0623" y="6732043"/>
              <a:ext cx="90717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8E358C2C-AE4C-43F1-8D54-CFDA549B261F}"/>
              </a:ext>
            </a:extLst>
          </p:cNvPr>
          <p:cNvGrpSpPr/>
          <p:nvPr/>
        </p:nvGrpSpPr>
        <p:grpSpPr>
          <a:xfrm>
            <a:off x="11406189" y="5464969"/>
            <a:ext cx="450000" cy="1114674"/>
            <a:chOff x="11168223" y="5258047"/>
            <a:chExt cx="910897" cy="1321596"/>
          </a:xfrm>
        </p:grpSpPr>
        <p:cxnSp>
          <p:nvCxnSpPr>
            <p:cNvPr id="2002" name="Straight Connector 2001">
              <a:extLst>
                <a:ext uri="{FF2B5EF4-FFF2-40B4-BE49-F238E27FC236}">
                  <a16:creationId xmlns:a16="http://schemas.microsoft.com/office/drawing/2014/main" id="{CFC6A691-DA81-4980-BCBF-F51739EA8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223" y="52580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3" name="Straight Connector 2002">
              <a:extLst>
                <a:ext uri="{FF2B5EF4-FFF2-40B4-BE49-F238E27FC236}">
                  <a16:creationId xmlns:a16="http://schemas.microsoft.com/office/drawing/2014/main" id="{39BCE8BD-BB5E-40EC-BF32-B753F998E490}"/>
                </a:ext>
              </a:extLst>
            </p:cNvPr>
            <p:cNvCxnSpPr>
              <a:cxnSpLocks/>
            </p:cNvCxnSpPr>
            <p:nvPr/>
          </p:nvCxnSpPr>
          <p:spPr>
            <a:xfrm>
              <a:off x="12079120" y="52580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4" name="Straight Connector 2003">
              <a:extLst>
                <a:ext uri="{FF2B5EF4-FFF2-40B4-BE49-F238E27FC236}">
                  <a16:creationId xmlns:a16="http://schemas.microsoft.com/office/drawing/2014/main" id="{5DAFC3B2-7B82-45FF-903C-F961D8F79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8223" y="6579643"/>
              <a:ext cx="90717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7" name="Rectangle 1586">
            <a:extLst>
              <a:ext uri="{FF2B5EF4-FFF2-40B4-BE49-F238E27FC236}">
                <a16:creationId xmlns:a16="http://schemas.microsoft.com/office/drawing/2014/main" id="{AD6CB555-696B-4EA6-8BC5-AF362CDE8941}"/>
              </a:ext>
            </a:extLst>
          </p:cNvPr>
          <p:cNvSpPr/>
          <p:nvPr/>
        </p:nvSpPr>
        <p:spPr>
          <a:xfrm>
            <a:off x="3581787" y="2151269"/>
            <a:ext cx="1743052" cy="1744853"/>
          </a:xfrm>
          <a:prstGeom prst="rect">
            <a:avLst/>
          </a:prstGeom>
          <a:solidFill>
            <a:srgbClr val="C00000">
              <a:alpha val="50196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554" name="Rectangle 1553">
            <a:extLst>
              <a:ext uri="{FF2B5EF4-FFF2-40B4-BE49-F238E27FC236}">
                <a16:creationId xmlns:a16="http://schemas.microsoft.com/office/drawing/2014/main" id="{398752D4-25D7-4B74-A9F2-0E310402AB8A}"/>
              </a:ext>
            </a:extLst>
          </p:cNvPr>
          <p:cNvSpPr/>
          <p:nvPr/>
        </p:nvSpPr>
        <p:spPr>
          <a:xfrm>
            <a:off x="1758591" y="2151269"/>
            <a:ext cx="1743052" cy="1744853"/>
          </a:xfrm>
          <a:prstGeom prst="rect">
            <a:avLst/>
          </a:prstGeom>
          <a:solidFill>
            <a:srgbClr val="C00000">
              <a:alpha val="50196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521" name="Rectangle 1520">
            <a:extLst>
              <a:ext uri="{FF2B5EF4-FFF2-40B4-BE49-F238E27FC236}">
                <a16:creationId xmlns:a16="http://schemas.microsoft.com/office/drawing/2014/main" id="{E461F326-63C7-47BC-847D-96FB75B1B5C5}"/>
              </a:ext>
            </a:extLst>
          </p:cNvPr>
          <p:cNvSpPr/>
          <p:nvPr/>
        </p:nvSpPr>
        <p:spPr>
          <a:xfrm>
            <a:off x="3581787" y="329947"/>
            <a:ext cx="1743052" cy="1744853"/>
          </a:xfrm>
          <a:prstGeom prst="rect">
            <a:avLst/>
          </a:prstGeom>
          <a:solidFill>
            <a:srgbClr val="C00000">
              <a:alpha val="50196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488" name="Rectangle 1487">
            <a:extLst>
              <a:ext uri="{FF2B5EF4-FFF2-40B4-BE49-F238E27FC236}">
                <a16:creationId xmlns:a16="http://schemas.microsoft.com/office/drawing/2014/main" id="{F5250C94-5087-4EF0-8085-6364BED356AD}"/>
              </a:ext>
            </a:extLst>
          </p:cNvPr>
          <p:cNvSpPr/>
          <p:nvPr/>
        </p:nvSpPr>
        <p:spPr>
          <a:xfrm>
            <a:off x="1758591" y="329947"/>
            <a:ext cx="1743052" cy="1744853"/>
          </a:xfrm>
          <a:prstGeom prst="rect">
            <a:avLst/>
          </a:prstGeom>
          <a:solidFill>
            <a:srgbClr val="C00000">
              <a:alpha val="50196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724" name="Rectangle 1723">
            <a:extLst>
              <a:ext uri="{FF2B5EF4-FFF2-40B4-BE49-F238E27FC236}">
                <a16:creationId xmlns:a16="http://schemas.microsoft.com/office/drawing/2014/main" id="{01C5F8E3-7BEA-4BCB-A083-F2D6207B1307}"/>
              </a:ext>
            </a:extLst>
          </p:cNvPr>
          <p:cNvSpPr/>
          <p:nvPr/>
        </p:nvSpPr>
        <p:spPr>
          <a:xfrm>
            <a:off x="7228179" y="2151269"/>
            <a:ext cx="1743052" cy="1744853"/>
          </a:xfrm>
          <a:prstGeom prst="rect">
            <a:avLst/>
          </a:prstGeom>
          <a:solidFill>
            <a:srgbClr val="548235">
              <a:alpha val="50196"/>
            </a:srgb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691" name="Rectangle 1690">
            <a:extLst>
              <a:ext uri="{FF2B5EF4-FFF2-40B4-BE49-F238E27FC236}">
                <a16:creationId xmlns:a16="http://schemas.microsoft.com/office/drawing/2014/main" id="{6B984C6D-456C-4D9A-B156-6614A227552F}"/>
              </a:ext>
            </a:extLst>
          </p:cNvPr>
          <p:cNvSpPr/>
          <p:nvPr/>
        </p:nvSpPr>
        <p:spPr>
          <a:xfrm>
            <a:off x="5404983" y="2151269"/>
            <a:ext cx="1743052" cy="1744853"/>
          </a:xfrm>
          <a:prstGeom prst="rect">
            <a:avLst/>
          </a:prstGeom>
          <a:solidFill>
            <a:srgbClr val="548235">
              <a:alpha val="50196"/>
            </a:srgb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625" name="Rectangle 1624">
            <a:extLst>
              <a:ext uri="{FF2B5EF4-FFF2-40B4-BE49-F238E27FC236}">
                <a16:creationId xmlns:a16="http://schemas.microsoft.com/office/drawing/2014/main" id="{19C00D5B-0EAD-4C35-88F1-1EB6DF2FA2E5}"/>
              </a:ext>
            </a:extLst>
          </p:cNvPr>
          <p:cNvSpPr/>
          <p:nvPr/>
        </p:nvSpPr>
        <p:spPr>
          <a:xfrm>
            <a:off x="5404983" y="329947"/>
            <a:ext cx="1743052" cy="1744853"/>
          </a:xfrm>
          <a:prstGeom prst="rect">
            <a:avLst/>
          </a:prstGeom>
          <a:solidFill>
            <a:srgbClr val="548235">
              <a:alpha val="50196"/>
            </a:srgb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999" name="Rectangle 1998">
            <a:extLst>
              <a:ext uri="{FF2B5EF4-FFF2-40B4-BE49-F238E27FC236}">
                <a16:creationId xmlns:a16="http://schemas.microsoft.com/office/drawing/2014/main" id="{786C3E2A-86D7-411C-AA96-6835D3D51286}"/>
              </a:ext>
            </a:extLst>
          </p:cNvPr>
          <p:cNvSpPr/>
          <p:nvPr/>
        </p:nvSpPr>
        <p:spPr>
          <a:xfrm>
            <a:off x="3581787" y="5794300"/>
            <a:ext cx="1743052" cy="1744853"/>
          </a:xfrm>
          <a:prstGeom prst="rect">
            <a:avLst/>
          </a:prstGeom>
          <a:solidFill>
            <a:srgbClr val="2E75B6">
              <a:alpha val="50196"/>
            </a:srgb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966" name="Rectangle 1965">
            <a:extLst>
              <a:ext uri="{FF2B5EF4-FFF2-40B4-BE49-F238E27FC236}">
                <a16:creationId xmlns:a16="http://schemas.microsoft.com/office/drawing/2014/main" id="{BD6AAFA3-F3DB-44CF-86B5-DCE43F542FC7}"/>
              </a:ext>
            </a:extLst>
          </p:cNvPr>
          <p:cNvSpPr/>
          <p:nvPr/>
        </p:nvSpPr>
        <p:spPr>
          <a:xfrm>
            <a:off x="1758591" y="5794300"/>
            <a:ext cx="1743052" cy="1744853"/>
          </a:xfrm>
          <a:prstGeom prst="rect">
            <a:avLst/>
          </a:prstGeom>
          <a:solidFill>
            <a:srgbClr val="2E75B6">
              <a:alpha val="50196"/>
            </a:srgb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933" name="Rectangle 1932">
            <a:extLst>
              <a:ext uri="{FF2B5EF4-FFF2-40B4-BE49-F238E27FC236}">
                <a16:creationId xmlns:a16="http://schemas.microsoft.com/office/drawing/2014/main" id="{4F0479F4-844F-497D-A457-BB581FBD4728}"/>
              </a:ext>
            </a:extLst>
          </p:cNvPr>
          <p:cNvSpPr/>
          <p:nvPr/>
        </p:nvSpPr>
        <p:spPr>
          <a:xfrm>
            <a:off x="3581787" y="3972978"/>
            <a:ext cx="1743052" cy="1744853"/>
          </a:xfrm>
          <a:prstGeom prst="rect">
            <a:avLst/>
          </a:prstGeom>
          <a:solidFill>
            <a:srgbClr val="2E75B6">
              <a:alpha val="50196"/>
            </a:srgb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900" name="Rectangle 1899">
            <a:extLst>
              <a:ext uri="{FF2B5EF4-FFF2-40B4-BE49-F238E27FC236}">
                <a16:creationId xmlns:a16="http://schemas.microsoft.com/office/drawing/2014/main" id="{FA8E1670-BEA3-4153-AD8E-09D58450CE27}"/>
              </a:ext>
            </a:extLst>
          </p:cNvPr>
          <p:cNvSpPr/>
          <p:nvPr/>
        </p:nvSpPr>
        <p:spPr>
          <a:xfrm>
            <a:off x="1758591" y="3972978"/>
            <a:ext cx="1743052" cy="1744853"/>
          </a:xfrm>
          <a:prstGeom prst="rect">
            <a:avLst/>
          </a:prstGeom>
          <a:solidFill>
            <a:srgbClr val="2E75B6">
              <a:alpha val="50196"/>
            </a:srgb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863" name="Rectangle 1862">
            <a:extLst>
              <a:ext uri="{FF2B5EF4-FFF2-40B4-BE49-F238E27FC236}">
                <a16:creationId xmlns:a16="http://schemas.microsoft.com/office/drawing/2014/main" id="{A18323D7-1317-47EE-994F-55FA2AC17A07}"/>
              </a:ext>
            </a:extLst>
          </p:cNvPr>
          <p:cNvSpPr/>
          <p:nvPr/>
        </p:nvSpPr>
        <p:spPr>
          <a:xfrm>
            <a:off x="7228179" y="5794300"/>
            <a:ext cx="1743052" cy="1744853"/>
          </a:xfrm>
          <a:prstGeom prst="rect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830" name="Rectangle 1829">
            <a:extLst>
              <a:ext uri="{FF2B5EF4-FFF2-40B4-BE49-F238E27FC236}">
                <a16:creationId xmlns:a16="http://schemas.microsoft.com/office/drawing/2014/main" id="{D2F22335-03E5-4732-A397-F66E37F683C8}"/>
              </a:ext>
            </a:extLst>
          </p:cNvPr>
          <p:cNvSpPr/>
          <p:nvPr/>
        </p:nvSpPr>
        <p:spPr>
          <a:xfrm>
            <a:off x="5404983" y="5794300"/>
            <a:ext cx="1743052" cy="1744853"/>
          </a:xfrm>
          <a:prstGeom prst="rect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797" name="Rectangle 1796">
            <a:extLst>
              <a:ext uri="{FF2B5EF4-FFF2-40B4-BE49-F238E27FC236}">
                <a16:creationId xmlns:a16="http://schemas.microsoft.com/office/drawing/2014/main" id="{A01A33E1-B2AF-45D5-A149-44038499401B}"/>
              </a:ext>
            </a:extLst>
          </p:cNvPr>
          <p:cNvSpPr/>
          <p:nvPr/>
        </p:nvSpPr>
        <p:spPr>
          <a:xfrm>
            <a:off x="7228179" y="3972978"/>
            <a:ext cx="1743052" cy="1744853"/>
          </a:xfrm>
          <a:prstGeom prst="rect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764" name="Rectangle 1763">
            <a:extLst>
              <a:ext uri="{FF2B5EF4-FFF2-40B4-BE49-F238E27FC236}">
                <a16:creationId xmlns:a16="http://schemas.microsoft.com/office/drawing/2014/main" id="{48E3E3A8-8B5C-4570-807E-3DB224D34569}"/>
              </a:ext>
            </a:extLst>
          </p:cNvPr>
          <p:cNvSpPr/>
          <p:nvPr/>
        </p:nvSpPr>
        <p:spPr>
          <a:xfrm>
            <a:off x="5404983" y="3972978"/>
            <a:ext cx="1743052" cy="1744853"/>
          </a:xfrm>
          <a:prstGeom prst="rect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3BB0CF-B21A-4F42-A34E-775406EFE21D}"/>
              </a:ext>
            </a:extLst>
          </p:cNvPr>
          <p:cNvCxnSpPr>
            <a:cxnSpLocks/>
          </p:cNvCxnSpPr>
          <p:nvPr/>
        </p:nvCxnSpPr>
        <p:spPr>
          <a:xfrm>
            <a:off x="8971231" y="329947"/>
            <a:ext cx="5319795" cy="179229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Straight Connector 1999">
            <a:extLst>
              <a:ext uri="{FF2B5EF4-FFF2-40B4-BE49-F238E27FC236}">
                <a16:creationId xmlns:a16="http://schemas.microsoft.com/office/drawing/2014/main" id="{3C265727-45CE-4E6E-BAB9-20814F3A407F}"/>
              </a:ext>
            </a:extLst>
          </p:cNvPr>
          <p:cNvCxnSpPr>
            <a:cxnSpLocks/>
          </p:cNvCxnSpPr>
          <p:nvPr/>
        </p:nvCxnSpPr>
        <p:spPr>
          <a:xfrm>
            <a:off x="7228179" y="2074800"/>
            <a:ext cx="3525627" cy="358232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8" name="Rectangle 1657">
            <a:extLst>
              <a:ext uri="{FF2B5EF4-FFF2-40B4-BE49-F238E27FC236}">
                <a16:creationId xmlns:a16="http://schemas.microsoft.com/office/drawing/2014/main" id="{8A3844E0-AB7B-4860-A589-592677942388}"/>
              </a:ext>
            </a:extLst>
          </p:cNvPr>
          <p:cNvSpPr/>
          <p:nvPr/>
        </p:nvSpPr>
        <p:spPr>
          <a:xfrm>
            <a:off x="7228179" y="329947"/>
            <a:ext cx="1743052" cy="1744853"/>
          </a:xfrm>
          <a:prstGeom prst="rect">
            <a:avLst/>
          </a:prstGeom>
          <a:solidFill>
            <a:srgbClr val="548235">
              <a:alpha val="50196"/>
            </a:srgb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grpSp>
        <p:nvGrpSpPr>
          <p:cNvPr id="2015" name="Group 2014">
            <a:extLst>
              <a:ext uri="{FF2B5EF4-FFF2-40B4-BE49-F238E27FC236}">
                <a16:creationId xmlns:a16="http://schemas.microsoft.com/office/drawing/2014/main" id="{72662683-C983-4C26-81A7-969E9F98FA68}"/>
              </a:ext>
            </a:extLst>
          </p:cNvPr>
          <p:cNvGrpSpPr/>
          <p:nvPr/>
        </p:nvGrpSpPr>
        <p:grpSpPr>
          <a:xfrm rot="5400000" flipH="1">
            <a:off x="-2637825" y="3482171"/>
            <a:ext cx="7476009" cy="900000"/>
            <a:chOff x="11320623" y="5410447"/>
            <a:chExt cx="910897" cy="1321596"/>
          </a:xfrm>
        </p:grpSpPr>
        <p:cxnSp>
          <p:nvCxnSpPr>
            <p:cNvPr id="2016" name="Straight Connector 2015">
              <a:extLst>
                <a:ext uri="{FF2B5EF4-FFF2-40B4-BE49-F238E27FC236}">
                  <a16:creationId xmlns:a16="http://schemas.microsoft.com/office/drawing/2014/main" id="{90531EC1-5EE9-481E-A7F9-AD43956B3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20623" y="54104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7" name="Straight Connector 2016">
              <a:extLst>
                <a:ext uri="{FF2B5EF4-FFF2-40B4-BE49-F238E27FC236}">
                  <a16:creationId xmlns:a16="http://schemas.microsoft.com/office/drawing/2014/main" id="{3AB17715-FBFB-4394-9CDE-1F8B0AA41F87}"/>
                </a:ext>
              </a:extLst>
            </p:cNvPr>
            <p:cNvCxnSpPr>
              <a:cxnSpLocks/>
            </p:cNvCxnSpPr>
            <p:nvPr/>
          </p:nvCxnSpPr>
          <p:spPr>
            <a:xfrm>
              <a:off x="12231520" y="54104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8" name="Straight Connector 2017">
              <a:extLst>
                <a:ext uri="{FF2B5EF4-FFF2-40B4-BE49-F238E27FC236}">
                  <a16:creationId xmlns:a16="http://schemas.microsoft.com/office/drawing/2014/main" id="{2227DF15-9550-4F9C-B897-B7247B9E7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0623" y="6732043"/>
              <a:ext cx="90717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9" name="Group 2018">
            <a:extLst>
              <a:ext uri="{FF2B5EF4-FFF2-40B4-BE49-F238E27FC236}">
                <a16:creationId xmlns:a16="http://schemas.microsoft.com/office/drawing/2014/main" id="{6AEBEB37-84C6-481B-B336-ABF8FA51CD2C}"/>
              </a:ext>
            </a:extLst>
          </p:cNvPr>
          <p:cNvGrpSpPr/>
          <p:nvPr/>
        </p:nvGrpSpPr>
        <p:grpSpPr>
          <a:xfrm flipV="1">
            <a:off x="1624894" y="-866298"/>
            <a:ext cx="7480034" cy="900000"/>
            <a:chOff x="11168223" y="5258047"/>
            <a:chExt cx="910897" cy="1321596"/>
          </a:xfrm>
        </p:grpSpPr>
        <p:cxnSp>
          <p:nvCxnSpPr>
            <p:cNvPr id="2020" name="Straight Connector 2019">
              <a:extLst>
                <a:ext uri="{FF2B5EF4-FFF2-40B4-BE49-F238E27FC236}">
                  <a16:creationId xmlns:a16="http://schemas.microsoft.com/office/drawing/2014/main" id="{13B0F9BA-F63D-4D46-BB80-C103436FF093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223" y="52580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1" name="Straight Connector 2020">
              <a:extLst>
                <a:ext uri="{FF2B5EF4-FFF2-40B4-BE49-F238E27FC236}">
                  <a16:creationId xmlns:a16="http://schemas.microsoft.com/office/drawing/2014/main" id="{7EB482E7-B049-4072-AB4F-460CB37D1C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79120" y="5258047"/>
              <a:ext cx="0" cy="132159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2" name="Straight Connector 2021">
              <a:extLst>
                <a:ext uri="{FF2B5EF4-FFF2-40B4-BE49-F238E27FC236}">
                  <a16:creationId xmlns:a16="http://schemas.microsoft.com/office/drawing/2014/main" id="{F50B9716-CD5E-4450-9959-23F983405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8223" y="6579643"/>
              <a:ext cx="90717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3" name="Rectangle 2022">
            <a:extLst>
              <a:ext uri="{FF2B5EF4-FFF2-40B4-BE49-F238E27FC236}">
                <a16:creationId xmlns:a16="http://schemas.microsoft.com/office/drawing/2014/main" id="{5884F50A-DF5D-43BA-A050-746F4C6E1226}"/>
              </a:ext>
            </a:extLst>
          </p:cNvPr>
          <p:cNvSpPr/>
          <p:nvPr/>
        </p:nvSpPr>
        <p:spPr bwMode="auto">
          <a:xfrm>
            <a:off x="1843934" y="-1347043"/>
            <a:ext cx="7127298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>
                <a:latin typeface="+mn-lt"/>
                <a:ea typeface="ＭＳ Ｐゴシック" pitchFamily="1" charset="-128"/>
              </a:rPr>
              <a:t>20 cm</a:t>
            </a:r>
            <a:endParaRPr kumimoji="0" lang="en-GB" sz="24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024" name="Rectangle 2023">
            <a:extLst>
              <a:ext uri="{FF2B5EF4-FFF2-40B4-BE49-F238E27FC236}">
                <a16:creationId xmlns:a16="http://schemas.microsoft.com/office/drawing/2014/main" id="{1EB5D3AC-BD27-4D3D-976C-53C2DB460FC9}"/>
              </a:ext>
            </a:extLst>
          </p:cNvPr>
          <p:cNvSpPr/>
          <p:nvPr/>
        </p:nvSpPr>
        <p:spPr bwMode="auto">
          <a:xfrm rot="16200000">
            <a:off x="-3186299" y="3677357"/>
            <a:ext cx="7122122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>
                <a:latin typeface="+mn-lt"/>
                <a:ea typeface="ＭＳ Ｐゴシック" pitchFamily="1" charset="-128"/>
              </a:rPr>
              <a:t>20 cm</a:t>
            </a:r>
            <a:endParaRPr kumimoji="0" lang="en-GB" sz="24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025" name="Rectangle 2024">
            <a:extLst>
              <a:ext uri="{FF2B5EF4-FFF2-40B4-BE49-F238E27FC236}">
                <a16:creationId xmlns:a16="http://schemas.microsoft.com/office/drawing/2014/main" id="{B32D0CDC-11E5-4EE1-90D5-96F5255B2846}"/>
              </a:ext>
            </a:extLst>
          </p:cNvPr>
          <p:cNvSpPr/>
          <p:nvPr/>
        </p:nvSpPr>
        <p:spPr bwMode="auto">
          <a:xfrm>
            <a:off x="10662612" y="6636792"/>
            <a:ext cx="1937032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>
                <a:latin typeface="+mn-lt"/>
                <a:ea typeface="ＭＳ Ｐゴシック" pitchFamily="1" charset="-128"/>
              </a:rPr>
              <a:t>0.577 cm</a:t>
            </a:r>
            <a:endParaRPr kumimoji="0" lang="en-GB" sz="24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026" name="Rectangle 2025">
            <a:extLst>
              <a:ext uri="{FF2B5EF4-FFF2-40B4-BE49-F238E27FC236}">
                <a16:creationId xmlns:a16="http://schemas.microsoft.com/office/drawing/2014/main" id="{51F741FF-A52B-436B-BBE2-FC9F695C6B24}"/>
              </a:ext>
            </a:extLst>
          </p:cNvPr>
          <p:cNvSpPr/>
          <p:nvPr/>
        </p:nvSpPr>
        <p:spPr bwMode="auto">
          <a:xfrm rot="5400000">
            <a:off x="14531766" y="4573698"/>
            <a:ext cx="1937032" cy="4273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>
                <a:latin typeface="+mn-lt"/>
                <a:ea typeface="ＭＳ Ｐゴシック" pitchFamily="1" charset="-128"/>
              </a:rPr>
              <a:t>0.577 cm</a:t>
            </a:r>
            <a:endParaRPr kumimoji="0" lang="en-GB" sz="24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grpSp>
        <p:nvGrpSpPr>
          <p:cNvPr id="2027" name="Group 2026">
            <a:extLst>
              <a:ext uri="{FF2B5EF4-FFF2-40B4-BE49-F238E27FC236}">
                <a16:creationId xmlns:a16="http://schemas.microsoft.com/office/drawing/2014/main" id="{CB3FFDE3-F1B0-4E8F-8E7A-BF5135DF1FF7}"/>
              </a:ext>
            </a:extLst>
          </p:cNvPr>
          <p:cNvGrpSpPr/>
          <p:nvPr/>
        </p:nvGrpSpPr>
        <p:grpSpPr>
          <a:xfrm>
            <a:off x="10753806" y="2125874"/>
            <a:ext cx="3537220" cy="3537147"/>
            <a:chOff x="4492706" y="774447"/>
            <a:chExt cx="3537220" cy="3537147"/>
          </a:xfrm>
        </p:grpSpPr>
        <p:sp>
          <p:nvSpPr>
            <p:cNvPr id="2028" name="Rectangle 2027">
              <a:extLst>
                <a:ext uri="{FF2B5EF4-FFF2-40B4-BE49-F238E27FC236}">
                  <a16:creationId xmlns:a16="http://schemas.microsoft.com/office/drawing/2014/main" id="{2A19A7C7-517E-49EA-ACF6-BAA57CCE4420}"/>
                </a:ext>
              </a:extLst>
            </p:cNvPr>
            <p:cNvSpPr/>
            <p:nvPr/>
          </p:nvSpPr>
          <p:spPr>
            <a:xfrm>
              <a:off x="4492706" y="774447"/>
              <a:ext cx="3537220" cy="35371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cxnSp>
          <p:nvCxnSpPr>
            <p:cNvPr id="2029" name="Straight Connector 2028">
              <a:extLst>
                <a:ext uri="{FF2B5EF4-FFF2-40B4-BE49-F238E27FC236}">
                  <a16:creationId xmlns:a16="http://schemas.microsoft.com/office/drawing/2014/main" id="{B6A02F71-1057-428C-AADB-DB494A37514B}"/>
                </a:ext>
              </a:extLst>
            </p:cNvPr>
            <p:cNvCxnSpPr/>
            <p:nvPr/>
          </p:nvCxnSpPr>
          <p:spPr>
            <a:xfrm>
              <a:off x="6344186" y="262110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0" name="Straight Connector 2029">
              <a:extLst>
                <a:ext uri="{FF2B5EF4-FFF2-40B4-BE49-F238E27FC236}">
                  <a16:creationId xmlns:a16="http://schemas.microsoft.com/office/drawing/2014/main" id="{DB2DE640-D485-4421-A9F3-17753F4C4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4186" y="262110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1" name="Straight Connector 2030">
              <a:extLst>
                <a:ext uri="{FF2B5EF4-FFF2-40B4-BE49-F238E27FC236}">
                  <a16:creationId xmlns:a16="http://schemas.microsoft.com/office/drawing/2014/main" id="{0C84328F-A256-45F9-A4A8-BDE874B5FADC}"/>
                </a:ext>
              </a:extLst>
            </p:cNvPr>
            <p:cNvCxnSpPr/>
            <p:nvPr/>
          </p:nvCxnSpPr>
          <p:spPr>
            <a:xfrm>
              <a:off x="6344186" y="3069967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2" name="Straight Connector 2031">
              <a:extLst>
                <a:ext uri="{FF2B5EF4-FFF2-40B4-BE49-F238E27FC236}">
                  <a16:creationId xmlns:a16="http://schemas.microsoft.com/office/drawing/2014/main" id="{7C665973-9A6F-40E9-BEF5-C15675F2F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4186" y="3069967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3" name="Straight Connector 2032">
              <a:extLst>
                <a:ext uri="{FF2B5EF4-FFF2-40B4-BE49-F238E27FC236}">
                  <a16:creationId xmlns:a16="http://schemas.microsoft.com/office/drawing/2014/main" id="{5C62D181-69E1-4026-83E6-8DD365B3C42E}"/>
                </a:ext>
              </a:extLst>
            </p:cNvPr>
            <p:cNvCxnSpPr/>
            <p:nvPr/>
          </p:nvCxnSpPr>
          <p:spPr>
            <a:xfrm>
              <a:off x="6344186" y="3518834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4" name="Straight Connector 2033">
              <a:extLst>
                <a:ext uri="{FF2B5EF4-FFF2-40B4-BE49-F238E27FC236}">
                  <a16:creationId xmlns:a16="http://schemas.microsoft.com/office/drawing/2014/main" id="{1D7BCDD5-937D-4A84-8E4C-93C721F508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4186" y="3518834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5" name="Straight Connector 2034">
              <a:extLst>
                <a:ext uri="{FF2B5EF4-FFF2-40B4-BE49-F238E27FC236}">
                  <a16:creationId xmlns:a16="http://schemas.microsoft.com/office/drawing/2014/main" id="{626BB3D6-988F-40B7-8C8B-4AB4697062CE}"/>
                </a:ext>
              </a:extLst>
            </p:cNvPr>
            <p:cNvCxnSpPr/>
            <p:nvPr/>
          </p:nvCxnSpPr>
          <p:spPr>
            <a:xfrm>
              <a:off x="6344186" y="3967702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6" name="Straight Connector 2035">
              <a:extLst>
                <a:ext uri="{FF2B5EF4-FFF2-40B4-BE49-F238E27FC236}">
                  <a16:creationId xmlns:a16="http://schemas.microsoft.com/office/drawing/2014/main" id="{BF9F1991-2ED4-4BBE-A757-3F4E79552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4186" y="3967702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7" name="Straight Connector 2036">
              <a:extLst>
                <a:ext uri="{FF2B5EF4-FFF2-40B4-BE49-F238E27FC236}">
                  <a16:creationId xmlns:a16="http://schemas.microsoft.com/office/drawing/2014/main" id="{1AD75425-AA9B-4A8E-AD5B-62011056D7D3}"/>
                </a:ext>
              </a:extLst>
            </p:cNvPr>
            <p:cNvCxnSpPr/>
            <p:nvPr/>
          </p:nvCxnSpPr>
          <p:spPr>
            <a:xfrm>
              <a:off x="6793053" y="262110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8" name="Straight Connector 2037">
              <a:extLst>
                <a:ext uri="{FF2B5EF4-FFF2-40B4-BE49-F238E27FC236}">
                  <a16:creationId xmlns:a16="http://schemas.microsoft.com/office/drawing/2014/main" id="{D00442DC-4AEE-4CC9-AB04-09534D6FE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053" y="262110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9" name="Straight Connector 2038">
              <a:extLst>
                <a:ext uri="{FF2B5EF4-FFF2-40B4-BE49-F238E27FC236}">
                  <a16:creationId xmlns:a16="http://schemas.microsoft.com/office/drawing/2014/main" id="{45096849-3A68-446A-A28F-C532F99A9122}"/>
                </a:ext>
              </a:extLst>
            </p:cNvPr>
            <p:cNvCxnSpPr/>
            <p:nvPr/>
          </p:nvCxnSpPr>
          <p:spPr>
            <a:xfrm>
              <a:off x="6793053" y="3069967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0" name="Straight Connector 2039">
              <a:extLst>
                <a:ext uri="{FF2B5EF4-FFF2-40B4-BE49-F238E27FC236}">
                  <a16:creationId xmlns:a16="http://schemas.microsoft.com/office/drawing/2014/main" id="{AAC886F0-3D59-417D-9549-377728F9A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053" y="3069967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1" name="Straight Connector 2040">
              <a:extLst>
                <a:ext uri="{FF2B5EF4-FFF2-40B4-BE49-F238E27FC236}">
                  <a16:creationId xmlns:a16="http://schemas.microsoft.com/office/drawing/2014/main" id="{ADA7EF19-4E49-49CE-AD41-72AC819A03BA}"/>
                </a:ext>
              </a:extLst>
            </p:cNvPr>
            <p:cNvCxnSpPr/>
            <p:nvPr/>
          </p:nvCxnSpPr>
          <p:spPr>
            <a:xfrm>
              <a:off x="6793053" y="3518834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2" name="Straight Connector 2041">
              <a:extLst>
                <a:ext uri="{FF2B5EF4-FFF2-40B4-BE49-F238E27FC236}">
                  <a16:creationId xmlns:a16="http://schemas.microsoft.com/office/drawing/2014/main" id="{E2075DB8-476B-4139-AF8D-844E5DDA2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053" y="3518834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3" name="Straight Connector 2042">
              <a:extLst>
                <a:ext uri="{FF2B5EF4-FFF2-40B4-BE49-F238E27FC236}">
                  <a16:creationId xmlns:a16="http://schemas.microsoft.com/office/drawing/2014/main" id="{942758B0-6CFD-4AE9-B8C2-87CAF1EA58D0}"/>
                </a:ext>
              </a:extLst>
            </p:cNvPr>
            <p:cNvCxnSpPr/>
            <p:nvPr/>
          </p:nvCxnSpPr>
          <p:spPr>
            <a:xfrm>
              <a:off x="6793053" y="3967702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4" name="Straight Connector 2043">
              <a:extLst>
                <a:ext uri="{FF2B5EF4-FFF2-40B4-BE49-F238E27FC236}">
                  <a16:creationId xmlns:a16="http://schemas.microsoft.com/office/drawing/2014/main" id="{C65EB339-1F29-483E-8794-7FAFCA588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053" y="3967702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5" name="Straight Connector 2044">
              <a:extLst>
                <a:ext uri="{FF2B5EF4-FFF2-40B4-BE49-F238E27FC236}">
                  <a16:creationId xmlns:a16="http://schemas.microsoft.com/office/drawing/2014/main" id="{ED85EF62-45E0-467E-92A7-4B4444F61764}"/>
                </a:ext>
              </a:extLst>
            </p:cNvPr>
            <p:cNvCxnSpPr/>
            <p:nvPr/>
          </p:nvCxnSpPr>
          <p:spPr>
            <a:xfrm>
              <a:off x="7241919" y="262110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6" name="Straight Connector 2045">
              <a:extLst>
                <a:ext uri="{FF2B5EF4-FFF2-40B4-BE49-F238E27FC236}">
                  <a16:creationId xmlns:a16="http://schemas.microsoft.com/office/drawing/2014/main" id="{BCFDA9F1-B37E-4114-BB5E-85F615228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1919" y="262110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7" name="Straight Connector 2046">
              <a:extLst>
                <a:ext uri="{FF2B5EF4-FFF2-40B4-BE49-F238E27FC236}">
                  <a16:creationId xmlns:a16="http://schemas.microsoft.com/office/drawing/2014/main" id="{2323F93F-F69A-4B0D-80CE-03E1A4718BED}"/>
                </a:ext>
              </a:extLst>
            </p:cNvPr>
            <p:cNvCxnSpPr/>
            <p:nvPr/>
          </p:nvCxnSpPr>
          <p:spPr>
            <a:xfrm>
              <a:off x="7241919" y="3069967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8" name="Straight Connector 2047">
              <a:extLst>
                <a:ext uri="{FF2B5EF4-FFF2-40B4-BE49-F238E27FC236}">
                  <a16:creationId xmlns:a16="http://schemas.microsoft.com/office/drawing/2014/main" id="{8A8594F4-DA68-444F-B415-9F119E2E3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1919" y="3069967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314A935D-432D-4A4B-806D-0B236A4034EE}"/>
                </a:ext>
              </a:extLst>
            </p:cNvPr>
            <p:cNvCxnSpPr/>
            <p:nvPr/>
          </p:nvCxnSpPr>
          <p:spPr>
            <a:xfrm>
              <a:off x="7241919" y="3518834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0" name="Straight Connector 2049">
              <a:extLst>
                <a:ext uri="{FF2B5EF4-FFF2-40B4-BE49-F238E27FC236}">
                  <a16:creationId xmlns:a16="http://schemas.microsoft.com/office/drawing/2014/main" id="{508E1BFE-ACF1-4015-802A-773E55DFE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1919" y="3518834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1" name="Straight Connector 2050">
              <a:extLst>
                <a:ext uri="{FF2B5EF4-FFF2-40B4-BE49-F238E27FC236}">
                  <a16:creationId xmlns:a16="http://schemas.microsoft.com/office/drawing/2014/main" id="{68355901-0789-4490-B89C-08F23F0D81FB}"/>
                </a:ext>
              </a:extLst>
            </p:cNvPr>
            <p:cNvCxnSpPr/>
            <p:nvPr/>
          </p:nvCxnSpPr>
          <p:spPr>
            <a:xfrm>
              <a:off x="7241919" y="3967702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2" name="Straight Connector 2051">
              <a:extLst>
                <a:ext uri="{FF2B5EF4-FFF2-40B4-BE49-F238E27FC236}">
                  <a16:creationId xmlns:a16="http://schemas.microsoft.com/office/drawing/2014/main" id="{8E0C19A7-8EF5-40FF-B0B0-6672B0394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1919" y="3967702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3" name="Straight Connector 2052">
              <a:extLst>
                <a:ext uri="{FF2B5EF4-FFF2-40B4-BE49-F238E27FC236}">
                  <a16:creationId xmlns:a16="http://schemas.microsoft.com/office/drawing/2014/main" id="{A7823EB1-33A4-4B48-9050-139270F73BDC}"/>
                </a:ext>
              </a:extLst>
            </p:cNvPr>
            <p:cNvCxnSpPr/>
            <p:nvPr/>
          </p:nvCxnSpPr>
          <p:spPr>
            <a:xfrm>
              <a:off x="7690786" y="262110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4" name="Straight Connector 2053">
              <a:extLst>
                <a:ext uri="{FF2B5EF4-FFF2-40B4-BE49-F238E27FC236}">
                  <a16:creationId xmlns:a16="http://schemas.microsoft.com/office/drawing/2014/main" id="{87272CD4-A7D8-4735-BCE1-52BEDB6A4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0786" y="262110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5" name="Straight Connector 2054">
              <a:extLst>
                <a:ext uri="{FF2B5EF4-FFF2-40B4-BE49-F238E27FC236}">
                  <a16:creationId xmlns:a16="http://schemas.microsoft.com/office/drawing/2014/main" id="{401970E0-2E48-4453-9EE0-18CDC6ECFC78}"/>
                </a:ext>
              </a:extLst>
            </p:cNvPr>
            <p:cNvCxnSpPr/>
            <p:nvPr/>
          </p:nvCxnSpPr>
          <p:spPr>
            <a:xfrm>
              <a:off x="7690786" y="3069967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A4AF44FB-8F96-4AE1-9A41-76CFE6E3C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0786" y="3069967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9C98C4C8-53CC-49A6-AC9C-03ACCDBE2D94}"/>
                </a:ext>
              </a:extLst>
            </p:cNvPr>
            <p:cNvCxnSpPr/>
            <p:nvPr/>
          </p:nvCxnSpPr>
          <p:spPr>
            <a:xfrm>
              <a:off x="7690786" y="3518834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13381665-A5E0-46D9-85C4-073A29B88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0786" y="3518834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26E5A4D5-F721-4B2D-86A1-E6257C2AEDF6}"/>
                </a:ext>
              </a:extLst>
            </p:cNvPr>
            <p:cNvCxnSpPr/>
            <p:nvPr/>
          </p:nvCxnSpPr>
          <p:spPr>
            <a:xfrm>
              <a:off x="7690786" y="3967702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64AA51D1-DCBA-4DFC-94D3-D1DF6EDAB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0786" y="3967702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24EAC24F-2DBB-42BE-96E1-E2A4AF5ECF0D}"/>
                </a:ext>
              </a:extLst>
            </p:cNvPr>
            <p:cNvCxnSpPr/>
            <p:nvPr/>
          </p:nvCxnSpPr>
          <p:spPr>
            <a:xfrm>
              <a:off x="4550018" y="262110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75CA05AF-4C03-4773-BE06-A8BF14BB7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018" y="262110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3" name="Straight Connector 2062">
              <a:extLst>
                <a:ext uri="{FF2B5EF4-FFF2-40B4-BE49-F238E27FC236}">
                  <a16:creationId xmlns:a16="http://schemas.microsoft.com/office/drawing/2014/main" id="{B2819561-41F7-49E4-88E6-484B60D79766}"/>
                </a:ext>
              </a:extLst>
            </p:cNvPr>
            <p:cNvCxnSpPr/>
            <p:nvPr/>
          </p:nvCxnSpPr>
          <p:spPr>
            <a:xfrm>
              <a:off x="4550018" y="3069967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12671BDA-A69B-4854-9391-98B60DE74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018" y="3069967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9245344A-EB66-4DC0-9900-F8DFF35ADB82}"/>
                </a:ext>
              </a:extLst>
            </p:cNvPr>
            <p:cNvCxnSpPr/>
            <p:nvPr/>
          </p:nvCxnSpPr>
          <p:spPr>
            <a:xfrm>
              <a:off x="4550018" y="3518834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6" name="Straight Connector 2065">
              <a:extLst>
                <a:ext uri="{FF2B5EF4-FFF2-40B4-BE49-F238E27FC236}">
                  <a16:creationId xmlns:a16="http://schemas.microsoft.com/office/drawing/2014/main" id="{9E77E5AB-08E6-4BFB-9888-45FE83566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018" y="3518834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7" name="Straight Connector 2066">
              <a:extLst>
                <a:ext uri="{FF2B5EF4-FFF2-40B4-BE49-F238E27FC236}">
                  <a16:creationId xmlns:a16="http://schemas.microsoft.com/office/drawing/2014/main" id="{018D3F0B-219D-4B0B-869F-7C51EB06AC44}"/>
                </a:ext>
              </a:extLst>
            </p:cNvPr>
            <p:cNvCxnSpPr/>
            <p:nvPr/>
          </p:nvCxnSpPr>
          <p:spPr>
            <a:xfrm>
              <a:off x="4550018" y="3967702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79FF61C5-0860-463E-9D26-23C8526FB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018" y="3967702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9" name="Straight Connector 2068">
              <a:extLst>
                <a:ext uri="{FF2B5EF4-FFF2-40B4-BE49-F238E27FC236}">
                  <a16:creationId xmlns:a16="http://schemas.microsoft.com/office/drawing/2014/main" id="{F57A8A77-3E9A-4B28-8D97-9E9628A7A7A3}"/>
                </a:ext>
              </a:extLst>
            </p:cNvPr>
            <p:cNvCxnSpPr/>
            <p:nvPr/>
          </p:nvCxnSpPr>
          <p:spPr>
            <a:xfrm>
              <a:off x="4998885" y="262110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A3A28716-D35D-450D-9E70-CCBC57BD2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885" y="262110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BE68E642-B945-478E-B577-966AABEE1AD8}"/>
                </a:ext>
              </a:extLst>
            </p:cNvPr>
            <p:cNvCxnSpPr/>
            <p:nvPr/>
          </p:nvCxnSpPr>
          <p:spPr>
            <a:xfrm>
              <a:off x="4998885" y="3069967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2" name="Straight Connector 2071">
              <a:extLst>
                <a:ext uri="{FF2B5EF4-FFF2-40B4-BE49-F238E27FC236}">
                  <a16:creationId xmlns:a16="http://schemas.microsoft.com/office/drawing/2014/main" id="{051F3A90-59FF-4203-9AD3-84679A082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885" y="3069967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3" name="Straight Connector 2072">
              <a:extLst>
                <a:ext uri="{FF2B5EF4-FFF2-40B4-BE49-F238E27FC236}">
                  <a16:creationId xmlns:a16="http://schemas.microsoft.com/office/drawing/2014/main" id="{C8DABEBB-DF1E-4E50-9444-0DFE7F9B529D}"/>
                </a:ext>
              </a:extLst>
            </p:cNvPr>
            <p:cNvCxnSpPr/>
            <p:nvPr/>
          </p:nvCxnSpPr>
          <p:spPr>
            <a:xfrm>
              <a:off x="4998885" y="3518834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610764AD-EED1-441F-889B-6A5E3D99B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885" y="3518834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7FA6EC90-887B-4589-8D1B-78E22A86B4FE}"/>
                </a:ext>
              </a:extLst>
            </p:cNvPr>
            <p:cNvCxnSpPr/>
            <p:nvPr/>
          </p:nvCxnSpPr>
          <p:spPr>
            <a:xfrm>
              <a:off x="4998885" y="3967702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9D4EA02A-46DA-4643-864F-C7D4E0A15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885" y="3967702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5E3F3050-315C-4498-8617-30DC418ABD64}"/>
                </a:ext>
              </a:extLst>
            </p:cNvPr>
            <p:cNvCxnSpPr/>
            <p:nvPr/>
          </p:nvCxnSpPr>
          <p:spPr>
            <a:xfrm>
              <a:off x="5447751" y="262110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8" name="Straight Connector 2077">
              <a:extLst>
                <a:ext uri="{FF2B5EF4-FFF2-40B4-BE49-F238E27FC236}">
                  <a16:creationId xmlns:a16="http://schemas.microsoft.com/office/drawing/2014/main" id="{451CB9F8-4E54-4417-ACCB-C9F4BC039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51" y="262110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CADB0028-640E-43AA-B0E4-0A7CE657BB48}"/>
                </a:ext>
              </a:extLst>
            </p:cNvPr>
            <p:cNvCxnSpPr/>
            <p:nvPr/>
          </p:nvCxnSpPr>
          <p:spPr>
            <a:xfrm>
              <a:off x="5447751" y="3069967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0" name="Straight Connector 2079">
              <a:extLst>
                <a:ext uri="{FF2B5EF4-FFF2-40B4-BE49-F238E27FC236}">
                  <a16:creationId xmlns:a16="http://schemas.microsoft.com/office/drawing/2014/main" id="{5E5935C8-85C8-49D6-BA8C-79D2322CB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51" y="3069967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1" name="Straight Connector 2080">
              <a:extLst>
                <a:ext uri="{FF2B5EF4-FFF2-40B4-BE49-F238E27FC236}">
                  <a16:creationId xmlns:a16="http://schemas.microsoft.com/office/drawing/2014/main" id="{9B663C5E-5F2C-4496-B4F7-7C27442F2BD9}"/>
                </a:ext>
              </a:extLst>
            </p:cNvPr>
            <p:cNvCxnSpPr/>
            <p:nvPr/>
          </p:nvCxnSpPr>
          <p:spPr>
            <a:xfrm>
              <a:off x="5447751" y="3518834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2" name="Straight Connector 2081">
              <a:extLst>
                <a:ext uri="{FF2B5EF4-FFF2-40B4-BE49-F238E27FC236}">
                  <a16:creationId xmlns:a16="http://schemas.microsoft.com/office/drawing/2014/main" id="{80F5C8E6-033A-4E61-90A7-92CC72829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51" y="3518834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6AAF42DA-37DC-46A6-AA1D-9F30FD5FE560}"/>
                </a:ext>
              </a:extLst>
            </p:cNvPr>
            <p:cNvCxnSpPr/>
            <p:nvPr/>
          </p:nvCxnSpPr>
          <p:spPr>
            <a:xfrm>
              <a:off x="5447751" y="3967702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4" name="Straight Connector 2083">
              <a:extLst>
                <a:ext uri="{FF2B5EF4-FFF2-40B4-BE49-F238E27FC236}">
                  <a16:creationId xmlns:a16="http://schemas.microsoft.com/office/drawing/2014/main" id="{94E395DB-655C-4690-8B88-2C832942D8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51" y="3967702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5" name="Straight Connector 2084">
              <a:extLst>
                <a:ext uri="{FF2B5EF4-FFF2-40B4-BE49-F238E27FC236}">
                  <a16:creationId xmlns:a16="http://schemas.microsoft.com/office/drawing/2014/main" id="{BD93E200-FEBC-451C-9119-71B028861664}"/>
                </a:ext>
              </a:extLst>
            </p:cNvPr>
            <p:cNvCxnSpPr/>
            <p:nvPr/>
          </p:nvCxnSpPr>
          <p:spPr>
            <a:xfrm>
              <a:off x="5896618" y="262110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6" name="Straight Connector 2085">
              <a:extLst>
                <a:ext uri="{FF2B5EF4-FFF2-40B4-BE49-F238E27FC236}">
                  <a16:creationId xmlns:a16="http://schemas.microsoft.com/office/drawing/2014/main" id="{1B0C5227-F9EE-46DF-822E-B9A0B1CDB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6618" y="262110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7" name="Straight Connector 2086">
              <a:extLst>
                <a:ext uri="{FF2B5EF4-FFF2-40B4-BE49-F238E27FC236}">
                  <a16:creationId xmlns:a16="http://schemas.microsoft.com/office/drawing/2014/main" id="{AABE6366-1866-423A-ACAE-DC59FB4FFE38}"/>
                </a:ext>
              </a:extLst>
            </p:cNvPr>
            <p:cNvCxnSpPr/>
            <p:nvPr/>
          </p:nvCxnSpPr>
          <p:spPr>
            <a:xfrm>
              <a:off x="5896618" y="3069967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8" name="Straight Connector 2087">
              <a:extLst>
                <a:ext uri="{FF2B5EF4-FFF2-40B4-BE49-F238E27FC236}">
                  <a16:creationId xmlns:a16="http://schemas.microsoft.com/office/drawing/2014/main" id="{F2675A79-DF32-4CE5-A744-ED8ED331E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6618" y="3069967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9" name="Straight Connector 2088">
              <a:extLst>
                <a:ext uri="{FF2B5EF4-FFF2-40B4-BE49-F238E27FC236}">
                  <a16:creationId xmlns:a16="http://schemas.microsoft.com/office/drawing/2014/main" id="{30FEDCAB-9780-4237-8705-B393BDEF9447}"/>
                </a:ext>
              </a:extLst>
            </p:cNvPr>
            <p:cNvCxnSpPr/>
            <p:nvPr/>
          </p:nvCxnSpPr>
          <p:spPr>
            <a:xfrm>
              <a:off x="5896618" y="3518834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0" name="Straight Connector 2089">
              <a:extLst>
                <a:ext uri="{FF2B5EF4-FFF2-40B4-BE49-F238E27FC236}">
                  <a16:creationId xmlns:a16="http://schemas.microsoft.com/office/drawing/2014/main" id="{E10A7E38-C28D-4946-A6B6-2911904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6618" y="3518834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1" name="Straight Connector 2090">
              <a:extLst>
                <a:ext uri="{FF2B5EF4-FFF2-40B4-BE49-F238E27FC236}">
                  <a16:creationId xmlns:a16="http://schemas.microsoft.com/office/drawing/2014/main" id="{356945FE-CB85-4CE0-BDC7-519464AB16F0}"/>
                </a:ext>
              </a:extLst>
            </p:cNvPr>
            <p:cNvCxnSpPr/>
            <p:nvPr/>
          </p:nvCxnSpPr>
          <p:spPr>
            <a:xfrm>
              <a:off x="5896618" y="3967702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2" name="Straight Connector 2091">
              <a:extLst>
                <a:ext uri="{FF2B5EF4-FFF2-40B4-BE49-F238E27FC236}">
                  <a16:creationId xmlns:a16="http://schemas.microsoft.com/office/drawing/2014/main" id="{A22A5483-DED9-4073-86E3-A0EF6FADD0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6618" y="3967702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3" name="Straight Connector 2092">
              <a:extLst>
                <a:ext uri="{FF2B5EF4-FFF2-40B4-BE49-F238E27FC236}">
                  <a16:creationId xmlns:a16="http://schemas.microsoft.com/office/drawing/2014/main" id="{34542027-9798-4EAE-AEE8-C962818A1823}"/>
                </a:ext>
              </a:extLst>
            </p:cNvPr>
            <p:cNvCxnSpPr/>
            <p:nvPr/>
          </p:nvCxnSpPr>
          <p:spPr>
            <a:xfrm>
              <a:off x="6344186" y="828806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4" name="Straight Connector 2093">
              <a:extLst>
                <a:ext uri="{FF2B5EF4-FFF2-40B4-BE49-F238E27FC236}">
                  <a16:creationId xmlns:a16="http://schemas.microsoft.com/office/drawing/2014/main" id="{434796A3-8313-4D6E-992C-8C56871E1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4186" y="828806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5" name="Straight Connector 2094">
              <a:extLst>
                <a:ext uri="{FF2B5EF4-FFF2-40B4-BE49-F238E27FC236}">
                  <a16:creationId xmlns:a16="http://schemas.microsoft.com/office/drawing/2014/main" id="{8A235612-5FBF-405E-BF70-2DC6839EF3C6}"/>
                </a:ext>
              </a:extLst>
            </p:cNvPr>
            <p:cNvCxnSpPr/>
            <p:nvPr/>
          </p:nvCxnSpPr>
          <p:spPr>
            <a:xfrm>
              <a:off x="6344186" y="1277673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6" name="Straight Connector 2095">
              <a:extLst>
                <a:ext uri="{FF2B5EF4-FFF2-40B4-BE49-F238E27FC236}">
                  <a16:creationId xmlns:a16="http://schemas.microsoft.com/office/drawing/2014/main" id="{A6FF011C-E856-4E86-A570-911780F72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4186" y="1277673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7" name="Straight Connector 2096">
              <a:extLst>
                <a:ext uri="{FF2B5EF4-FFF2-40B4-BE49-F238E27FC236}">
                  <a16:creationId xmlns:a16="http://schemas.microsoft.com/office/drawing/2014/main" id="{D64DA2B0-2A04-4F73-936C-3C3C6AF8746A}"/>
                </a:ext>
              </a:extLst>
            </p:cNvPr>
            <p:cNvCxnSpPr/>
            <p:nvPr/>
          </p:nvCxnSpPr>
          <p:spPr>
            <a:xfrm>
              <a:off x="6344186" y="172654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8" name="Straight Connector 2097">
              <a:extLst>
                <a:ext uri="{FF2B5EF4-FFF2-40B4-BE49-F238E27FC236}">
                  <a16:creationId xmlns:a16="http://schemas.microsoft.com/office/drawing/2014/main" id="{DD3848CC-0B72-494A-9B40-6C20069F5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4186" y="172654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9" name="Straight Connector 2098">
              <a:extLst>
                <a:ext uri="{FF2B5EF4-FFF2-40B4-BE49-F238E27FC236}">
                  <a16:creationId xmlns:a16="http://schemas.microsoft.com/office/drawing/2014/main" id="{7B247AC4-AA64-4C0D-AC16-7219AB7E7DA6}"/>
                </a:ext>
              </a:extLst>
            </p:cNvPr>
            <p:cNvCxnSpPr/>
            <p:nvPr/>
          </p:nvCxnSpPr>
          <p:spPr>
            <a:xfrm>
              <a:off x="6344186" y="2175408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0" name="Straight Connector 2099">
              <a:extLst>
                <a:ext uri="{FF2B5EF4-FFF2-40B4-BE49-F238E27FC236}">
                  <a16:creationId xmlns:a16="http://schemas.microsoft.com/office/drawing/2014/main" id="{61D2BA2F-0177-4A8B-9A33-D839C0000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4186" y="2175408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1" name="Straight Connector 2100">
              <a:extLst>
                <a:ext uri="{FF2B5EF4-FFF2-40B4-BE49-F238E27FC236}">
                  <a16:creationId xmlns:a16="http://schemas.microsoft.com/office/drawing/2014/main" id="{1A4DB7E9-8E61-49DD-8970-169330CA0543}"/>
                </a:ext>
              </a:extLst>
            </p:cNvPr>
            <p:cNvCxnSpPr/>
            <p:nvPr/>
          </p:nvCxnSpPr>
          <p:spPr>
            <a:xfrm>
              <a:off x="6793053" y="828806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2" name="Straight Connector 2101">
              <a:extLst>
                <a:ext uri="{FF2B5EF4-FFF2-40B4-BE49-F238E27FC236}">
                  <a16:creationId xmlns:a16="http://schemas.microsoft.com/office/drawing/2014/main" id="{4170461D-BE21-493E-B8C3-E5DE64E6E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053" y="828806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3" name="Straight Connector 2102">
              <a:extLst>
                <a:ext uri="{FF2B5EF4-FFF2-40B4-BE49-F238E27FC236}">
                  <a16:creationId xmlns:a16="http://schemas.microsoft.com/office/drawing/2014/main" id="{D51B4430-3046-4620-9010-744382940CFD}"/>
                </a:ext>
              </a:extLst>
            </p:cNvPr>
            <p:cNvCxnSpPr/>
            <p:nvPr/>
          </p:nvCxnSpPr>
          <p:spPr>
            <a:xfrm>
              <a:off x="6793053" y="1277673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4" name="Straight Connector 2103">
              <a:extLst>
                <a:ext uri="{FF2B5EF4-FFF2-40B4-BE49-F238E27FC236}">
                  <a16:creationId xmlns:a16="http://schemas.microsoft.com/office/drawing/2014/main" id="{E4824055-A7C0-4E44-A672-1E9C59CE8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053" y="1277673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5" name="Straight Connector 2104">
              <a:extLst>
                <a:ext uri="{FF2B5EF4-FFF2-40B4-BE49-F238E27FC236}">
                  <a16:creationId xmlns:a16="http://schemas.microsoft.com/office/drawing/2014/main" id="{B5FBB43C-44A2-4F29-84E7-6D124031B520}"/>
                </a:ext>
              </a:extLst>
            </p:cNvPr>
            <p:cNvCxnSpPr/>
            <p:nvPr/>
          </p:nvCxnSpPr>
          <p:spPr>
            <a:xfrm>
              <a:off x="6793053" y="172654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6" name="Straight Connector 2105">
              <a:extLst>
                <a:ext uri="{FF2B5EF4-FFF2-40B4-BE49-F238E27FC236}">
                  <a16:creationId xmlns:a16="http://schemas.microsoft.com/office/drawing/2014/main" id="{6DBDEDD7-6150-4332-8A7D-6472D148A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053" y="172654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CE09D7FA-94CA-4EC3-80D5-7C4C24801A49}"/>
                </a:ext>
              </a:extLst>
            </p:cNvPr>
            <p:cNvCxnSpPr/>
            <p:nvPr/>
          </p:nvCxnSpPr>
          <p:spPr>
            <a:xfrm>
              <a:off x="6793053" y="2175408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8" name="Straight Connector 2107">
              <a:extLst>
                <a:ext uri="{FF2B5EF4-FFF2-40B4-BE49-F238E27FC236}">
                  <a16:creationId xmlns:a16="http://schemas.microsoft.com/office/drawing/2014/main" id="{2CC13633-F241-49A6-B4A5-21D5F5D91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053" y="2175408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9" name="Straight Connector 2108">
              <a:extLst>
                <a:ext uri="{FF2B5EF4-FFF2-40B4-BE49-F238E27FC236}">
                  <a16:creationId xmlns:a16="http://schemas.microsoft.com/office/drawing/2014/main" id="{E497F911-3B7A-44C1-B4FB-C1BCAA2486E0}"/>
                </a:ext>
              </a:extLst>
            </p:cNvPr>
            <p:cNvCxnSpPr/>
            <p:nvPr/>
          </p:nvCxnSpPr>
          <p:spPr>
            <a:xfrm>
              <a:off x="7241919" y="828806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0" name="Straight Connector 2109">
              <a:extLst>
                <a:ext uri="{FF2B5EF4-FFF2-40B4-BE49-F238E27FC236}">
                  <a16:creationId xmlns:a16="http://schemas.microsoft.com/office/drawing/2014/main" id="{9BBAE013-2BDB-4494-A879-F00D00CE4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1919" y="828806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1" name="Straight Connector 2110">
              <a:extLst>
                <a:ext uri="{FF2B5EF4-FFF2-40B4-BE49-F238E27FC236}">
                  <a16:creationId xmlns:a16="http://schemas.microsoft.com/office/drawing/2014/main" id="{FDBBDB1F-DBC6-4EDA-A4A9-E7D05EAF5DA5}"/>
                </a:ext>
              </a:extLst>
            </p:cNvPr>
            <p:cNvCxnSpPr/>
            <p:nvPr/>
          </p:nvCxnSpPr>
          <p:spPr>
            <a:xfrm>
              <a:off x="7241919" y="1277673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2" name="Straight Connector 2111">
              <a:extLst>
                <a:ext uri="{FF2B5EF4-FFF2-40B4-BE49-F238E27FC236}">
                  <a16:creationId xmlns:a16="http://schemas.microsoft.com/office/drawing/2014/main" id="{4FACAED1-93AE-4628-A717-6C4060B1A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1919" y="1277673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3" name="Straight Connector 2112">
              <a:extLst>
                <a:ext uri="{FF2B5EF4-FFF2-40B4-BE49-F238E27FC236}">
                  <a16:creationId xmlns:a16="http://schemas.microsoft.com/office/drawing/2014/main" id="{840A182A-F2CD-4DBE-A086-48AAC7F809FF}"/>
                </a:ext>
              </a:extLst>
            </p:cNvPr>
            <p:cNvCxnSpPr/>
            <p:nvPr/>
          </p:nvCxnSpPr>
          <p:spPr>
            <a:xfrm>
              <a:off x="7241919" y="172654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4" name="Straight Connector 2113">
              <a:extLst>
                <a:ext uri="{FF2B5EF4-FFF2-40B4-BE49-F238E27FC236}">
                  <a16:creationId xmlns:a16="http://schemas.microsoft.com/office/drawing/2014/main" id="{D4BF861A-4A69-4599-8899-35369A077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1919" y="172654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5" name="Straight Connector 2114">
              <a:extLst>
                <a:ext uri="{FF2B5EF4-FFF2-40B4-BE49-F238E27FC236}">
                  <a16:creationId xmlns:a16="http://schemas.microsoft.com/office/drawing/2014/main" id="{85639B7B-30E5-48E1-B500-326843DAE03F}"/>
                </a:ext>
              </a:extLst>
            </p:cNvPr>
            <p:cNvCxnSpPr/>
            <p:nvPr/>
          </p:nvCxnSpPr>
          <p:spPr>
            <a:xfrm>
              <a:off x="7241919" y="2175408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6" name="Straight Connector 2115">
              <a:extLst>
                <a:ext uri="{FF2B5EF4-FFF2-40B4-BE49-F238E27FC236}">
                  <a16:creationId xmlns:a16="http://schemas.microsoft.com/office/drawing/2014/main" id="{F6851553-F838-43E7-8A07-2A8ABE4E6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1919" y="2175408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7" name="Straight Connector 2116">
              <a:extLst>
                <a:ext uri="{FF2B5EF4-FFF2-40B4-BE49-F238E27FC236}">
                  <a16:creationId xmlns:a16="http://schemas.microsoft.com/office/drawing/2014/main" id="{8B6A8043-07AF-4F40-9A3C-A554BD81FD71}"/>
                </a:ext>
              </a:extLst>
            </p:cNvPr>
            <p:cNvCxnSpPr/>
            <p:nvPr/>
          </p:nvCxnSpPr>
          <p:spPr>
            <a:xfrm>
              <a:off x="7690786" y="828806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8" name="Straight Connector 2117">
              <a:extLst>
                <a:ext uri="{FF2B5EF4-FFF2-40B4-BE49-F238E27FC236}">
                  <a16:creationId xmlns:a16="http://schemas.microsoft.com/office/drawing/2014/main" id="{836BE005-4552-43B0-B93C-C28AE7C9F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0786" y="828806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9" name="Straight Connector 2118">
              <a:extLst>
                <a:ext uri="{FF2B5EF4-FFF2-40B4-BE49-F238E27FC236}">
                  <a16:creationId xmlns:a16="http://schemas.microsoft.com/office/drawing/2014/main" id="{84AEDF3A-8B57-4D18-A0AC-5D8457E803C7}"/>
                </a:ext>
              </a:extLst>
            </p:cNvPr>
            <p:cNvCxnSpPr/>
            <p:nvPr/>
          </p:nvCxnSpPr>
          <p:spPr>
            <a:xfrm>
              <a:off x="7690786" y="1277673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0" name="Straight Connector 2119">
              <a:extLst>
                <a:ext uri="{FF2B5EF4-FFF2-40B4-BE49-F238E27FC236}">
                  <a16:creationId xmlns:a16="http://schemas.microsoft.com/office/drawing/2014/main" id="{79F647F6-3B44-412B-BF43-53630DA85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0786" y="1277673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1" name="Straight Connector 2120">
              <a:extLst>
                <a:ext uri="{FF2B5EF4-FFF2-40B4-BE49-F238E27FC236}">
                  <a16:creationId xmlns:a16="http://schemas.microsoft.com/office/drawing/2014/main" id="{E23A0C52-1489-4320-9904-5CC8D80F1A29}"/>
                </a:ext>
              </a:extLst>
            </p:cNvPr>
            <p:cNvCxnSpPr/>
            <p:nvPr/>
          </p:nvCxnSpPr>
          <p:spPr>
            <a:xfrm>
              <a:off x="7690786" y="172654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2" name="Straight Connector 2121">
              <a:extLst>
                <a:ext uri="{FF2B5EF4-FFF2-40B4-BE49-F238E27FC236}">
                  <a16:creationId xmlns:a16="http://schemas.microsoft.com/office/drawing/2014/main" id="{BEDCE792-0E0A-433E-BB00-75FCEACBB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0786" y="172654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3" name="Straight Connector 2122">
              <a:extLst>
                <a:ext uri="{FF2B5EF4-FFF2-40B4-BE49-F238E27FC236}">
                  <a16:creationId xmlns:a16="http://schemas.microsoft.com/office/drawing/2014/main" id="{DB78C426-2071-4741-953E-83FA20F39451}"/>
                </a:ext>
              </a:extLst>
            </p:cNvPr>
            <p:cNvCxnSpPr/>
            <p:nvPr/>
          </p:nvCxnSpPr>
          <p:spPr>
            <a:xfrm>
              <a:off x="7690786" y="2175408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4" name="Straight Connector 2123">
              <a:extLst>
                <a:ext uri="{FF2B5EF4-FFF2-40B4-BE49-F238E27FC236}">
                  <a16:creationId xmlns:a16="http://schemas.microsoft.com/office/drawing/2014/main" id="{F9BDD4BE-282D-4E54-B80A-DC264A88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0786" y="2175408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5" name="Straight Connector 2124">
              <a:extLst>
                <a:ext uri="{FF2B5EF4-FFF2-40B4-BE49-F238E27FC236}">
                  <a16:creationId xmlns:a16="http://schemas.microsoft.com/office/drawing/2014/main" id="{E2908EEB-19C3-4513-BB4D-0DBB6EF7716B}"/>
                </a:ext>
              </a:extLst>
            </p:cNvPr>
            <p:cNvCxnSpPr/>
            <p:nvPr/>
          </p:nvCxnSpPr>
          <p:spPr>
            <a:xfrm>
              <a:off x="4550018" y="828806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6" name="Straight Connector 2125">
              <a:extLst>
                <a:ext uri="{FF2B5EF4-FFF2-40B4-BE49-F238E27FC236}">
                  <a16:creationId xmlns:a16="http://schemas.microsoft.com/office/drawing/2014/main" id="{924DDB6E-1A67-4C44-9D54-2962BE152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018" y="828806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7" name="Straight Connector 2126">
              <a:extLst>
                <a:ext uri="{FF2B5EF4-FFF2-40B4-BE49-F238E27FC236}">
                  <a16:creationId xmlns:a16="http://schemas.microsoft.com/office/drawing/2014/main" id="{8DB9DCD8-F29E-4833-B27E-D60DC082B686}"/>
                </a:ext>
              </a:extLst>
            </p:cNvPr>
            <p:cNvCxnSpPr/>
            <p:nvPr/>
          </p:nvCxnSpPr>
          <p:spPr>
            <a:xfrm>
              <a:off x="4550018" y="1277673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8" name="Straight Connector 2127">
              <a:extLst>
                <a:ext uri="{FF2B5EF4-FFF2-40B4-BE49-F238E27FC236}">
                  <a16:creationId xmlns:a16="http://schemas.microsoft.com/office/drawing/2014/main" id="{41B9FDA7-B651-4CAA-8C27-FF2D407F1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018" y="1277673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9" name="Straight Connector 2128">
              <a:extLst>
                <a:ext uri="{FF2B5EF4-FFF2-40B4-BE49-F238E27FC236}">
                  <a16:creationId xmlns:a16="http://schemas.microsoft.com/office/drawing/2014/main" id="{93501FF4-2B83-44BF-992E-697C745A5DA3}"/>
                </a:ext>
              </a:extLst>
            </p:cNvPr>
            <p:cNvCxnSpPr/>
            <p:nvPr/>
          </p:nvCxnSpPr>
          <p:spPr>
            <a:xfrm>
              <a:off x="4550018" y="172654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0" name="Straight Connector 2129">
              <a:extLst>
                <a:ext uri="{FF2B5EF4-FFF2-40B4-BE49-F238E27FC236}">
                  <a16:creationId xmlns:a16="http://schemas.microsoft.com/office/drawing/2014/main" id="{A4C4DA3A-8EDE-4825-B405-A61D82522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018" y="172654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1" name="Straight Connector 2130">
              <a:extLst>
                <a:ext uri="{FF2B5EF4-FFF2-40B4-BE49-F238E27FC236}">
                  <a16:creationId xmlns:a16="http://schemas.microsoft.com/office/drawing/2014/main" id="{4DA377AA-5AEF-485C-8E98-9391BB590333}"/>
                </a:ext>
              </a:extLst>
            </p:cNvPr>
            <p:cNvCxnSpPr/>
            <p:nvPr/>
          </p:nvCxnSpPr>
          <p:spPr>
            <a:xfrm>
              <a:off x="4550018" y="2175408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2" name="Straight Connector 2131">
              <a:extLst>
                <a:ext uri="{FF2B5EF4-FFF2-40B4-BE49-F238E27FC236}">
                  <a16:creationId xmlns:a16="http://schemas.microsoft.com/office/drawing/2014/main" id="{73924E99-EAA5-4B31-B4C9-67F8D577B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018" y="2175408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3" name="Straight Connector 2132">
              <a:extLst>
                <a:ext uri="{FF2B5EF4-FFF2-40B4-BE49-F238E27FC236}">
                  <a16:creationId xmlns:a16="http://schemas.microsoft.com/office/drawing/2014/main" id="{10A33860-32AA-4D0C-80D2-13D9386015A0}"/>
                </a:ext>
              </a:extLst>
            </p:cNvPr>
            <p:cNvCxnSpPr/>
            <p:nvPr/>
          </p:nvCxnSpPr>
          <p:spPr>
            <a:xfrm>
              <a:off x="4998885" y="828806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4" name="Straight Connector 2133">
              <a:extLst>
                <a:ext uri="{FF2B5EF4-FFF2-40B4-BE49-F238E27FC236}">
                  <a16:creationId xmlns:a16="http://schemas.microsoft.com/office/drawing/2014/main" id="{FA0600C0-51E2-4D36-869E-A6B99673B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885" y="828806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5" name="Straight Connector 2134">
              <a:extLst>
                <a:ext uri="{FF2B5EF4-FFF2-40B4-BE49-F238E27FC236}">
                  <a16:creationId xmlns:a16="http://schemas.microsoft.com/office/drawing/2014/main" id="{B61F7781-CE30-4FC1-A6B5-59158CA38D33}"/>
                </a:ext>
              </a:extLst>
            </p:cNvPr>
            <p:cNvCxnSpPr/>
            <p:nvPr/>
          </p:nvCxnSpPr>
          <p:spPr>
            <a:xfrm>
              <a:off x="4998885" y="1277673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6" name="Straight Connector 2135">
              <a:extLst>
                <a:ext uri="{FF2B5EF4-FFF2-40B4-BE49-F238E27FC236}">
                  <a16:creationId xmlns:a16="http://schemas.microsoft.com/office/drawing/2014/main" id="{2D38EA0A-E9B9-4B6A-8DC1-4E56623EB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885" y="1277673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7" name="Straight Connector 2136">
              <a:extLst>
                <a:ext uri="{FF2B5EF4-FFF2-40B4-BE49-F238E27FC236}">
                  <a16:creationId xmlns:a16="http://schemas.microsoft.com/office/drawing/2014/main" id="{283FF374-4441-453B-8C63-F6B9AE191659}"/>
                </a:ext>
              </a:extLst>
            </p:cNvPr>
            <p:cNvCxnSpPr/>
            <p:nvPr/>
          </p:nvCxnSpPr>
          <p:spPr>
            <a:xfrm>
              <a:off x="4998885" y="172654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8" name="Straight Connector 2137">
              <a:extLst>
                <a:ext uri="{FF2B5EF4-FFF2-40B4-BE49-F238E27FC236}">
                  <a16:creationId xmlns:a16="http://schemas.microsoft.com/office/drawing/2014/main" id="{38C0C066-4269-4A9F-93E5-5489500EC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885" y="172654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9" name="Straight Connector 2138">
              <a:extLst>
                <a:ext uri="{FF2B5EF4-FFF2-40B4-BE49-F238E27FC236}">
                  <a16:creationId xmlns:a16="http://schemas.microsoft.com/office/drawing/2014/main" id="{1BDD4E20-C1CE-4911-BDDB-A7AE446A1A4A}"/>
                </a:ext>
              </a:extLst>
            </p:cNvPr>
            <p:cNvCxnSpPr/>
            <p:nvPr/>
          </p:nvCxnSpPr>
          <p:spPr>
            <a:xfrm>
              <a:off x="4998885" y="2175408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0" name="Straight Connector 2139">
              <a:extLst>
                <a:ext uri="{FF2B5EF4-FFF2-40B4-BE49-F238E27FC236}">
                  <a16:creationId xmlns:a16="http://schemas.microsoft.com/office/drawing/2014/main" id="{BDD2D94E-4DC4-4C1D-A00C-3EA382D31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885" y="2175408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1" name="Straight Connector 2140">
              <a:extLst>
                <a:ext uri="{FF2B5EF4-FFF2-40B4-BE49-F238E27FC236}">
                  <a16:creationId xmlns:a16="http://schemas.microsoft.com/office/drawing/2014/main" id="{77019FEC-F5D0-4163-A134-BB772E8E9514}"/>
                </a:ext>
              </a:extLst>
            </p:cNvPr>
            <p:cNvCxnSpPr/>
            <p:nvPr/>
          </p:nvCxnSpPr>
          <p:spPr>
            <a:xfrm>
              <a:off x="5447751" y="828806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2" name="Straight Connector 2141">
              <a:extLst>
                <a:ext uri="{FF2B5EF4-FFF2-40B4-BE49-F238E27FC236}">
                  <a16:creationId xmlns:a16="http://schemas.microsoft.com/office/drawing/2014/main" id="{41E8484D-CDB1-4168-B4B8-6E42BE700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51" y="828806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3" name="Straight Connector 2142">
              <a:extLst>
                <a:ext uri="{FF2B5EF4-FFF2-40B4-BE49-F238E27FC236}">
                  <a16:creationId xmlns:a16="http://schemas.microsoft.com/office/drawing/2014/main" id="{B1E44216-CDE0-4543-B54F-C039BD0092B5}"/>
                </a:ext>
              </a:extLst>
            </p:cNvPr>
            <p:cNvCxnSpPr/>
            <p:nvPr/>
          </p:nvCxnSpPr>
          <p:spPr>
            <a:xfrm>
              <a:off x="5447751" y="1277673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4" name="Straight Connector 2143">
              <a:extLst>
                <a:ext uri="{FF2B5EF4-FFF2-40B4-BE49-F238E27FC236}">
                  <a16:creationId xmlns:a16="http://schemas.microsoft.com/office/drawing/2014/main" id="{5C2D5363-C23F-47CE-A9FB-29729F0DB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51" y="1277673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5" name="Straight Connector 2144">
              <a:extLst>
                <a:ext uri="{FF2B5EF4-FFF2-40B4-BE49-F238E27FC236}">
                  <a16:creationId xmlns:a16="http://schemas.microsoft.com/office/drawing/2014/main" id="{BF54FF80-EE51-4964-8C9A-FC661AEBBB2A}"/>
                </a:ext>
              </a:extLst>
            </p:cNvPr>
            <p:cNvCxnSpPr/>
            <p:nvPr/>
          </p:nvCxnSpPr>
          <p:spPr>
            <a:xfrm>
              <a:off x="5447751" y="172654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6" name="Straight Connector 2145">
              <a:extLst>
                <a:ext uri="{FF2B5EF4-FFF2-40B4-BE49-F238E27FC236}">
                  <a16:creationId xmlns:a16="http://schemas.microsoft.com/office/drawing/2014/main" id="{7115EA87-0FAD-4041-99ED-0690A8243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51" y="172654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7" name="Straight Connector 2146">
              <a:extLst>
                <a:ext uri="{FF2B5EF4-FFF2-40B4-BE49-F238E27FC236}">
                  <a16:creationId xmlns:a16="http://schemas.microsoft.com/office/drawing/2014/main" id="{FA1DB7C9-3F0B-4F6C-9D12-83F6617A91F3}"/>
                </a:ext>
              </a:extLst>
            </p:cNvPr>
            <p:cNvCxnSpPr/>
            <p:nvPr/>
          </p:nvCxnSpPr>
          <p:spPr>
            <a:xfrm>
              <a:off x="5447751" y="2175408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8" name="Straight Connector 2147">
              <a:extLst>
                <a:ext uri="{FF2B5EF4-FFF2-40B4-BE49-F238E27FC236}">
                  <a16:creationId xmlns:a16="http://schemas.microsoft.com/office/drawing/2014/main" id="{8FDC85BB-5774-492D-B17D-0E6561CC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51" y="2175408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9" name="Straight Connector 2148">
              <a:extLst>
                <a:ext uri="{FF2B5EF4-FFF2-40B4-BE49-F238E27FC236}">
                  <a16:creationId xmlns:a16="http://schemas.microsoft.com/office/drawing/2014/main" id="{BE6B1696-E8E5-4E9F-83E9-7A55F206F153}"/>
                </a:ext>
              </a:extLst>
            </p:cNvPr>
            <p:cNvCxnSpPr/>
            <p:nvPr/>
          </p:nvCxnSpPr>
          <p:spPr>
            <a:xfrm>
              <a:off x="5896618" y="828806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0" name="Straight Connector 2149">
              <a:extLst>
                <a:ext uri="{FF2B5EF4-FFF2-40B4-BE49-F238E27FC236}">
                  <a16:creationId xmlns:a16="http://schemas.microsoft.com/office/drawing/2014/main" id="{65F763A9-C319-4935-978C-61FB9CBF3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6618" y="828806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1" name="Straight Connector 2150">
              <a:extLst>
                <a:ext uri="{FF2B5EF4-FFF2-40B4-BE49-F238E27FC236}">
                  <a16:creationId xmlns:a16="http://schemas.microsoft.com/office/drawing/2014/main" id="{D37E9C8E-516C-4675-A3A2-EBCE853E3208}"/>
                </a:ext>
              </a:extLst>
            </p:cNvPr>
            <p:cNvCxnSpPr/>
            <p:nvPr/>
          </p:nvCxnSpPr>
          <p:spPr>
            <a:xfrm>
              <a:off x="5896618" y="1277673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2" name="Straight Connector 2151">
              <a:extLst>
                <a:ext uri="{FF2B5EF4-FFF2-40B4-BE49-F238E27FC236}">
                  <a16:creationId xmlns:a16="http://schemas.microsoft.com/office/drawing/2014/main" id="{4B91E07D-6511-4717-8ED5-187DDBF06F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6618" y="1277673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3" name="Straight Connector 2152">
              <a:extLst>
                <a:ext uri="{FF2B5EF4-FFF2-40B4-BE49-F238E27FC236}">
                  <a16:creationId xmlns:a16="http://schemas.microsoft.com/office/drawing/2014/main" id="{3FCC5326-314C-4586-B9DB-2C8A91205BD5}"/>
                </a:ext>
              </a:extLst>
            </p:cNvPr>
            <p:cNvCxnSpPr/>
            <p:nvPr/>
          </p:nvCxnSpPr>
          <p:spPr>
            <a:xfrm>
              <a:off x="5896618" y="1726540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4" name="Straight Connector 2153">
              <a:extLst>
                <a:ext uri="{FF2B5EF4-FFF2-40B4-BE49-F238E27FC236}">
                  <a16:creationId xmlns:a16="http://schemas.microsoft.com/office/drawing/2014/main" id="{A7D6722D-976A-4F24-9F2B-B5ADECA3D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6618" y="1726540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5" name="Straight Connector 2154">
              <a:extLst>
                <a:ext uri="{FF2B5EF4-FFF2-40B4-BE49-F238E27FC236}">
                  <a16:creationId xmlns:a16="http://schemas.microsoft.com/office/drawing/2014/main" id="{03BD1684-BDE3-4061-8C53-CC696C53CDC1}"/>
                </a:ext>
              </a:extLst>
            </p:cNvPr>
            <p:cNvCxnSpPr/>
            <p:nvPr/>
          </p:nvCxnSpPr>
          <p:spPr>
            <a:xfrm>
              <a:off x="5896618" y="2175408"/>
              <a:ext cx="293804" cy="2938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6" name="Straight Connector 2155">
              <a:extLst>
                <a:ext uri="{FF2B5EF4-FFF2-40B4-BE49-F238E27FC236}">
                  <a16:creationId xmlns:a16="http://schemas.microsoft.com/office/drawing/2014/main" id="{3DF15A9D-7393-4C41-B857-1CDF90B18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6618" y="2175408"/>
              <a:ext cx="293804" cy="2938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57" name="Rectangle 2156">
            <a:extLst>
              <a:ext uri="{FF2B5EF4-FFF2-40B4-BE49-F238E27FC236}">
                <a16:creationId xmlns:a16="http://schemas.microsoft.com/office/drawing/2014/main" id="{59026345-D400-4AA2-B266-0ACB159DE98C}"/>
              </a:ext>
            </a:extLst>
          </p:cNvPr>
          <p:cNvSpPr>
            <a:spLocks noChangeAspect="1"/>
          </p:cNvSpPr>
          <p:nvPr/>
        </p:nvSpPr>
        <p:spPr>
          <a:xfrm>
            <a:off x="1624894" y="194166"/>
            <a:ext cx="7480034" cy="74760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88A9EBB-F03A-44B0-AFCA-535C6FE5D885}"/>
              </a:ext>
            </a:extLst>
          </p:cNvPr>
          <p:cNvGrpSpPr/>
          <p:nvPr/>
        </p:nvGrpSpPr>
        <p:grpSpPr>
          <a:xfrm>
            <a:off x="1624894" y="9843651"/>
            <a:ext cx="7491658" cy="1893600"/>
            <a:chOff x="1624894" y="11053025"/>
            <a:chExt cx="7491658" cy="1893600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BD0C951-874F-4532-91E9-F751B004C718}"/>
                </a:ext>
              </a:extLst>
            </p:cNvPr>
            <p:cNvCxnSpPr/>
            <p:nvPr/>
          </p:nvCxnSpPr>
          <p:spPr>
            <a:xfrm>
              <a:off x="1995887" y="11414473"/>
              <a:ext cx="1213638" cy="1214673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237989B-5A81-46F0-BDB7-B006E9A82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5887" y="11414473"/>
              <a:ext cx="1213638" cy="121467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6965DB-157C-44B7-86AE-FE8DA56DAEDB}"/>
                </a:ext>
              </a:extLst>
            </p:cNvPr>
            <p:cNvCxnSpPr/>
            <p:nvPr/>
          </p:nvCxnSpPr>
          <p:spPr>
            <a:xfrm>
              <a:off x="3850055" y="11414473"/>
              <a:ext cx="1213638" cy="1214673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C545DA4-9F7E-4495-9881-5701631A1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0055" y="11414473"/>
              <a:ext cx="1213638" cy="121467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5277BB7-4264-4BD9-B9CE-32D3799583D7}"/>
                </a:ext>
              </a:extLst>
            </p:cNvPr>
            <p:cNvCxnSpPr/>
            <p:nvPr/>
          </p:nvCxnSpPr>
          <p:spPr>
            <a:xfrm>
              <a:off x="5704218" y="11414473"/>
              <a:ext cx="1213638" cy="1214673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EB568B2-9F28-4550-B279-62B1DFA10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4218" y="11414473"/>
              <a:ext cx="1213638" cy="121467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73E9505-ACD3-4608-89A8-7B47B5097888}"/>
                </a:ext>
              </a:extLst>
            </p:cNvPr>
            <p:cNvCxnSpPr/>
            <p:nvPr/>
          </p:nvCxnSpPr>
          <p:spPr>
            <a:xfrm>
              <a:off x="7558385" y="11414473"/>
              <a:ext cx="1213638" cy="1214673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46DA0DB-4621-46AC-8AF0-7E2AF13D0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8385" y="11414473"/>
              <a:ext cx="1213638" cy="121467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2C8D776-6CA9-42A2-AED6-3D8B0BF85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894" y="11053025"/>
              <a:ext cx="7491658" cy="1893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56477A2-F5C1-4DCD-83B8-78EC176FAF49}"/>
              </a:ext>
            </a:extLst>
          </p:cNvPr>
          <p:cNvGrpSpPr/>
          <p:nvPr/>
        </p:nvGrpSpPr>
        <p:grpSpPr>
          <a:xfrm>
            <a:off x="1623713" y="12530040"/>
            <a:ext cx="3740017" cy="3761932"/>
            <a:chOff x="16747052" y="13822734"/>
            <a:chExt cx="3740017" cy="3761932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7B36D1F-2650-4B89-A123-9DD971705DA5}"/>
                </a:ext>
              </a:extLst>
            </p:cNvPr>
            <p:cNvCxnSpPr/>
            <p:nvPr/>
          </p:nvCxnSpPr>
          <p:spPr>
            <a:xfrm>
              <a:off x="17086360" y="14184182"/>
              <a:ext cx="1213638" cy="1214673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1BA112C-361A-4DF2-BC7A-C1BEBE120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86360" y="14184182"/>
              <a:ext cx="1213638" cy="121467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B6A221C-E209-4105-BDEA-E36AE4D02F10}"/>
                </a:ext>
              </a:extLst>
            </p:cNvPr>
            <p:cNvCxnSpPr/>
            <p:nvPr/>
          </p:nvCxnSpPr>
          <p:spPr>
            <a:xfrm>
              <a:off x="17086360" y="16039932"/>
              <a:ext cx="1213638" cy="1214673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9EE2610-5056-4FE0-86F7-09EDDFC26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86360" y="16039932"/>
              <a:ext cx="1213638" cy="121467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761B739-B97E-46E6-986C-3D58FB3EA39E}"/>
                </a:ext>
              </a:extLst>
            </p:cNvPr>
            <p:cNvCxnSpPr/>
            <p:nvPr/>
          </p:nvCxnSpPr>
          <p:spPr>
            <a:xfrm>
              <a:off x="18940527" y="14184182"/>
              <a:ext cx="1213638" cy="1214673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8EDCF91-2338-4308-B929-B1B184AE2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0527" y="14184182"/>
              <a:ext cx="1213638" cy="121467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B9910E-A70A-464B-809C-7290ADCE1635}"/>
                </a:ext>
              </a:extLst>
            </p:cNvPr>
            <p:cNvCxnSpPr/>
            <p:nvPr/>
          </p:nvCxnSpPr>
          <p:spPr>
            <a:xfrm>
              <a:off x="18940527" y="16039932"/>
              <a:ext cx="1213638" cy="1214673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71D8516-3099-44FC-88D7-6C428B9A6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0527" y="16039932"/>
              <a:ext cx="1213638" cy="121467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5381E3FB-8837-454C-89F1-1E5931F74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7052" y="13822734"/>
              <a:ext cx="3740017" cy="3761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DFFC66B-EDFF-4288-820B-891C1706A06C}"/>
              </a:ext>
            </a:extLst>
          </p:cNvPr>
          <p:cNvSpPr/>
          <p:nvPr/>
        </p:nvSpPr>
        <p:spPr bwMode="auto">
          <a:xfrm>
            <a:off x="-2651360" y="194165"/>
            <a:ext cx="1862110" cy="747600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6000" b="1" dirty="0">
                <a:latin typeface="+mn-lt"/>
                <a:ea typeface="ＭＳ Ｐゴシック" pitchFamily="1" charset="-128"/>
              </a:rPr>
              <a:t>BS</a:t>
            </a:r>
            <a:endParaRPr kumimoji="0" lang="en-GB" sz="6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718CB93-C631-473F-9C05-EE757D21C234}"/>
              </a:ext>
            </a:extLst>
          </p:cNvPr>
          <p:cNvSpPr/>
          <p:nvPr/>
        </p:nvSpPr>
        <p:spPr bwMode="auto">
          <a:xfrm>
            <a:off x="-2651360" y="9843651"/>
            <a:ext cx="1862110" cy="18936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6000" b="1" dirty="0">
                <a:latin typeface="+mn-lt"/>
                <a:ea typeface="ＭＳ Ｐゴシック" pitchFamily="1" charset="-128"/>
              </a:rPr>
              <a:t>HMD</a:t>
            </a:r>
            <a:endParaRPr kumimoji="0" lang="en-GB" sz="6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F5C1EF2-2896-4E31-A6A7-0B2E8A5F004D}"/>
              </a:ext>
            </a:extLst>
          </p:cNvPr>
          <p:cNvSpPr/>
          <p:nvPr/>
        </p:nvSpPr>
        <p:spPr bwMode="auto">
          <a:xfrm>
            <a:off x="-2651360" y="12530039"/>
            <a:ext cx="1862110" cy="376193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6000" b="1" dirty="0">
                <a:latin typeface="+mn-lt"/>
                <a:ea typeface="ＭＳ Ｐゴシック" pitchFamily="1" charset="-128"/>
              </a:rPr>
              <a:t>CAM</a:t>
            </a:r>
            <a:endParaRPr kumimoji="0" lang="en-GB" sz="6000" b="1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600FA9-47CA-4C8E-91AE-6B9CACFD3202}"/>
              </a:ext>
            </a:extLst>
          </p:cNvPr>
          <p:cNvSpPr/>
          <p:nvPr/>
        </p:nvSpPr>
        <p:spPr>
          <a:xfrm>
            <a:off x="1995887" y="10205099"/>
            <a:ext cx="6776136" cy="1214673"/>
          </a:xfrm>
          <a:prstGeom prst="rect">
            <a:avLst/>
          </a:prstGeom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TBD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84E32F-50C7-44D1-98A2-93DC0EA72258}"/>
              </a:ext>
            </a:extLst>
          </p:cNvPr>
          <p:cNvSpPr/>
          <p:nvPr/>
        </p:nvSpPr>
        <p:spPr>
          <a:xfrm>
            <a:off x="1995887" y="12891488"/>
            <a:ext cx="3034939" cy="3070423"/>
          </a:xfrm>
          <a:prstGeom prst="rect">
            <a:avLst/>
          </a:prstGeom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3442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90CBC8-8D95-4C97-A673-60711A8B0424}"/>
              </a:ext>
            </a:extLst>
          </p:cNvPr>
          <p:cNvCxnSpPr>
            <a:cxnSpLocks/>
            <a:endCxn id="44" idx="0"/>
          </p:cNvCxnSpPr>
          <p:nvPr/>
        </p:nvCxnSpPr>
        <p:spPr>
          <a:xfrm flipH="1" flipV="1">
            <a:off x="4176386" y="1439315"/>
            <a:ext cx="3324524" cy="5315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83FAFC-8E9B-4866-96F9-9D7F47E9F6E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>
            <a:off x="4176386" y="2018278"/>
            <a:ext cx="3324524" cy="53411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0956C-7DC1-40A4-8462-02421BD2D07C}"/>
              </a:ext>
            </a:extLst>
          </p:cNvPr>
          <p:cNvCxnSpPr>
            <a:cxnSpLocks/>
          </p:cNvCxnSpPr>
          <p:nvPr/>
        </p:nvCxnSpPr>
        <p:spPr>
          <a:xfrm flipH="1">
            <a:off x="6491670" y="3802178"/>
            <a:ext cx="14248" cy="1915196"/>
          </a:xfrm>
          <a:prstGeom prst="line">
            <a:avLst/>
          </a:prstGeom>
          <a:ln w="1905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F8DA769-168A-471E-963A-C3133C8BAFE0}"/>
              </a:ext>
            </a:extLst>
          </p:cNvPr>
          <p:cNvSpPr/>
          <p:nvPr/>
        </p:nvSpPr>
        <p:spPr>
          <a:xfrm>
            <a:off x="2396105" y="3095619"/>
            <a:ext cx="4787992" cy="9465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4F790D-FBC4-492F-B287-7E9E5A97F54E}"/>
              </a:ext>
            </a:extLst>
          </p:cNvPr>
          <p:cNvCxnSpPr>
            <a:cxnSpLocks/>
          </p:cNvCxnSpPr>
          <p:nvPr/>
        </p:nvCxnSpPr>
        <p:spPr>
          <a:xfrm flipH="1">
            <a:off x="8736558" y="3233374"/>
            <a:ext cx="14248" cy="2484000"/>
          </a:xfrm>
          <a:prstGeom prst="line">
            <a:avLst/>
          </a:prstGeom>
          <a:ln w="1905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87116-E52F-406B-BBA0-5EE8432C817B}"/>
              </a:ext>
            </a:extLst>
          </p:cNvPr>
          <p:cNvCxnSpPr>
            <a:cxnSpLocks/>
          </p:cNvCxnSpPr>
          <p:nvPr/>
        </p:nvCxnSpPr>
        <p:spPr>
          <a:xfrm flipH="1">
            <a:off x="7618685" y="4385374"/>
            <a:ext cx="14248" cy="1332000"/>
          </a:xfrm>
          <a:prstGeom prst="line">
            <a:avLst/>
          </a:prstGeom>
          <a:ln w="1905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4EC8A-DF87-4CC0-94E1-CBDD5A44E192}"/>
              </a:ext>
            </a:extLst>
          </p:cNvPr>
          <p:cNvCxnSpPr>
            <a:cxnSpLocks/>
          </p:cNvCxnSpPr>
          <p:nvPr/>
        </p:nvCxnSpPr>
        <p:spPr>
          <a:xfrm rot="5400000" flipH="1">
            <a:off x="8087889" y="3914732"/>
            <a:ext cx="14248" cy="1116000"/>
          </a:xfrm>
          <a:prstGeom prst="line">
            <a:avLst/>
          </a:prstGeom>
          <a:ln w="1905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9E9A12-F5F8-45FA-ADF3-65FB33A3365E}"/>
              </a:ext>
            </a:extLst>
          </p:cNvPr>
          <p:cNvGrpSpPr/>
          <p:nvPr/>
        </p:nvGrpSpPr>
        <p:grpSpPr>
          <a:xfrm>
            <a:off x="5921007" y="1663038"/>
            <a:ext cx="214077" cy="1708670"/>
            <a:chOff x="5765036" y="2908330"/>
            <a:chExt cx="214077" cy="170867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FF5447-B8AF-4EFB-AA45-C8A80C06A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828" y="3141000"/>
              <a:ext cx="14248" cy="147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CA6F687C-AB7A-4BAB-B1F0-ADF892E3B150}"/>
                </a:ext>
              </a:extLst>
            </p:cNvPr>
            <p:cNvSpPr/>
            <p:nvPr/>
          </p:nvSpPr>
          <p:spPr>
            <a:xfrm rot="5400000">
              <a:off x="5712316" y="2961050"/>
              <a:ext cx="319518" cy="214077"/>
            </a:xfrm>
            <a:prstGeom prst="flowChartManualOperation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6413E8-24C7-49ED-AB87-555EA4AF68C4}"/>
              </a:ext>
            </a:extLst>
          </p:cNvPr>
          <p:cNvGrpSpPr/>
          <p:nvPr/>
        </p:nvGrpSpPr>
        <p:grpSpPr>
          <a:xfrm>
            <a:off x="5651885" y="2152190"/>
            <a:ext cx="214077" cy="1708670"/>
            <a:chOff x="5765036" y="2908330"/>
            <a:chExt cx="214077" cy="170867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55D5F9-02D3-413E-A657-4C5DB2A04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828" y="3141000"/>
              <a:ext cx="14248" cy="147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Manual Operation 20">
              <a:extLst>
                <a:ext uri="{FF2B5EF4-FFF2-40B4-BE49-F238E27FC236}">
                  <a16:creationId xmlns:a16="http://schemas.microsoft.com/office/drawing/2014/main" id="{462A6276-5BFF-4AC8-959D-C391ED9E9A62}"/>
                </a:ext>
              </a:extLst>
            </p:cNvPr>
            <p:cNvSpPr/>
            <p:nvPr/>
          </p:nvSpPr>
          <p:spPr>
            <a:xfrm rot="5400000">
              <a:off x="5712316" y="2961050"/>
              <a:ext cx="319518" cy="214077"/>
            </a:xfrm>
            <a:prstGeom prst="flowChartManualOperation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BC4441-74A6-4A49-BF63-2BE2848DC705}"/>
              </a:ext>
            </a:extLst>
          </p:cNvPr>
          <p:cNvCxnSpPr/>
          <p:nvPr/>
        </p:nvCxnSpPr>
        <p:spPr>
          <a:xfrm flipH="1" flipV="1">
            <a:off x="5246370" y="3583103"/>
            <a:ext cx="503050" cy="270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679B3D-20C0-4A49-A135-12C23042FD05}"/>
              </a:ext>
            </a:extLst>
          </p:cNvPr>
          <p:cNvCxnSpPr>
            <a:cxnSpLocks/>
          </p:cNvCxnSpPr>
          <p:nvPr/>
        </p:nvCxnSpPr>
        <p:spPr>
          <a:xfrm flipH="1">
            <a:off x="5246370" y="3364677"/>
            <a:ext cx="767430" cy="218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AEAADFF7-F887-4A24-B904-769B202C7EAE}"/>
              </a:ext>
            </a:extLst>
          </p:cNvPr>
          <p:cNvSpPr/>
          <p:nvPr/>
        </p:nvSpPr>
        <p:spPr>
          <a:xfrm>
            <a:off x="4854433" y="3358247"/>
            <a:ext cx="563203" cy="360219"/>
          </a:xfrm>
          <a:prstGeom prst="cube">
            <a:avLst>
              <a:gd name="adj" fmla="val 37340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C7B10-3D31-431A-A207-5E38E2067852}"/>
              </a:ext>
            </a:extLst>
          </p:cNvPr>
          <p:cNvSpPr txBox="1"/>
          <p:nvPr/>
        </p:nvSpPr>
        <p:spPr>
          <a:xfrm>
            <a:off x="3457677" y="4585391"/>
            <a:ext cx="260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CAMERA HUB</a:t>
            </a:r>
            <a:br>
              <a:rPr lang="en-GB" b="1" dirty="0"/>
            </a:br>
            <a:r>
              <a:rPr lang="en-GB" b="1" dirty="0"/>
              <a:t>WITH INCORPORATED 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90B41F-295B-4081-B177-B4564366A5F5}"/>
              </a:ext>
            </a:extLst>
          </p:cNvPr>
          <p:cNvSpPr txBox="1"/>
          <p:nvPr/>
        </p:nvSpPr>
        <p:spPr>
          <a:xfrm>
            <a:off x="4630446" y="463800"/>
            <a:ext cx="173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VIDEO CAPTURE</a:t>
            </a:r>
            <a:br>
              <a:rPr lang="en-GB" b="1" dirty="0"/>
            </a:br>
            <a:r>
              <a:rPr lang="en-GB" b="1" dirty="0"/>
              <a:t>DEVICES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23347C-77DF-4AE8-9040-033C917744E1}"/>
              </a:ext>
            </a:extLst>
          </p:cNvPr>
          <p:cNvSpPr txBox="1"/>
          <p:nvPr/>
        </p:nvSpPr>
        <p:spPr>
          <a:xfrm>
            <a:off x="6470863" y="463800"/>
            <a:ext cx="265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HEAD-MOUNTED DISPLAY</a:t>
            </a:r>
            <a:br>
              <a:rPr lang="en-GB" b="1" dirty="0"/>
            </a:br>
            <a:r>
              <a:rPr lang="en-GB" b="1" dirty="0"/>
              <a:t>WITH INCORPORATED UE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Model 40" descr="Sitting Male 2">
                <a:extLst>
                  <a:ext uri="{FF2B5EF4-FFF2-40B4-BE49-F238E27FC236}">
                    <a16:creationId xmlns:a16="http://schemas.microsoft.com/office/drawing/2014/main" id="{2ED85954-7FE0-4EDE-B4FA-85BC0AB359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7316990"/>
                  </p:ext>
                </p:extLst>
              </p:nvPr>
            </p:nvGraphicFramePr>
            <p:xfrm>
              <a:off x="6617408" y="1244677"/>
              <a:ext cx="2512323" cy="447269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12323" cy="4472697"/>
                    </a:xfrm>
                    <a:prstGeom prst="rect">
                      <a:avLst/>
                    </a:prstGeom>
                  </am3d:spPr>
                  <am3d:camera>
                    <am3d:pos x="0" y="0" z="588988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10782" d="1000000"/>
                    <am3d:preTrans dx="564419" dy="-19060719" dz="-3192277"/>
                    <am3d:scale>
                      <am3d:sx n="1000000" d="1000000"/>
                      <am3d:sy n="1000000" d="1000000"/>
                      <am3d:sz n="1000000" d="1000000"/>
                    </am3d:scale>
                    <am3d:rot ax="-3232832" ay="-5086568" az="322601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623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Model 40" descr="Sitting Male 2">
                <a:extLst>
                  <a:ext uri="{FF2B5EF4-FFF2-40B4-BE49-F238E27FC236}">
                    <a16:creationId xmlns:a16="http://schemas.microsoft.com/office/drawing/2014/main" id="{2ED85954-7FE0-4EDE-B4FA-85BC0AB359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7408" y="1244677"/>
                <a:ext cx="2512323" cy="4472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9" name="3D Model 38" descr="Smiling Face With Sunglasses Emoji">
                <a:extLst>
                  <a:ext uri="{FF2B5EF4-FFF2-40B4-BE49-F238E27FC236}">
                    <a16:creationId xmlns:a16="http://schemas.microsoft.com/office/drawing/2014/main" id="{C2093A6E-4C7D-4396-86B8-F4BA552FA7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1794009"/>
                  </p:ext>
                </p:extLst>
              </p:nvPr>
            </p:nvGraphicFramePr>
            <p:xfrm>
              <a:off x="7593008" y="1340074"/>
              <a:ext cx="1595630" cy="1310695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595630" cy="1310695"/>
                    </a:xfrm>
                    <a:prstGeom prst="rect">
                      <a:avLst/>
                    </a:prstGeom>
                  </am3d:spPr>
                  <am3d:camera>
                    <am3d:pos x="0" y="0" z="78334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8884" d="1000000"/>
                    <am3d:preTrans dx="1832" dy="-16799170" dz="-1200816"/>
                    <am3d:scale>
                      <am3d:sx n="1000000" d="1000000"/>
                      <am3d:sy n="1000000" d="1000000"/>
                      <am3d:sz n="1000000" d="1000000"/>
                    </am3d:scale>
                    <am3d:rot ax="797369" ay="-3155247" az="-63757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364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9" name="3D Model 38" descr="Smiling Face With Sunglasses Emoji">
                <a:extLst>
                  <a:ext uri="{FF2B5EF4-FFF2-40B4-BE49-F238E27FC236}">
                    <a16:creationId xmlns:a16="http://schemas.microsoft.com/office/drawing/2014/main" id="{C2093A6E-4C7D-4396-86B8-F4BA552FA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3008" y="1340074"/>
                <a:ext cx="1595630" cy="1310695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D8508352-6D49-407D-A354-B7226C5E2CC8}"/>
              </a:ext>
            </a:extLst>
          </p:cNvPr>
          <p:cNvSpPr/>
          <p:nvPr/>
        </p:nvSpPr>
        <p:spPr>
          <a:xfrm>
            <a:off x="4030458" y="1439315"/>
            <a:ext cx="291856" cy="11130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4DF577-99CB-4685-B4D7-01E772AB6B4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497895" y="1110131"/>
            <a:ext cx="459609" cy="474770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C56D45-B5DC-40B0-9684-3A5533C9484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497895" y="1110131"/>
            <a:ext cx="244693" cy="983274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4632ED-A8A6-4286-ADE1-3BD5A80F50B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800297" y="1110131"/>
            <a:ext cx="0" cy="405079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DF75A7-32C0-4560-BE82-8179648115D8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760053" y="3841754"/>
            <a:ext cx="251879" cy="743637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DDA0D5-360C-4F1B-8D79-24C3D259FD81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3770116" y="1110131"/>
            <a:ext cx="0" cy="785577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8595AF9-2E87-45A3-9DCF-6A53995241D6}"/>
              </a:ext>
            </a:extLst>
          </p:cNvPr>
          <p:cNvSpPr txBox="1"/>
          <p:nvPr/>
        </p:nvSpPr>
        <p:spPr>
          <a:xfrm>
            <a:off x="3022603" y="463800"/>
            <a:ext cx="149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HEAD</a:t>
            </a:r>
            <a:br>
              <a:rPr lang="en-GB" b="1" dirty="0"/>
            </a:br>
            <a:r>
              <a:rPr lang="en-GB" b="1" dirty="0"/>
              <a:t>ORIENTATION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FA8EB1A-1C90-4237-B7B6-B5A9BA3B01F6}"/>
              </a:ext>
            </a:extLst>
          </p:cNvPr>
          <p:cNvCxnSpPr>
            <a:cxnSpLocks/>
          </p:cNvCxnSpPr>
          <p:nvPr/>
        </p:nvCxnSpPr>
        <p:spPr>
          <a:xfrm flipH="1">
            <a:off x="3489599" y="1993352"/>
            <a:ext cx="3996420" cy="4450"/>
          </a:xfrm>
          <a:prstGeom prst="line">
            <a:avLst/>
          </a:prstGeom>
          <a:ln w="31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15018E7-F062-40DA-81C8-846DAD2F2345}"/>
              </a:ext>
            </a:extLst>
          </p:cNvPr>
          <p:cNvSpPr txBox="1"/>
          <p:nvPr/>
        </p:nvSpPr>
        <p:spPr>
          <a:xfrm>
            <a:off x="6564848" y="2436458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HEAD</a:t>
            </a:r>
            <a:br>
              <a:rPr lang="en-GB" b="1" dirty="0"/>
            </a:br>
            <a:r>
              <a:rPr lang="en-GB" b="1" dirty="0"/>
              <a:t>POSITION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1C0403-9918-4E7B-9266-B207634C590D}"/>
              </a:ext>
            </a:extLst>
          </p:cNvPr>
          <p:cNvCxnSpPr>
            <a:cxnSpLocks/>
          </p:cNvCxnSpPr>
          <p:nvPr/>
        </p:nvCxnSpPr>
        <p:spPr>
          <a:xfrm flipV="1">
            <a:off x="7486019" y="2471708"/>
            <a:ext cx="254631" cy="193231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5009D5-4B62-4A88-93BE-93BAEA4C1438}"/>
              </a:ext>
            </a:extLst>
          </p:cNvPr>
          <p:cNvGrpSpPr/>
          <p:nvPr/>
        </p:nvGrpSpPr>
        <p:grpSpPr>
          <a:xfrm>
            <a:off x="-560830" y="-2510798"/>
            <a:ext cx="9749468" cy="8228172"/>
            <a:chOff x="-560830" y="-2510798"/>
            <a:chExt cx="9749468" cy="822817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060956C-7DC1-40A4-8462-02421BD2D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1670" y="3802178"/>
              <a:ext cx="14248" cy="1915196"/>
            </a:xfrm>
            <a:prstGeom prst="line">
              <a:avLst/>
            </a:prstGeom>
            <a:ln w="19050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F8DA769-168A-471E-963A-C3133C8BAFE0}"/>
                </a:ext>
              </a:extLst>
            </p:cNvPr>
            <p:cNvSpPr/>
            <p:nvPr/>
          </p:nvSpPr>
          <p:spPr>
            <a:xfrm>
              <a:off x="2396105" y="3095619"/>
              <a:ext cx="4787992" cy="94654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4F790D-FBC4-492F-B287-7E9E5A97F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6558" y="3233374"/>
              <a:ext cx="14248" cy="2484000"/>
            </a:xfrm>
            <a:prstGeom prst="line">
              <a:avLst/>
            </a:prstGeom>
            <a:ln w="19050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187116-E52F-406B-BBA0-5EE8432C8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8685" y="4385374"/>
              <a:ext cx="14248" cy="1332000"/>
            </a:xfrm>
            <a:prstGeom prst="line">
              <a:avLst/>
            </a:prstGeom>
            <a:ln w="19050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54EC8A-DF87-4CC0-94E1-CBDD5A44E19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087889" y="3914732"/>
              <a:ext cx="14248" cy="1116000"/>
            </a:xfrm>
            <a:prstGeom prst="line">
              <a:avLst/>
            </a:prstGeom>
            <a:ln w="19050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E9A12-F5F8-45FA-ADF3-65FB33A3365E}"/>
                </a:ext>
              </a:extLst>
            </p:cNvPr>
            <p:cNvGrpSpPr/>
            <p:nvPr/>
          </p:nvGrpSpPr>
          <p:grpSpPr>
            <a:xfrm>
              <a:off x="5921007" y="1663038"/>
              <a:ext cx="214077" cy="1708670"/>
              <a:chOff x="5765036" y="2908330"/>
              <a:chExt cx="214077" cy="170867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FFF5447-B8AF-4EFB-AA45-C8A80C06A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7828" y="3141000"/>
                <a:ext cx="14248" cy="147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CA6F687C-AB7A-4BAB-B1F0-ADF892E3B150}"/>
                  </a:ext>
                </a:extLst>
              </p:cNvPr>
              <p:cNvSpPr/>
              <p:nvPr/>
            </p:nvSpPr>
            <p:spPr>
              <a:xfrm rot="5400000">
                <a:off x="5712316" y="2961050"/>
                <a:ext cx="319518" cy="214077"/>
              </a:xfrm>
              <a:prstGeom prst="flowChartManualOperation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6413E8-24C7-49ED-AB87-555EA4AF68C4}"/>
                </a:ext>
              </a:extLst>
            </p:cNvPr>
            <p:cNvGrpSpPr/>
            <p:nvPr/>
          </p:nvGrpSpPr>
          <p:grpSpPr>
            <a:xfrm>
              <a:off x="5651885" y="2152190"/>
              <a:ext cx="214077" cy="1708670"/>
              <a:chOff x="5765036" y="2908330"/>
              <a:chExt cx="214077" cy="170867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455D5F9-02D3-413E-A657-4C5DB2A04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7828" y="3141000"/>
                <a:ext cx="14248" cy="147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lowchart: Manual Operation 20">
                <a:extLst>
                  <a:ext uri="{FF2B5EF4-FFF2-40B4-BE49-F238E27FC236}">
                    <a16:creationId xmlns:a16="http://schemas.microsoft.com/office/drawing/2014/main" id="{462A6276-5BFF-4AC8-959D-C391ED9E9A62}"/>
                  </a:ext>
                </a:extLst>
              </p:cNvPr>
              <p:cNvSpPr/>
              <p:nvPr/>
            </p:nvSpPr>
            <p:spPr>
              <a:xfrm rot="5400000">
                <a:off x="5712316" y="2961050"/>
                <a:ext cx="319518" cy="214077"/>
              </a:xfrm>
              <a:prstGeom prst="flowChartManualOperation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BC4441-74A6-4A49-BF63-2BE2848DC705}"/>
                </a:ext>
              </a:extLst>
            </p:cNvPr>
            <p:cNvCxnSpPr/>
            <p:nvPr/>
          </p:nvCxnSpPr>
          <p:spPr>
            <a:xfrm flipH="1" flipV="1">
              <a:off x="5246370" y="3583103"/>
              <a:ext cx="503050" cy="270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679B3D-20C0-4A49-A135-12C23042F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6370" y="3364677"/>
              <a:ext cx="767430" cy="21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AEAADFF7-F887-4A24-B904-769B202C7EAE}"/>
                </a:ext>
              </a:extLst>
            </p:cNvPr>
            <p:cNvSpPr/>
            <p:nvPr/>
          </p:nvSpPr>
          <p:spPr>
            <a:xfrm>
              <a:off x="4854433" y="3358247"/>
              <a:ext cx="563203" cy="360219"/>
            </a:xfrm>
            <a:prstGeom prst="cube">
              <a:avLst>
                <a:gd name="adj" fmla="val 37340"/>
              </a:avLst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AC7B10-3D31-431A-A207-5E38E2067852}"/>
                </a:ext>
              </a:extLst>
            </p:cNvPr>
            <p:cNvSpPr txBox="1"/>
            <p:nvPr/>
          </p:nvSpPr>
          <p:spPr>
            <a:xfrm>
              <a:off x="3457677" y="4585391"/>
              <a:ext cx="26047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CAMERA HUB</a:t>
              </a:r>
              <a:br>
                <a:rPr lang="en-GB" b="1" dirty="0"/>
              </a:br>
              <a:r>
                <a:rPr lang="en-GB" b="1" dirty="0"/>
                <a:t>WITH INCORPORATED UE</a:t>
              </a: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1" name="3D Model 40" descr="Sitting Male 2">
                  <a:extLst>
                    <a:ext uri="{FF2B5EF4-FFF2-40B4-BE49-F238E27FC236}">
                      <a16:creationId xmlns:a16="http://schemas.microsoft.com/office/drawing/2014/main" id="{2ED85954-7FE0-4EDE-B4FA-85BC0AB3599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88177342"/>
                    </p:ext>
                  </p:extLst>
                </p:nvPr>
              </p:nvGraphicFramePr>
              <p:xfrm>
                <a:off x="6617408" y="1244677"/>
                <a:ext cx="2512323" cy="44726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2512323" cy="4472697"/>
                      </a:xfrm>
                      <a:prstGeom prst="rect">
                        <a:avLst/>
                      </a:prstGeom>
                    </am3d:spPr>
                    <am3d:camera>
                      <am3d:pos x="0" y="0" z="5889887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10782" d="1000000"/>
                      <am3d:preTrans dx="564419" dy="-19060719" dz="-3192277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232832" ay="-5086568" az="3226012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46239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1" name="3D Model 40" descr="Sitting Male 2">
                  <a:extLst>
                    <a:ext uri="{FF2B5EF4-FFF2-40B4-BE49-F238E27FC236}">
                      <a16:creationId xmlns:a16="http://schemas.microsoft.com/office/drawing/2014/main" id="{2ED85954-7FE0-4EDE-B4FA-85BC0AB359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7408" y="1244677"/>
                  <a:ext cx="2512323" cy="4472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9" name="3D Model 38" descr="Smiling Face With Sunglasses Emoji">
                  <a:extLst>
                    <a:ext uri="{FF2B5EF4-FFF2-40B4-BE49-F238E27FC236}">
                      <a16:creationId xmlns:a16="http://schemas.microsoft.com/office/drawing/2014/main" id="{C2093A6E-4C7D-4396-86B8-F4BA552F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2079103"/>
                    </p:ext>
                  </p:extLst>
                </p:nvPr>
              </p:nvGraphicFramePr>
              <p:xfrm>
                <a:off x="7593008" y="1340074"/>
                <a:ext cx="1595630" cy="1310695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1595630" cy="1310695"/>
                      </a:xfrm>
                      <a:prstGeom prst="rect">
                        <a:avLst/>
                      </a:prstGeom>
                    </am3d:spPr>
                    <am3d:camera>
                      <am3d:pos x="0" y="0" z="78334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88884" d="1000000"/>
                      <am3d:preTrans dx="1832" dy="-16799170" dz="-120081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797369" ay="-3155247" az="-637579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233645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9" name="3D Model 38" descr="Smiling Face With Sunglasses Emoji">
                  <a:extLst>
                    <a:ext uri="{FF2B5EF4-FFF2-40B4-BE49-F238E27FC236}">
                      <a16:creationId xmlns:a16="http://schemas.microsoft.com/office/drawing/2014/main" id="{C2093A6E-4C7D-4396-86B8-F4BA552FA70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93008" y="1340074"/>
                  <a:ext cx="1595630" cy="1310695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4DF577-99CB-4685-B4D7-01E772AB6B40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497895" y="1110131"/>
              <a:ext cx="459609" cy="474770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64632ED-A8A6-4286-ADE1-3BD5A80F50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7800297" y="1110131"/>
              <a:ext cx="0" cy="405079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DF75A7-32C0-4560-BE82-8179648115D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4760053" y="3841754"/>
              <a:ext cx="251879" cy="743637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9E6C2087-B61A-4765-ABCC-8819E1085BC6}"/>
                </a:ext>
              </a:extLst>
            </p:cNvPr>
            <p:cNvSpPr/>
            <p:nvPr/>
          </p:nvSpPr>
          <p:spPr>
            <a:xfrm>
              <a:off x="2106165" y="2531927"/>
              <a:ext cx="1160354" cy="2063035"/>
            </a:xfrm>
            <a:prstGeom prst="star3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Wifi icon antenna icon isolated on white Vector Image">
              <a:extLst>
                <a:ext uri="{FF2B5EF4-FFF2-40B4-BE49-F238E27FC236}">
                  <a16:creationId xmlns:a16="http://schemas.microsoft.com/office/drawing/2014/main" id="{9E9CB9E5-6A90-4B2F-B8EC-2FB9BAC3C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13" t="16632" r="16787" b="24051"/>
            <a:stretch/>
          </p:blipFill>
          <p:spPr bwMode="auto">
            <a:xfrm rot="8100000">
              <a:off x="321572" y="-2510798"/>
              <a:ext cx="1219457" cy="118365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5FB19B-1F31-419E-84A1-F0382E75D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9784" y="-1576687"/>
              <a:ext cx="6095602" cy="317608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87B752-ADEE-4F1F-BCAD-F42C171B956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184" y="-1500488"/>
              <a:ext cx="3498432" cy="485873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90B41F-295B-4081-B177-B4564366A5F5}"/>
                </a:ext>
              </a:extLst>
            </p:cNvPr>
            <p:cNvSpPr txBox="1"/>
            <p:nvPr/>
          </p:nvSpPr>
          <p:spPr>
            <a:xfrm>
              <a:off x="4630446" y="463800"/>
              <a:ext cx="173489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VIDEO CAPTURE</a:t>
              </a:r>
              <a:br>
                <a:rPr lang="en-GB" b="1" dirty="0"/>
              </a:br>
              <a:r>
                <a:rPr lang="en-GB" b="1" dirty="0"/>
                <a:t>DEVICES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23347C-77DF-4AE8-9040-033C917744E1}"/>
                </a:ext>
              </a:extLst>
            </p:cNvPr>
            <p:cNvSpPr txBox="1"/>
            <p:nvPr/>
          </p:nvSpPr>
          <p:spPr>
            <a:xfrm>
              <a:off x="6470863" y="463800"/>
              <a:ext cx="26588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HEAD-MOUNTED DISPLAY</a:t>
              </a:r>
              <a:br>
                <a:rPr lang="en-GB" b="1" dirty="0"/>
              </a:br>
              <a:r>
                <a:rPr lang="en-GB" b="1" dirty="0"/>
                <a:t>WITH INCORPORATED UE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85418D-2156-45D8-8904-AA66B3F79530}"/>
                </a:ext>
              </a:extLst>
            </p:cNvPr>
            <p:cNvCxnSpPr>
              <a:cxnSpLocks/>
            </p:cNvCxnSpPr>
            <p:nvPr/>
          </p:nvCxnSpPr>
          <p:spPr>
            <a:xfrm>
              <a:off x="-50658" y="-2326808"/>
              <a:ext cx="0" cy="455184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D40FFB-2B5E-42BF-BFB7-7D98EE7822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0658" y="-2317609"/>
              <a:ext cx="602157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B13DB18-371C-4527-B7C6-6576FB024CFA}"/>
                </a:ext>
              </a:extLst>
            </p:cNvPr>
            <p:cNvGrpSpPr/>
            <p:nvPr/>
          </p:nvGrpSpPr>
          <p:grpSpPr>
            <a:xfrm>
              <a:off x="-560830" y="-407938"/>
              <a:ext cx="1902109" cy="1923148"/>
              <a:chOff x="35179" y="513310"/>
              <a:chExt cx="1902109" cy="1923148"/>
            </a:xfrm>
          </p:grpSpPr>
          <p:sp>
            <p:nvSpPr>
              <p:cNvPr id="49" name="Thought Bubble: Cloud 48">
                <a:extLst>
                  <a:ext uri="{FF2B5EF4-FFF2-40B4-BE49-F238E27FC236}">
                    <a16:creationId xmlns:a16="http://schemas.microsoft.com/office/drawing/2014/main" id="{8BBED156-B802-4D78-BE0D-6CF723FE56C8}"/>
                  </a:ext>
                </a:extLst>
              </p:cNvPr>
              <p:cNvSpPr/>
              <p:nvPr/>
            </p:nvSpPr>
            <p:spPr>
              <a:xfrm flipV="1">
                <a:off x="35179" y="513310"/>
                <a:ext cx="1902109" cy="1923148"/>
              </a:xfrm>
              <a:prstGeom prst="cloudCallout">
                <a:avLst>
                  <a:gd name="adj1" fmla="val -4353"/>
                  <a:gd name="adj2" fmla="val 4286"/>
                </a:avLst>
              </a:prstGeom>
              <a:solidFill>
                <a:schemeClr val="bg1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33B1B27-12EF-401C-86CA-BA6431B58274}"/>
                  </a:ext>
                </a:extLst>
              </p:cNvPr>
              <p:cNvSpPr/>
              <p:nvPr/>
            </p:nvSpPr>
            <p:spPr>
              <a:xfrm>
                <a:off x="538731" y="1072719"/>
                <a:ext cx="534710" cy="534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01061B-2C42-4E24-9831-0E3C9B1CBC87}"/>
                  </a:ext>
                </a:extLst>
              </p:cNvPr>
              <p:cNvSpPr/>
              <p:nvPr/>
            </p:nvSpPr>
            <p:spPr>
              <a:xfrm>
                <a:off x="284144" y="757390"/>
                <a:ext cx="534710" cy="534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1AA977B-163B-4DB2-B18C-147630CCB904}"/>
                  </a:ext>
                </a:extLst>
              </p:cNvPr>
              <p:cNvSpPr/>
              <p:nvPr/>
            </p:nvSpPr>
            <p:spPr>
              <a:xfrm>
                <a:off x="1236644" y="1161250"/>
                <a:ext cx="534710" cy="534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FA9BB0-380F-40BA-83AD-6F45E06B2ED9}"/>
                </a:ext>
              </a:extLst>
            </p:cNvPr>
            <p:cNvSpPr txBox="1"/>
            <p:nvPr/>
          </p:nvSpPr>
          <p:spPr>
            <a:xfrm>
              <a:off x="-310609" y="91971"/>
              <a:ext cx="14016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MEDIA</a:t>
              </a:r>
              <a:br>
                <a:rPr lang="en-GB" b="1" dirty="0"/>
              </a:br>
              <a:r>
                <a:rPr lang="en-GB" b="1" dirty="0"/>
                <a:t>PROCESSING</a:t>
              </a:r>
              <a:br>
                <a:rPr lang="en-GB" b="1" dirty="0"/>
              </a:br>
              <a:r>
                <a:rPr lang="en-GB" b="1" dirty="0"/>
                <a:t>CLOUD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8D4D39-45A6-4FF0-BE12-0007FDBCA176}"/>
                </a:ext>
              </a:extLst>
            </p:cNvPr>
            <p:cNvSpPr txBox="1"/>
            <p:nvPr/>
          </p:nvSpPr>
          <p:spPr>
            <a:xfrm>
              <a:off x="-433826" y="2687267"/>
              <a:ext cx="241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VIRTUAL PARTICIPANTS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4900FC-DAF9-450E-9ED1-87243A00F172}"/>
                </a:ext>
              </a:extLst>
            </p:cNvPr>
            <p:cNvGrpSpPr/>
            <p:nvPr/>
          </p:nvGrpSpPr>
          <p:grpSpPr>
            <a:xfrm>
              <a:off x="-291238" y="2132183"/>
              <a:ext cx="2126191" cy="474143"/>
              <a:chOff x="-280083" y="2132183"/>
              <a:chExt cx="2126191" cy="474143"/>
            </a:xfrm>
          </p:grpSpPr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70" name="3D Model 69" descr="Smiling Face With Sunglasses Emoji">
                    <a:extLst>
                      <a:ext uri="{FF2B5EF4-FFF2-40B4-BE49-F238E27FC236}">
                        <a16:creationId xmlns:a16="http://schemas.microsoft.com/office/drawing/2014/main" id="{E21AC027-34C4-4BCD-AC35-96FCC980A23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06940738"/>
                      </p:ext>
                    </p:extLst>
                  </p:nvPr>
                </p:nvGraphicFramePr>
                <p:xfrm>
                  <a:off x="807540" y="2132183"/>
                  <a:ext cx="494757" cy="474143"/>
                </p:xfrm>
                <a:graphic>
                  <a:graphicData uri="http://schemas.microsoft.com/office/drawing/2017/model3d">
                    <am3d:model3d r:embed="rId4">
                      <am3d:spPr>
                        <a:xfrm>
                          <a:off x="0" y="0"/>
                          <a:ext cx="494757" cy="47414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8334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88884" d="1000000"/>
                        <am3d:preTrans dx="1832" dy="-16799170" dz="-120081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84521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70" name="3D Model 69" descr="Smiling Face With Sunglasses Emoji">
                    <a:extLst>
                      <a:ext uri="{FF2B5EF4-FFF2-40B4-BE49-F238E27FC236}">
                        <a16:creationId xmlns:a16="http://schemas.microsoft.com/office/drawing/2014/main" id="{E21AC027-34C4-4BCD-AC35-96FCC980A23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96385" y="2132183"/>
                    <a:ext cx="494757" cy="4741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71" name="3D Model 70" descr="Smiling Face With Sunglasses Emoji">
                    <a:extLst>
                      <a:ext uri="{FF2B5EF4-FFF2-40B4-BE49-F238E27FC236}">
                        <a16:creationId xmlns:a16="http://schemas.microsoft.com/office/drawing/2014/main" id="{BFD0594E-17CA-46C2-9770-104BCD50171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33198898"/>
                      </p:ext>
                    </p:extLst>
                  </p:nvPr>
                </p:nvGraphicFramePr>
                <p:xfrm>
                  <a:off x="263729" y="2132183"/>
                  <a:ext cx="494757" cy="474143"/>
                </p:xfrm>
                <a:graphic>
                  <a:graphicData uri="http://schemas.microsoft.com/office/drawing/2017/model3d">
                    <am3d:model3d r:embed="rId4">
                      <am3d:spPr>
                        <a:xfrm>
                          <a:off x="0" y="0"/>
                          <a:ext cx="494757" cy="47414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8334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88884" d="1000000"/>
                        <am3d:preTrans dx="1832" dy="-16799170" dz="-120081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84521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71" name="3D Model 70" descr="Smiling Face With Sunglasses Emoji">
                    <a:extLst>
                      <a:ext uri="{FF2B5EF4-FFF2-40B4-BE49-F238E27FC236}">
                        <a16:creationId xmlns:a16="http://schemas.microsoft.com/office/drawing/2014/main" id="{BFD0594E-17CA-46C2-9770-104BCD50171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52574" y="2132183"/>
                    <a:ext cx="494757" cy="4741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72" name="3D Model 71" descr="Smiling Face With Sunglasses Emoji">
                    <a:extLst>
                      <a:ext uri="{FF2B5EF4-FFF2-40B4-BE49-F238E27FC236}">
                        <a16:creationId xmlns:a16="http://schemas.microsoft.com/office/drawing/2014/main" id="{42AC189E-1003-4C98-8AD6-63F99DDC932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06513799"/>
                      </p:ext>
                    </p:extLst>
                  </p:nvPr>
                </p:nvGraphicFramePr>
                <p:xfrm>
                  <a:off x="-280083" y="2132183"/>
                  <a:ext cx="494757" cy="474143"/>
                </p:xfrm>
                <a:graphic>
                  <a:graphicData uri="http://schemas.microsoft.com/office/drawing/2017/model3d">
                    <am3d:model3d r:embed="rId4">
                      <am3d:spPr>
                        <a:xfrm>
                          <a:off x="0" y="0"/>
                          <a:ext cx="494757" cy="47414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8334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88884" d="1000000"/>
                        <am3d:preTrans dx="1832" dy="-16799170" dz="-120081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84521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72" name="3D Model 71" descr="Smiling Face With Sunglasses Emoji">
                    <a:extLst>
                      <a:ext uri="{FF2B5EF4-FFF2-40B4-BE49-F238E27FC236}">
                        <a16:creationId xmlns:a16="http://schemas.microsoft.com/office/drawing/2014/main" id="{42AC189E-1003-4C98-8AD6-63F99DDC932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-291238" y="2132183"/>
                    <a:ext cx="494757" cy="4741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74" name="3D Model 73" descr="Smiling Face With Sunglasses Emoji">
                    <a:extLst>
                      <a:ext uri="{FF2B5EF4-FFF2-40B4-BE49-F238E27FC236}">
                        <a16:creationId xmlns:a16="http://schemas.microsoft.com/office/drawing/2014/main" id="{2D696FA0-75B6-4982-A13D-84EB6DB7CA0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49655120"/>
                      </p:ext>
                    </p:extLst>
                  </p:nvPr>
                </p:nvGraphicFramePr>
                <p:xfrm>
                  <a:off x="1351351" y="2132183"/>
                  <a:ext cx="494757" cy="474143"/>
                </p:xfrm>
                <a:graphic>
                  <a:graphicData uri="http://schemas.microsoft.com/office/drawing/2017/model3d">
                    <am3d:model3d r:embed="rId4">
                      <am3d:spPr>
                        <a:xfrm>
                          <a:off x="0" y="0"/>
                          <a:ext cx="494757" cy="47414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8334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88884" d="1000000"/>
                        <am3d:preTrans dx="1832" dy="-16799170" dz="-120081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84521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74" name="3D Model 73" descr="Smiling Face With Sunglasses Emoji">
                    <a:extLst>
                      <a:ext uri="{FF2B5EF4-FFF2-40B4-BE49-F238E27FC236}">
                        <a16:creationId xmlns:a16="http://schemas.microsoft.com/office/drawing/2014/main" id="{2D696FA0-75B6-4982-A13D-84EB6DB7CA0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40196" y="2132183"/>
                    <a:ext cx="494757" cy="474143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C56D45-B5DC-40B0-9684-3A5533C94842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497895" y="1110131"/>
              <a:ext cx="244693" cy="983274"/>
            </a:xfrm>
            <a:prstGeom prst="straightConnector1">
              <a:avLst/>
            </a:prstGeom>
            <a:ln w="31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0CF757-98BE-4DF7-B139-99CC58DDF15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865963" y="2049519"/>
            <a:ext cx="1881667" cy="26243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2C662E-C52B-4FC5-AD62-218557D219B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 flipV="1">
            <a:off x="6135085" y="1822797"/>
            <a:ext cx="1612545" cy="233357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am Document" ma:contentTypeID="0x010100A35317DCC28344A7B82488658A034A5C010011CAB9D265266044B7E5CEA11B73E195" ma:contentTypeVersion="13" ma:contentTypeDescription=" " ma:contentTypeScope="" ma:versionID="233e6b69d7d2aeae7c49963a1242e9ec">
  <xsd:schema xmlns:xsd="http://www.w3.org/2001/XMLSchema" xmlns:xs="http://www.w3.org/2001/XMLSchema" xmlns:p="http://schemas.microsoft.com/office/2006/metadata/properties" xmlns:ns2="6c1075e1-35e4-4a5d-b5e1-979188a4b2e3" xmlns:ns3="2f6a910d-138e-42c1-8e8a-320c1b7cf3f7" xmlns:ns5="04ff44a5-564b-4868-8f50-e65ce77e8f83" targetNamespace="http://schemas.microsoft.com/office/2006/metadata/properties" ma:root="true" ma:fieldsID="1d23c6d4a891d46b449d7ab31b0e94f4" ns2:_="" ns3:_="" ns5:_="">
    <xsd:import namespace="6c1075e1-35e4-4a5d-b5e1-979188a4b2e3"/>
    <xsd:import namespace="2f6a910d-138e-42c1-8e8a-320c1b7cf3f7"/>
    <xsd:import namespace="04ff44a5-564b-4868-8f50-e65ce77e8f8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NOC_ClusterName" minOccurs="0"/>
                <xsd:element ref="ns3:TNOC_ClusterId" minOccurs="0"/>
                <xsd:element ref="ns2:h15fbb78f4cb41d290e72f301ea2865f" minOccurs="0"/>
                <xsd:element ref="ns2:TaxCatchAll" minOccurs="0"/>
                <xsd:element ref="ns2:TaxCatchAllLabel" minOccurs="0"/>
                <xsd:element ref="ns2:n2a7a23bcc2241cb9261f9a914c7c1bb" minOccurs="0"/>
                <xsd:element ref="ns2:lca20d149a844688b6abf34073d5c21d" minOccurs="0"/>
                <xsd:element ref="ns2:cf581d8792c646118aad2c2c4ecdfa8c" minOccurs="0"/>
                <xsd:element ref="ns2:bac4ab11065f4f6c809c820c57e320e5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  <xsd:element ref="ns5:MediaServiceLocatio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075e1-35e4-4a5d-b5e1-979188a4b2e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15fbb78f4cb41d290e72f301ea2865f" ma:index="13" nillable="true" ma:taxonomy="true" ma:internalName="h15fbb78f4cb41d290e72f301ea2865f" ma:taxonomyFieldName="TNOC_ClusterType" ma:displayName="Cluster type" ma:default="1;#Project|fa11c4c9-105f-402c-bb40-9a56b4989397" ma:fieldId="{115fbb78-f4cb-41d2-90e7-2f301ea2865f}" ma:sspId="7378aa68-586f-4892-bb77-0985b40f41a6" ma:termSetId="e7feef8e-5ede-44cd-b7d5-7ed7dacef0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6854341e-747f-4abf-8052-03d56f7b9e2b}" ma:internalName="TaxCatchAll" ma:showField="CatchAllData" ma:web="6c1075e1-35e4-4a5d-b5e1-979188a4b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6854341e-747f-4abf-8052-03d56f7b9e2b}" ma:internalName="TaxCatchAllLabel" ma:readOnly="true" ma:showField="CatchAllDataLabel" ma:web="6c1075e1-35e4-4a5d-b5e1-979188a4b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2a7a23bcc2241cb9261f9a914c7c1bb" ma:index="17" nillable="true" ma:taxonomy="true" ma:internalName="n2a7a23bcc2241cb9261f9a914c7c1bb" ma:taxonomyFieldName="TNOC_DocumentClassification" ma:displayName="Document classification" ma:default="5;#TNO Internal|1a23c89f-ef54-4907-86fd-8242403ff722" ma:fieldId="{72a7a23b-cc22-41cb-9261-f9a914c7c1bb}" ma:sspId="7378aa68-586f-4892-bb77-0985b40f41a6" ma:termSetId="ff8f31fd-7572-41dc-9fe4-bd4c6d280f3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a20d149a844688b6abf34073d5c21d" ma:index="19" nillable="true" ma:taxonomy="true" ma:internalName="lca20d149a844688b6abf34073d5c21d" ma:taxonomyFieldName="TNOC_DocumentType" ma:displayName="Document type" ma:fieldId="{5ca20d14-9a84-4688-b6ab-f34073d5c21d}" ma:sspId="7378aa68-586f-4892-bb77-0985b40f41a6" ma:termSetId="e8a13a9e-c4f3-4184-b8d9-8210abad49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581d8792c646118aad2c2c4ecdfa8c" ma:index="22" nillable="true" ma:taxonomy="true" ma:internalName="cf581d8792c646118aad2c2c4ecdfa8c" ma:taxonomyFieldName="TNOC_DocumentSetType" ma:displayName="Document set type" ma:readOnly="false" ma:fieldId="{cf581d87-92c6-4611-8aad-2c2c4ecdfa8c}" ma:sspId="7378aa68-586f-4892-bb77-0985b40f41a6" ma:termSetId="a8d4306b-62bf-468f-9587-ff078c8643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4ab11065f4f6c809c820c57e320e5" ma:index="24" nillable="true" ma:taxonomy="true" ma:internalName="bac4ab11065f4f6c809c820c57e320e5" ma:taxonomyFieldName="TNOC_DocumentCategory" ma:displayName="Document category" ma:fieldId="{bac4ab11-065f-4f6c-809c-820c57e320e5}" ma:sspId="7378aa68-586f-4892-bb77-0985b40f41a6" ma:termSetId="94d42b6a-4155-4fa6-95e9-087bc306ceb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a910d-138e-42c1-8e8a-320c1b7cf3f7" elementFormDefault="qualified">
    <xsd:import namespace="http://schemas.microsoft.com/office/2006/documentManagement/types"/>
    <xsd:import namespace="http://schemas.microsoft.com/office/infopath/2007/PartnerControls"/>
    <xsd:element name="TNOC_ClusterName" ma:index="11" nillable="true" ma:displayName="Cluster name" ma:default="Programma ERP Social XR 2020" ma:internalName="TNOC_ClusterName">
      <xsd:simpleType>
        <xsd:restriction base="dms:Text">
          <xsd:maxLength value="255"/>
        </xsd:restriction>
      </xsd:simpleType>
    </xsd:element>
    <xsd:element name="TNOC_ClusterId" ma:index="12" nillable="true" ma:displayName="Cluster ID" ma:default="060.43346" ma:internalName="TNOC_Cluster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f44a5-564b-4868-8f50-e65ce77e8f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9" nillable="true" ma:displayName="Tags" ma:internalName="MediaServiceAutoTags" ma:readOnly="true">
      <xsd:simpleType>
        <xsd:restriction base="dms:Text"/>
      </xsd:simpleType>
    </xsd:element>
    <xsd:element name="MediaServiceOCR" ma:index="3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NOC_ClusterName xmlns="2f6a910d-138e-42c1-8e8a-320c1b7cf3f7">Programma ERP Social XR 2020</TNOC_ClusterName>
    <TNOC_ClusterId xmlns="2f6a910d-138e-42c1-8e8a-320c1b7cf3f7">060.43346</TNOC_ClusterId>
    <cf581d8792c646118aad2c2c4ecdfa8c xmlns="6c1075e1-35e4-4a5d-b5e1-979188a4b2e3">
      <Terms xmlns="http://schemas.microsoft.com/office/infopath/2007/PartnerControls"/>
    </cf581d8792c646118aad2c2c4ecdfa8c>
    <h15fbb78f4cb41d290e72f301ea2865f xmlns="6c1075e1-35e4-4a5d-b5e1-979188a4b2e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</TermName>
          <TermId xmlns="http://schemas.microsoft.com/office/infopath/2007/PartnerControls">fa11c4c9-105f-402c-bb40-9a56b4989397</TermId>
        </TermInfo>
      </Terms>
    </h15fbb78f4cb41d290e72f301ea2865f>
    <n2a7a23bcc2241cb9261f9a914c7c1bb xmlns="6c1075e1-35e4-4a5d-b5e1-979188a4b2e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TNO Internal</TermName>
          <TermId xmlns="http://schemas.microsoft.com/office/infopath/2007/PartnerControls">1a23c89f-ef54-4907-86fd-8242403ff722</TermId>
        </TermInfo>
      </Terms>
    </n2a7a23bcc2241cb9261f9a914c7c1bb>
    <lca20d149a844688b6abf34073d5c21d xmlns="6c1075e1-35e4-4a5d-b5e1-979188a4b2e3">
      <Terms xmlns="http://schemas.microsoft.com/office/infopath/2007/PartnerControls"/>
    </lca20d149a844688b6abf34073d5c21d>
    <bac4ab11065f4f6c809c820c57e320e5 xmlns="6c1075e1-35e4-4a5d-b5e1-979188a4b2e3">
      <Terms xmlns="http://schemas.microsoft.com/office/infopath/2007/PartnerControls"/>
    </bac4ab11065f4f6c809c820c57e320e5>
    <TaxCatchAll xmlns="6c1075e1-35e4-4a5d-b5e1-979188a4b2e3">
      <Value>5</Value>
      <Value>1</Value>
    </TaxCatchAll>
    <_dlc_DocId xmlns="6c1075e1-35e4-4a5d-b5e1-979188a4b2e3">7U2DRRAWAXEX-1430479603-2229</_dlc_DocId>
    <_dlc_DocIdUrl xmlns="6c1075e1-35e4-4a5d-b5e1-979188a4b2e3">
      <Url>https://365tno.sharepoint.com/teams/P060.43346/_layouts/15/DocIdRedir.aspx?ID=7U2DRRAWAXEX-1430479603-2229</Url>
      <Description>7U2DRRAWAXEX-1430479603-2229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CC30403-99CA-4097-90E8-4F0EC4B3D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1075e1-35e4-4a5d-b5e1-979188a4b2e3"/>
    <ds:schemaRef ds:uri="2f6a910d-138e-42c1-8e8a-320c1b7cf3f7"/>
    <ds:schemaRef ds:uri="04ff44a5-564b-4868-8f50-e65ce77e8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AF7F73-FDB2-4999-BD7A-E1D706B72E5C}">
  <ds:schemaRefs>
    <ds:schemaRef ds:uri="http://schemas.microsoft.com/office/infopath/2007/PartnerControls"/>
    <ds:schemaRef ds:uri="http://purl.org/dc/terms/"/>
    <ds:schemaRef ds:uri="6c1075e1-35e4-4a5d-b5e1-979188a4b2e3"/>
    <ds:schemaRef ds:uri="http://schemas.microsoft.com/office/2006/metadata/properties"/>
    <ds:schemaRef ds:uri="http://schemas.microsoft.com/office/2006/documentManagement/types"/>
    <ds:schemaRef ds:uri="04ff44a5-564b-4868-8f50-e65ce77e8f83"/>
    <ds:schemaRef ds:uri="http://purl.org/dc/elements/1.1/"/>
    <ds:schemaRef ds:uri="2f6a910d-138e-42c1-8e8a-320c1b7cf3f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FD3E85-979C-40C0-9EE6-C17AC58F2CE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1BE13DC-BD2A-4F22-8F5B-EBBC5559CC0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9903</TotalTime>
  <Words>192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Litjens, R. (Remco)</dc:creator>
  <cp:lastModifiedBy>João Alberto Janeiro Horta de Morais</cp:lastModifiedBy>
  <cp:revision>9</cp:revision>
  <dcterms:created xsi:type="dcterms:W3CDTF">2020-09-28T12:00:19Z</dcterms:created>
  <dcterms:modified xsi:type="dcterms:W3CDTF">2021-01-04T18:25:55Z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0x010100A35317DCC28344A7B82488658A034A5C010011CAB9D265266044B7E5CEA11B73E195</vt:lpwstr>
  </property>
  <property fmtid="{D5CDD505-2E9C-101B-9397-08002B2CF9AE}" pid="3" name="TNOC_DocumentClassification">
    <vt:lpwstr>5;#TNO Internal|1a23c89f-ef54-4907-86fd-8242403ff722</vt:lpwstr>
  </property>
  <property fmtid="{D5CDD505-2E9C-101B-9397-08002B2CF9AE}" pid="4" name="TNOC_DocumentType">
    <vt:lpwstr/>
  </property>
  <property fmtid="{D5CDD505-2E9C-101B-9397-08002B2CF9AE}" pid="5" name="TNOC_ClusterType">
    <vt:lpwstr>1;#Project|fa11c4c9-105f-402c-bb40-9a56b4989397</vt:lpwstr>
  </property>
  <property fmtid="{D5CDD505-2E9C-101B-9397-08002B2CF9AE}" pid="6" name="TNOC_DocumentCategory">
    <vt:lpwstr/>
  </property>
  <property fmtid="{D5CDD505-2E9C-101B-9397-08002B2CF9AE}" pid="7" name="TNOC_DocumentSetType">
    <vt:lpwstr/>
  </property>
  <property fmtid="{D5CDD505-2E9C-101B-9397-08002B2CF9AE}" pid="8" name="_dlc_DocIdItemGuid">
    <vt:lpwstr>fdc16c65-90a5-489d-89d9-84020ac1394e</vt:lpwstr>
  </property>
</Properties>
</file>