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6761-A883-F1DA-D746-CDB78C7E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6531-9704-2DD3-C7DF-AE483293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3C7E3-6076-3073-4C34-CCEAF053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F9071-2565-377F-1815-0A85CF7D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F1496-F53D-157E-9F72-1ADE2A5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58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54B83-EC48-46EB-6C5C-2CD8F9C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4F60A7-A3FC-0733-3847-26CE8DD5E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79B8F-D125-334D-1AF3-0CFF2EAC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AB9BE-7F10-1715-68A1-CA27ACEB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655DB-E8E7-403E-FD7F-ECD84DD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79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86E1F-6ED5-C4A5-92D2-2D751E73A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76C0FB-0A18-899C-0E36-AEE247BC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0F7CA-5357-ADE6-5238-36A4F2C6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0BF1B-A94C-E4F3-4B42-2F7C6ED0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16318-443C-0E30-3BA0-1E6FD672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6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0538-4F8D-1580-F9F1-A8BBD63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430B1-DC73-ADA1-E7DF-117C354A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7D423-F9A3-92BC-F93E-F673198C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012F3-6A5E-8F50-4881-F74BFC20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F70FA-835B-BBDD-E7E6-5A44678A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7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DA543-2102-61C5-E3CF-03356F0D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EDCC2-66DC-783A-BF33-13595F07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80468-8AA2-5CB7-6C62-969421D7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1EFF2-1A36-FF3C-D670-DA548F81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EB350-3AE5-12D6-CE38-2CD7BAB8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9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A948-723C-DD7C-CCFD-676C9CCA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1B34E-989A-05C7-B6F9-9D18AC18C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94D19-87FD-5DB5-2FE0-73809422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1FA74-4BD6-50D7-EDC1-3FFC8821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2AB41-2E62-16F7-F5F6-6955B415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2728A9-11A7-37A2-3243-A983A42D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1ED73-8C19-5DC7-8B77-EFC95699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ADC65F-905C-E4E4-A99A-07C5A368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FEAE0-33BB-53DA-5396-6EE438857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44B808-FCBD-9578-F6E0-D2401200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5173A9-F927-069D-8D84-1EDB1A3FE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5BF33F-5983-BDFF-93E3-000BEDEB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455061-201E-C041-2C97-DAC8B4B3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1BD02A-D871-67E8-A329-D53262B2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6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430FF-1C06-3532-BEC9-BB11D756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2BF05C-E23C-B576-FD9C-03D0FA9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FFE2A2-1CAF-4A2F-6605-F9B7256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0F2EE9-1ED3-3C39-8BB2-A90D64F0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4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8AE38-A196-38D9-AFBB-34FB9C3C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224498-0726-2FAB-3564-260E295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DD768-ED72-B9B7-3046-9E504D99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1C40C-EBEE-8E4C-4437-AFE056DD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55528-EB35-B2FF-774C-50B17DB5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3D0A6-C64D-FD7B-8C47-D8EE371B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6512DA-A60F-C702-55A9-98C842C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E38F3-6771-0FA3-5446-6F865477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C5898-AFE3-2A2D-A058-7BCCF861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5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B854F-8E2F-3050-7298-5B5644A6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0AF773-C651-AE51-6371-C39B8BD3C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3E13B7-2009-3E79-18A1-665876E9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4AD51-CCD3-CA6F-8AC8-B96A1810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58132-C398-708E-6742-BD5AC87B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7A577-413D-5C04-31DE-2FA283FD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3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4108A0-9FB2-7A7E-64D8-6184B339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D8B6E-69AF-CBAC-C069-6D147062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3430A-67E5-4D8E-B524-E5F63CD7B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1003-D426-435E-8F0E-34F29CFEA1CD}" type="datetimeFigureOut">
              <a:rPr lang="es-ES" smtClean="0"/>
              <a:t>23/01/2023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124BD-F8D3-2A61-A96C-F0FBD685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AF65C-2089-388B-3048-21F0C14AB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2850-7361-46A0-B3FB-7F3D9390F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9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ca.com/futbol/mundial/calendario/cuadro-final.html?intcmp=MENUMIGA&amp;s_kw=fase-final" TargetMode="External"/><Relationship Id="rId2" Type="http://schemas.openxmlformats.org/officeDocument/2006/relationships/hyperlink" Target="https://public.flourish.studio/story/1808496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FA World Cup Qatar 2022 Logo, Quelle: FIFA">
            <a:extLst>
              <a:ext uri="{FF2B5EF4-FFF2-40B4-BE49-F238E27FC236}">
                <a16:creationId xmlns:a16="http://schemas.microsoft.com/office/drawing/2014/main" id="{3B7B7009-D5FD-1CF7-A7AC-F133C8E6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4"/>
            <a:ext cx="12192000" cy="67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A13B6D-BFFE-B936-4EF4-1C56F12B2494}"/>
              </a:ext>
            </a:extLst>
          </p:cNvPr>
          <p:cNvSpPr/>
          <p:nvPr/>
        </p:nvSpPr>
        <p:spPr>
          <a:xfrm>
            <a:off x="1524000" y="428625"/>
            <a:ext cx="9505950" cy="681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Mundial de fútbol Qatar 2022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02844D7-8F05-A973-63C4-FC93D81E5263}"/>
              </a:ext>
            </a:extLst>
          </p:cNvPr>
          <p:cNvSpPr/>
          <p:nvPr/>
        </p:nvSpPr>
        <p:spPr>
          <a:xfrm>
            <a:off x="1524000" y="1268963"/>
            <a:ext cx="9505950" cy="6817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Habilidades y variables determinantes para un buen resultado futbolístico (juego FIFA)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E859B1-ABAF-A33F-984C-96D90EC60AA0}"/>
              </a:ext>
            </a:extLst>
          </p:cNvPr>
          <p:cNvSpPr txBox="1"/>
          <p:nvPr/>
        </p:nvSpPr>
        <p:spPr>
          <a:xfrm>
            <a:off x="1595535" y="2556588"/>
            <a:ext cx="9505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Link presentación </a:t>
            </a:r>
            <a:r>
              <a:rPr lang="es-ES" dirty="0" err="1"/>
              <a:t>Flourish</a:t>
            </a:r>
            <a:r>
              <a:rPr lang="es-ES" dirty="0"/>
              <a:t>: </a:t>
            </a:r>
            <a:r>
              <a:rPr lang="es-ES" b="0" i="0" u="none" strike="noStrike" dirty="0">
                <a:effectLst/>
                <a:latin typeface="Source Sans Pro" panose="020B0503030403020204" pitchFamily="34" charset="0"/>
                <a:hlinkClick r:id="rId2"/>
              </a:rPr>
              <a:t>https://public.flourish.studio/story/1808496/</a:t>
            </a:r>
            <a:endParaRPr lang="es-ES" dirty="0"/>
          </a:p>
          <a:p>
            <a:endParaRPr lang="es-ES" dirty="0"/>
          </a:p>
          <a:p>
            <a:r>
              <a:rPr lang="es-ES" dirty="0"/>
              <a:t>Link datos y código (GitHub): </a:t>
            </a:r>
          </a:p>
          <a:p>
            <a:endParaRPr lang="es-ES" dirty="0"/>
          </a:p>
          <a:p>
            <a:r>
              <a:rPr lang="es-ES" dirty="0"/>
              <a:t>Origen de los datos: </a:t>
            </a:r>
          </a:p>
          <a:p>
            <a:pPr lvl="1"/>
            <a:r>
              <a:rPr lang="en-US" dirty="0"/>
              <a:t>https://www.kaggle.com/datasets/stefanoleone992/fifa-22- </a:t>
            </a:r>
            <a:r>
              <a:rPr lang="en-US" dirty="0" err="1"/>
              <a:t>complete-player-dataset?select</a:t>
            </a:r>
            <a:r>
              <a:rPr lang="en-US" dirty="0"/>
              <a:t>=female_players_16.csv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https://www.marca.com/futbol/mundial/calendario/cuadro-final.html?intcmp=MENUMIGA&amp;s_kw=fase-final</a:t>
            </a:r>
            <a:endParaRPr lang="es-ES" dirty="0"/>
          </a:p>
          <a:p>
            <a:endParaRPr lang="es-ES" dirty="0"/>
          </a:p>
          <a:p>
            <a:r>
              <a:rPr lang="es-ES" dirty="0"/>
              <a:t>Licencia de los datos: CC0 1.0 Universal</a:t>
            </a:r>
          </a:p>
          <a:p>
            <a:endParaRPr lang="es-ES" dirty="0"/>
          </a:p>
          <a:p>
            <a:r>
              <a:rPr lang="es-ES" dirty="0"/>
              <a:t>Julio Moraleda Castro</a:t>
            </a:r>
          </a:p>
        </p:txBody>
      </p:sp>
    </p:spTree>
    <p:extLst>
      <p:ext uri="{BB962C8B-B14F-4D97-AF65-F5344CB8AC3E}">
        <p14:creationId xmlns:p14="http://schemas.microsoft.com/office/powerpoint/2010/main" val="15971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D0850FA-F833-70E1-9FEA-5475580E9DF8}"/>
              </a:ext>
            </a:extLst>
          </p:cNvPr>
          <p:cNvSpPr/>
          <p:nvPr/>
        </p:nvSpPr>
        <p:spPr>
          <a:xfrm>
            <a:off x="1343025" y="158620"/>
            <a:ext cx="9505950" cy="6817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Análisis de correlación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 err="1">
                <a:solidFill>
                  <a:schemeClr val="tx1"/>
                </a:solidFill>
              </a:rPr>
              <a:t>Correlación</a:t>
            </a:r>
            <a:r>
              <a:rPr lang="es-ES" sz="1800" dirty="0">
                <a:solidFill>
                  <a:schemeClr val="tx1"/>
                </a:solidFill>
              </a:rPr>
              <a:t> entre habilidades futbolísticas (juego FIFA) y resultados en el mundial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AC2DD5-D758-B37F-D35A-4E201859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8" y="921506"/>
            <a:ext cx="7772399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D0850FA-F833-70E1-9FEA-5475580E9DF8}"/>
              </a:ext>
            </a:extLst>
          </p:cNvPr>
          <p:cNvSpPr/>
          <p:nvPr/>
        </p:nvSpPr>
        <p:spPr>
          <a:xfrm>
            <a:off x="1343025" y="158620"/>
            <a:ext cx="9505950" cy="6817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Análisis de correlación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 err="1">
                <a:solidFill>
                  <a:schemeClr val="tx1"/>
                </a:solidFill>
              </a:rPr>
              <a:t>Correlación</a:t>
            </a:r>
            <a:r>
              <a:rPr lang="es-ES" sz="1800" dirty="0">
                <a:solidFill>
                  <a:schemeClr val="tx1"/>
                </a:solidFill>
              </a:rPr>
              <a:t> entre habilidades futbolísticas máximas (juego FIFA) y resultados en el mundial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10238FDE-2495-4003-BC66-FFFFD754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86" y="933450"/>
            <a:ext cx="782602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D0850FA-F833-70E1-9FEA-5475580E9DF8}"/>
              </a:ext>
            </a:extLst>
          </p:cNvPr>
          <p:cNvSpPr/>
          <p:nvPr/>
        </p:nvSpPr>
        <p:spPr>
          <a:xfrm>
            <a:off x="1343025" y="158620"/>
            <a:ext cx="9505950" cy="6817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Análisis de correlación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 err="1">
                <a:solidFill>
                  <a:schemeClr val="tx1"/>
                </a:solidFill>
              </a:rPr>
              <a:t>Correlación</a:t>
            </a:r>
            <a:r>
              <a:rPr lang="es-ES" sz="1800" dirty="0">
                <a:solidFill>
                  <a:schemeClr val="tx1"/>
                </a:solidFill>
              </a:rPr>
              <a:t> entre habilidades futbolísticas mínimas (juego FIFA) y resultados en el mundial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FE340374-3AB2-C2F1-9C64-454E14813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67" y="933450"/>
            <a:ext cx="7363866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6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D0850FA-F833-70E1-9FEA-5475580E9DF8}"/>
              </a:ext>
            </a:extLst>
          </p:cNvPr>
          <p:cNvSpPr/>
          <p:nvPr/>
        </p:nvSpPr>
        <p:spPr>
          <a:xfrm>
            <a:off x="1343025" y="158620"/>
            <a:ext cx="9505950" cy="68171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Análisis de correlación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 err="1">
                <a:solidFill>
                  <a:schemeClr val="tx1"/>
                </a:solidFill>
              </a:rPr>
              <a:t>Correlación</a:t>
            </a:r>
            <a:r>
              <a:rPr lang="es-ES" sz="1800" dirty="0">
                <a:solidFill>
                  <a:schemeClr val="tx1"/>
                </a:solidFill>
              </a:rPr>
              <a:t> entre habilidades futbolísticas seleccionadas (juego FIFA) y resultados en el mundial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4270392-B567-D05B-87E2-72DE9B29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17" y="981074"/>
            <a:ext cx="740076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179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- -</dc:creator>
  <cp:lastModifiedBy>- -</cp:lastModifiedBy>
  <cp:revision>1</cp:revision>
  <dcterms:created xsi:type="dcterms:W3CDTF">2023-01-23T19:38:23Z</dcterms:created>
  <dcterms:modified xsi:type="dcterms:W3CDTF">2023-01-23T22:13:58Z</dcterms:modified>
</cp:coreProperties>
</file>