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5338-C2A4-2474-59FC-09E7C781D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1DF82-2523-73AD-2666-F47C9902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C2D841-32EB-3ADC-BA5F-93D4616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C15F4-6CF3-7D7D-B0EE-1B30FDEB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1DB0C-545F-AB16-802D-D69F43D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8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4B7F5-23D8-5DCD-A284-387239D1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4D33B0-05D0-8557-1B34-3337E160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C1DB8-5B57-8402-3EC5-B536089A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E5D20-DD49-A2A5-EC03-35D8B586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FB3546-D127-9D45-A7CE-C56AE9AB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69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F54AD0-0FEA-BE55-8AD5-A494E692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D1259-F26E-ABCA-A7D8-10467264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81001-5BD0-97E3-AB07-A76F799B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8C59E8-AC65-4052-0D0C-38967B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E7B9B-5AD9-519E-1C35-BD93BB2C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91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CE1CE-7341-1513-898E-57B0CFB0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5C6E-B834-24B3-64AF-A5C23334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84C76-507D-A98A-A49F-1D4579AE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F6447-F758-9F52-8C59-2416F652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466D1-CA29-A60E-6B3D-E7CBD3D0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7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EC250-3165-EE18-DC7B-FF1FA50A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751EB-D097-8EE5-DF81-25DA023E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60EFF-6D00-59A1-693D-854731F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7F33D-42E1-1E4D-A478-E62341B3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6341A-0989-D2B2-A899-58AFFD56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1757-F44F-F5F2-BB1F-6D85A436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FD232-969C-9277-C972-284DE713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EC92B-653C-9907-120B-12AE8C13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C1B2C6-17B0-1FA3-2803-1FBF3F28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1FD1C-E2D9-CAAB-096B-B9378831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818ABF-38D4-333A-D1B7-8D532F7B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6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742A-E390-8CE9-C11F-7539C5F8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8F617-708E-A6DB-D0B8-AC89580E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86BEE-EB0C-ED3E-5558-FB22EE958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4EC26-B5B0-F7D7-CDA0-57FEC7A37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C5EB2-E3A3-FE3C-73EA-FC7ABC8EB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79C665-51F9-3B8F-A183-D74DC598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8C58B3-0B65-34A3-DCF4-B6C7B55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D64C29-10DC-C2EB-C335-0EFF778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13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3946-D37B-E8BA-BFB5-1B40624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36B501-D885-3CFB-D2CB-4DED29B3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4762A7-B54A-B507-585D-87905238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C62B11-3C0D-ACEE-19BE-ACABC3A4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5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79082A-F024-FA0A-0862-031F6502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B04A33-B5DE-49BB-E686-290BAD24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720CB4-B57D-003B-9C0F-7C5C2C2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1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2034-18FD-272D-B8C8-573D47B6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867E2-DFFF-7FF1-C906-4E23AD85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56B955-10AD-8EFC-EF36-C556F9E6C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965FF-2C02-86AD-DBC8-D9E8A8D1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111D8E-6A20-074F-AC73-B24B2DE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6216E-1103-59AF-D2A8-71C7EBE1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007FB-BBC0-0120-6890-3FDF9B7B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257A04-B74A-DC74-5E07-62C1F9C01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6E204A-A4D5-D2BB-1894-E0EAA21D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135C63-7C76-B6AA-79C0-4AC47FE1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96F2C-4638-0337-2C44-8FD7C74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BE641-4041-E641-215C-564AB9F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4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40EFFA-84B4-61CB-6737-875776EB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4D0359-87A3-61D9-1B68-D48CF04A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6062A-2BEA-B73F-08CD-D2E74263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E1CD-E6C3-4E17-ADBD-067D71AE3FE1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33F55-A866-1A11-759D-8A0147412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255AB1-62CD-4E83-96E0-3FFE04BF5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10E3-C469-4381-9122-6A1C0A8374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4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osistemahuawei.xataka.com/principales-hitos-historia-inteligencia-artificial/" TargetMode="External"/><Relationship Id="rId2" Type="http://schemas.openxmlformats.org/officeDocument/2006/relationships/hyperlink" Target="https://www.kaggle.com/datasets/taranmarley/perth-temperatures-and-rainfall?select=PerthTemperatur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oraledac/Visualizacion-de-datos---PEC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394F1-0FCB-A978-8EE2-DED76DF6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690"/>
            <a:ext cx="10515600" cy="626998"/>
          </a:xfrm>
        </p:spPr>
        <p:txBody>
          <a:bodyPr>
            <a:normAutofit fontScale="90000"/>
          </a:bodyPr>
          <a:lstStyle/>
          <a:p>
            <a:r>
              <a:rPr lang="es-ES" dirty="0"/>
              <a:t>Links de fuentes de datos: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53672-A3B5-8DFF-4664-9BD26F2C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hlinkClick r:id="rId2"/>
              </a:rPr>
              <a:t>https://www.kaggle.com/datasets/taranmarley/perth-temperatures-and-rainfall?select=PerthTemperatures.csv</a:t>
            </a:r>
            <a:endParaRPr lang="es-ES" sz="2400" dirty="0"/>
          </a:p>
          <a:p>
            <a:r>
              <a:rPr lang="es-ES" sz="2400" dirty="0">
                <a:hlinkClick r:id="rId3"/>
              </a:rPr>
              <a:t>https://ecosistemahuawei.xataka.com/principales-hitos-historia-inteligencia-artificial/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Repositorio en </a:t>
            </a:r>
            <a:r>
              <a:rPr lang="es-ES" sz="2400" dirty="0" err="1"/>
              <a:t>Github</a:t>
            </a:r>
            <a:r>
              <a:rPr lang="es-ES" sz="2400" dirty="0"/>
              <a:t>: </a:t>
            </a:r>
            <a:r>
              <a:rPr lang="es-ES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Visualizacion</a:t>
            </a:r>
            <a:r>
              <a:rPr lang="es-E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s-ES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de-datos</a:t>
            </a:r>
            <a:r>
              <a:rPr lang="es-E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---PEC2</a:t>
            </a:r>
            <a:endParaRPr lang="es-ES" sz="2400" dirty="0"/>
          </a:p>
          <a:p>
            <a:r>
              <a:rPr lang="es-ES" sz="2400" dirty="0"/>
              <a:t>Autor: jmoraledac@uoc.edu</a:t>
            </a:r>
          </a:p>
          <a:p>
            <a:r>
              <a:rPr lang="es-ES" sz="2400" dirty="0">
                <a:hlinkClick r:id="rId4"/>
              </a:rPr>
              <a:t>https://github.com/jmoraledac/Visualizacion-de-datos---PEC2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72826-E4C3-3E7B-A3E9-E320E4D9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5" y="739811"/>
            <a:ext cx="9936713" cy="5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73D274-3AE8-FEC7-25D3-914D7EE6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58" y="786528"/>
            <a:ext cx="9768762" cy="54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559A428-7C51-2880-666E-5582C8CE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36" y="616949"/>
            <a:ext cx="9680024" cy="562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3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>
            <a:extLst>
              <a:ext uri="{FF2B5EF4-FFF2-40B4-BE49-F238E27FC236}">
                <a16:creationId xmlns:a16="http://schemas.microsoft.com/office/drawing/2014/main" id="{7C9E3505-821C-4898-409B-B185B98F10B8}"/>
              </a:ext>
            </a:extLst>
          </p:cNvPr>
          <p:cNvGrpSpPr/>
          <p:nvPr/>
        </p:nvGrpSpPr>
        <p:grpSpPr>
          <a:xfrm>
            <a:off x="419877" y="1046078"/>
            <a:ext cx="10730204" cy="5291682"/>
            <a:chOff x="0" y="62605"/>
            <a:chExt cx="11692647" cy="6721976"/>
          </a:xfrm>
        </p:grpSpPr>
        <p:sp>
          <p:nvSpPr>
            <p:cNvPr id="4" name="Flecha: a la derecha con muesca 3">
              <a:extLst>
                <a:ext uri="{FF2B5EF4-FFF2-40B4-BE49-F238E27FC236}">
                  <a16:creationId xmlns:a16="http://schemas.microsoft.com/office/drawing/2014/main" id="{7F8C8821-F48B-9E86-AB6F-E7F11E63341E}"/>
                </a:ext>
              </a:extLst>
            </p:cNvPr>
            <p:cNvSpPr/>
            <p:nvPr/>
          </p:nvSpPr>
          <p:spPr>
            <a:xfrm>
              <a:off x="418289" y="2657554"/>
              <a:ext cx="11274358" cy="1601855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dirty="0">
                  <a:latin typeface="Engravers MT" panose="02090707080505020304" pitchFamily="18" charset="0"/>
                </a:rPr>
                <a:t>HITOS DE LA INTELIGENCIA ARTIFICIAL</a:t>
              </a:r>
            </a:p>
          </p:txBody>
        </p:sp>
        <p:sp>
          <p:nvSpPr>
            <p:cNvPr id="6" name="Globo: flecha hacia abajo 5">
              <a:extLst>
                <a:ext uri="{FF2B5EF4-FFF2-40B4-BE49-F238E27FC236}">
                  <a16:creationId xmlns:a16="http://schemas.microsoft.com/office/drawing/2014/main" id="{9770D46C-5483-07EB-27EF-2BAD48C31453}"/>
                </a:ext>
              </a:extLst>
            </p:cNvPr>
            <p:cNvSpPr/>
            <p:nvPr/>
          </p:nvSpPr>
          <p:spPr>
            <a:xfrm>
              <a:off x="246433" y="2237370"/>
              <a:ext cx="914400" cy="719847"/>
            </a:xfrm>
            <a:prstGeom prst="down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1950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7F09FF9-8F3F-FA29-A9DC-995A33A62C91}"/>
                </a:ext>
              </a:extLst>
            </p:cNvPr>
            <p:cNvSpPr/>
            <p:nvPr/>
          </p:nvSpPr>
          <p:spPr>
            <a:xfrm>
              <a:off x="17833" y="1867720"/>
              <a:ext cx="1371600" cy="36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Test de Turing</a:t>
              </a:r>
            </a:p>
          </p:txBody>
        </p:sp>
        <p:sp>
          <p:nvSpPr>
            <p:cNvPr id="9" name="Globo: flecha hacia arriba 8">
              <a:extLst>
                <a:ext uri="{FF2B5EF4-FFF2-40B4-BE49-F238E27FC236}">
                  <a16:creationId xmlns:a16="http://schemas.microsoft.com/office/drawing/2014/main" id="{C35A6EF9-64E9-6FC1-3C5D-B923335FDE63}"/>
                </a:ext>
              </a:extLst>
            </p:cNvPr>
            <p:cNvSpPr/>
            <p:nvPr/>
          </p:nvSpPr>
          <p:spPr>
            <a:xfrm>
              <a:off x="859275" y="3968891"/>
              <a:ext cx="914400" cy="719847"/>
            </a:xfrm>
            <a:prstGeom prst="up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1956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C12C3AE-ED40-2240-EA35-986F3E0438CC}"/>
                </a:ext>
              </a:extLst>
            </p:cNvPr>
            <p:cNvSpPr/>
            <p:nvPr/>
          </p:nvSpPr>
          <p:spPr>
            <a:xfrm>
              <a:off x="643645" y="4688738"/>
              <a:ext cx="1371600" cy="719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Término “Inteligencia Artificial”</a:t>
              </a:r>
            </a:p>
          </p:txBody>
        </p:sp>
        <p:sp>
          <p:nvSpPr>
            <p:cNvPr id="11" name="Globo: flecha hacia abajo 10">
              <a:extLst>
                <a:ext uri="{FF2B5EF4-FFF2-40B4-BE49-F238E27FC236}">
                  <a16:creationId xmlns:a16="http://schemas.microsoft.com/office/drawing/2014/main" id="{922E1CC3-D044-B259-D3E6-8AAA6563B9D3}"/>
                </a:ext>
              </a:extLst>
            </p:cNvPr>
            <p:cNvSpPr/>
            <p:nvPr/>
          </p:nvSpPr>
          <p:spPr>
            <a:xfrm>
              <a:off x="2002275" y="2237370"/>
              <a:ext cx="914400" cy="719847"/>
            </a:xfrm>
            <a:prstGeom prst="down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1966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101D539-EB2F-D399-5CD8-9ABE286DB9EA}"/>
                </a:ext>
              </a:extLst>
            </p:cNvPr>
            <p:cNvSpPr/>
            <p:nvPr/>
          </p:nvSpPr>
          <p:spPr>
            <a:xfrm>
              <a:off x="1773675" y="1867720"/>
              <a:ext cx="1371600" cy="36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Primer </a:t>
              </a:r>
              <a:r>
                <a:rPr lang="es-ES" sz="1400" dirty="0" err="1"/>
                <a:t>chatbot</a:t>
              </a:r>
              <a:endParaRPr lang="es-ES" sz="1400" dirty="0"/>
            </a:p>
          </p:txBody>
        </p:sp>
        <p:sp>
          <p:nvSpPr>
            <p:cNvPr id="13" name="Globo: flecha hacia arriba 12">
              <a:extLst>
                <a:ext uri="{FF2B5EF4-FFF2-40B4-BE49-F238E27FC236}">
                  <a16:creationId xmlns:a16="http://schemas.microsoft.com/office/drawing/2014/main" id="{3ECA3BEA-8605-EE7D-3C8D-1631AEF8961B}"/>
                </a:ext>
              </a:extLst>
            </p:cNvPr>
            <p:cNvSpPr/>
            <p:nvPr/>
          </p:nvSpPr>
          <p:spPr>
            <a:xfrm>
              <a:off x="3145275" y="3968891"/>
              <a:ext cx="914400" cy="719847"/>
            </a:xfrm>
            <a:prstGeom prst="up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1970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34EADE2-F00D-1BFE-ABFD-950BF28FC213}"/>
                </a:ext>
              </a:extLst>
            </p:cNvPr>
            <p:cNvSpPr/>
            <p:nvPr/>
          </p:nvSpPr>
          <p:spPr>
            <a:xfrm>
              <a:off x="2929645" y="4688738"/>
              <a:ext cx="1371600" cy="719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Invierno de la IA</a:t>
              </a:r>
            </a:p>
            <a:p>
              <a:pPr algn="ctr"/>
              <a:r>
                <a:rPr lang="es-ES" sz="1200" dirty="0"/>
                <a:t>Expectativas no cumplidas</a:t>
              </a:r>
            </a:p>
          </p:txBody>
        </p:sp>
        <p:sp>
          <p:nvSpPr>
            <p:cNvPr id="15" name="Globo: flecha hacia abajo 14">
              <a:extLst>
                <a:ext uri="{FF2B5EF4-FFF2-40B4-BE49-F238E27FC236}">
                  <a16:creationId xmlns:a16="http://schemas.microsoft.com/office/drawing/2014/main" id="{42AC13A5-B20C-2E0D-E762-F2911A9BA61C}"/>
                </a:ext>
              </a:extLst>
            </p:cNvPr>
            <p:cNvSpPr/>
            <p:nvPr/>
          </p:nvSpPr>
          <p:spPr>
            <a:xfrm>
              <a:off x="4215317" y="2237370"/>
              <a:ext cx="914400" cy="719847"/>
            </a:xfrm>
            <a:prstGeom prst="down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1980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9954FA2-37C2-6CED-CB50-A609552D3FCD}"/>
                </a:ext>
              </a:extLst>
            </p:cNvPr>
            <p:cNvSpPr/>
            <p:nvPr/>
          </p:nvSpPr>
          <p:spPr>
            <a:xfrm>
              <a:off x="3986717" y="1731532"/>
              <a:ext cx="1371600" cy="50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Coche guiado por IA</a:t>
              </a:r>
            </a:p>
          </p:txBody>
        </p:sp>
        <p:sp>
          <p:nvSpPr>
            <p:cNvPr id="17" name="Globo: flecha hacia arriba 16">
              <a:extLst>
                <a:ext uri="{FF2B5EF4-FFF2-40B4-BE49-F238E27FC236}">
                  <a16:creationId xmlns:a16="http://schemas.microsoft.com/office/drawing/2014/main" id="{D11320E6-FB9E-A13B-103A-29CDE14BFD5A}"/>
                </a:ext>
              </a:extLst>
            </p:cNvPr>
            <p:cNvSpPr/>
            <p:nvPr/>
          </p:nvSpPr>
          <p:spPr>
            <a:xfrm>
              <a:off x="5405335" y="3968891"/>
              <a:ext cx="914400" cy="719847"/>
            </a:xfrm>
            <a:prstGeom prst="up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1996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EBC18B5B-D857-6D73-D30C-B88A65CD9A70}"/>
                </a:ext>
              </a:extLst>
            </p:cNvPr>
            <p:cNvSpPr/>
            <p:nvPr/>
          </p:nvSpPr>
          <p:spPr>
            <a:xfrm>
              <a:off x="5189705" y="4688739"/>
              <a:ext cx="1371600" cy="50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Agentes inteligentes</a:t>
              </a:r>
            </a:p>
          </p:txBody>
        </p:sp>
        <p:sp>
          <p:nvSpPr>
            <p:cNvPr id="19" name="Globo: flecha hacia abajo 18">
              <a:extLst>
                <a:ext uri="{FF2B5EF4-FFF2-40B4-BE49-F238E27FC236}">
                  <a16:creationId xmlns:a16="http://schemas.microsoft.com/office/drawing/2014/main" id="{A5E49685-30CD-2705-37D3-65DE825A0615}"/>
                </a:ext>
              </a:extLst>
            </p:cNvPr>
            <p:cNvSpPr/>
            <p:nvPr/>
          </p:nvSpPr>
          <p:spPr>
            <a:xfrm>
              <a:off x="6199759" y="2237369"/>
              <a:ext cx="914400" cy="719847"/>
            </a:xfrm>
            <a:prstGeom prst="down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1997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8E2C170-5D58-22E0-4BA3-E959A1D59336}"/>
                </a:ext>
              </a:extLst>
            </p:cNvPr>
            <p:cNvSpPr/>
            <p:nvPr/>
          </p:nvSpPr>
          <p:spPr>
            <a:xfrm>
              <a:off x="5971159" y="1731531"/>
              <a:ext cx="1371600" cy="50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Deep Blue gana a </a:t>
              </a:r>
              <a:r>
                <a:rPr lang="es-ES" sz="1400" dirty="0" err="1"/>
                <a:t>Kasparov</a:t>
              </a:r>
              <a:endParaRPr lang="es-ES" sz="1400" dirty="0"/>
            </a:p>
          </p:txBody>
        </p:sp>
        <p:sp>
          <p:nvSpPr>
            <p:cNvPr id="21" name="Globo: flecha hacia arriba 20">
              <a:extLst>
                <a:ext uri="{FF2B5EF4-FFF2-40B4-BE49-F238E27FC236}">
                  <a16:creationId xmlns:a16="http://schemas.microsoft.com/office/drawing/2014/main" id="{C3FF2662-5F1E-169A-98DE-98C5156CCA60}"/>
                </a:ext>
              </a:extLst>
            </p:cNvPr>
            <p:cNvSpPr/>
            <p:nvPr/>
          </p:nvSpPr>
          <p:spPr>
            <a:xfrm>
              <a:off x="7389782" y="3968891"/>
              <a:ext cx="914400" cy="719847"/>
            </a:xfrm>
            <a:prstGeom prst="up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2016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21417FD-5271-0BCE-E4D2-778872754455}"/>
                </a:ext>
              </a:extLst>
            </p:cNvPr>
            <p:cNvSpPr/>
            <p:nvPr/>
          </p:nvSpPr>
          <p:spPr>
            <a:xfrm>
              <a:off x="7174152" y="4688739"/>
              <a:ext cx="1371600" cy="50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/>
                <a:t>AlphaGo</a:t>
              </a:r>
              <a:r>
                <a:rPr lang="es-ES" sz="1200" dirty="0"/>
                <a:t> gana al campeón de </a:t>
              </a:r>
              <a:r>
                <a:rPr lang="es-ES" sz="1200" dirty="0" err="1"/>
                <a:t>Go</a:t>
              </a:r>
              <a:endParaRPr lang="es-ES" sz="1200" dirty="0"/>
            </a:p>
          </p:txBody>
        </p:sp>
        <p:sp>
          <p:nvSpPr>
            <p:cNvPr id="23" name="Globo: flecha hacia abajo 22">
              <a:extLst>
                <a:ext uri="{FF2B5EF4-FFF2-40B4-BE49-F238E27FC236}">
                  <a16:creationId xmlns:a16="http://schemas.microsoft.com/office/drawing/2014/main" id="{35349D74-04CB-E8C0-00A1-130C07C9C95C}"/>
                </a:ext>
              </a:extLst>
            </p:cNvPr>
            <p:cNvSpPr/>
            <p:nvPr/>
          </p:nvSpPr>
          <p:spPr>
            <a:xfrm>
              <a:off x="8459815" y="2237369"/>
              <a:ext cx="914400" cy="719847"/>
            </a:xfrm>
            <a:prstGeom prst="down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2018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B280DC1-8F28-806B-9A93-BAE102812EDF}"/>
                </a:ext>
              </a:extLst>
            </p:cNvPr>
            <p:cNvSpPr/>
            <p:nvPr/>
          </p:nvSpPr>
          <p:spPr>
            <a:xfrm>
              <a:off x="8231215" y="1536980"/>
              <a:ext cx="1371600" cy="700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Alpha aprende por sí misma a jugar ajedrez</a:t>
              </a:r>
            </a:p>
          </p:txBody>
        </p:sp>
        <p:sp>
          <p:nvSpPr>
            <p:cNvPr id="25" name="Globo: flecha hacia arriba 24">
              <a:extLst>
                <a:ext uri="{FF2B5EF4-FFF2-40B4-BE49-F238E27FC236}">
                  <a16:creationId xmlns:a16="http://schemas.microsoft.com/office/drawing/2014/main" id="{225C0BAE-17D0-C878-C048-AA5134668716}"/>
                </a:ext>
              </a:extLst>
            </p:cNvPr>
            <p:cNvSpPr/>
            <p:nvPr/>
          </p:nvSpPr>
          <p:spPr>
            <a:xfrm>
              <a:off x="9987874" y="3968891"/>
              <a:ext cx="914400" cy="719847"/>
            </a:xfrm>
            <a:prstGeom prst="upArrowCallou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2022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2607618-9704-8416-FF3A-28819A77DBAD}"/>
                </a:ext>
              </a:extLst>
            </p:cNvPr>
            <p:cNvSpPr/>
            <p:nvPr/>
          </p:nvSpPr>
          <p:spPr>
            <a:xfrm>
              <a:off x="9772244" y="4688739"/>
              <a:ext cx="1371600" cy="505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Gato, hacia la IA general</a:t>
              </a:r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FF0A472C-047C-9F5E-B465-9739C09B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7676"/>
              <a:ext cx="1525609" cy="1040859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B0CCEA2-3B34-C311-D73C-EFF50491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5328" y="379388"/>
              <a:ext cx="1730949" cy="1459147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F36A937B-3B8C-8356-16F9-1339B2A4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3545" y="435002"/>
              <a:ext cx="1909315" cy="1296529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DFF8781B-3663-9665-056C-7E4E0F64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2535" y="62605"/>
              <a:ext cx="1562235" cy="1668925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08B718E7-04CB-BB93-0289-B4579F3C8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7769" y="129674"/>
              <a:ext cx="2320921" cy="1418341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17916DD-5920-4269-79A1-36FC5CD6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578" y="5378092"/>
              <a:ext cx="1714022" cy="1386341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1D434DC9-C7BA-5955-F1A3-5A12E9149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25889" y="5378092"/>
              <a:ext cx="1766139" cy="1406489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3AE37FCF-B52D-A55E-6BA2-2E87D9FFA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16574" y="5194577"/>
              <a:ext cx="1620590" cy="1366191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997DB24C-DED4-B991-5CAE-B00233D02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67562" y="5194577"/>
              <a:ext cx="1691787" cy="1569856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826C741D-9428-7ACB-DE26-1F0EFB56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17361" y="5194578"/>
              <a:ext cx="1905072" cy="1487052"/>
            </a:xfrm>
            <a:prstGeom prst="rect">
              <a:avLst/>
            </a:prstGeom>
          </p:spPr>
        </p:pic>
      </p:grpSp>
      <p:sp>
        <p:nvSpPr>
          <p:cNvPr id="50" name="Título 1">
            <a:extLst>
              <a:ext uri="{FF2B5EF4-FFF2-40B4-BE49-F238E27FC236}">
                <a16:creationId xmlns:a16="http://schemas.microsoft.com/office/drawing/2014/main" id="{AFE713AE-10D4-42D9-740C-E25DE3405730}"/>
              </a:ext>
            </a:extLst>
          </p:cNvPr>
          <p:cNvSpPr txBox="1">
            <a:spLocks/>
          </p:cNvSpPr>
          <p:nvPr/>
        </p:nvSpPr>
        <p:spPr>
          <a:xfrm>
            <a:off x="818684" y="511812"/>
            <a:ext cx="10433180" cy="672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Timeline: evolución de la IA</a:t>
            </a:r>
          </a:p>
        </p:txBody>
      </p:sp>
    </p:spTree>
    <p:extLst>
      <p:ext uri="{BB962C8B-B14F-4D97-AF65-F5344CB8AC3E}">
        <p14:creationId xmlns:p14="http://schemas.microsoft.com/office/powerpoint/2010/main" val="23105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129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Engravers MT</vt:lpstr>
      <vt:lpstr>Tema de Office</vt:lpstr>
      <vt:lpstr>Links de fuentes de datos: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-</dc:creator>
  <cp:lastModifiedBy>- -</cp:lastModifiedBy>
  <cp:revision>5</cp:revision>
  <dcterms:created xsi:type="dcterms:W3CDTF">2022-11-29T22:58:26Z</dcterms:created>
  <dcterms:modified xsi:type="dcterms:W3CDTF">2022-11-30T17:03:13Z</dcterms:modified>
</cp:coreProperties>
</file>