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81" r:id="rId2"/>
    <p:sldId id="272" r:id="rId3"/>
    <p:sldId id="287" r:id="rId4"/>
    <p:sldId id="273" r:id="rId5"/>
    <p:sldId id="275" r:id="rId6"/>
    <p:sldId id="292" r:id="rId7"/>
    <p:sldId id="294" r:id="rId8"/>
    <p:sldId id="295" r:id="rId9"/>
    <p:sldId id="296" r:id="rId10"/>
    <p:sldId id="297" r:id="rId11"/>
    <p:sldId id="298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>
              <a:latin typeface="Palatino Linotype" panose="02040502050505030304" pitchFamily="18" charset="0"/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263F97-5BAB-4427-ADDF-B615D0295F8E}" type="datetime1">
              <a:rPr lang="es-ES" smtClean="0">
                <a:latin typeface="Palatino Linotype" panose="02040502050505030304" pitchFamily="18" charset="0"/>
              </a:rPr>
              <a:t>25/05/2019</a:t>
            </a:fld>
            <a:endParaRPr lang="es-ES">
              <a:latin typeface="Palatino Linotype" panose="02040502050505030304" pitchFamily="18" charset="0"/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>
              <a:latin typeface="Palatino Linotype" panose="02040502050505030304" pitchFamily="18" charset="0"/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s-ES" smtClean="0">
                <a:latin typeface="Palatino Linotype" panose="02040502050505030304" pitchFamily="18" charset="0"/>
              </a:rPr>
              <a:t>‹Nº›</a:t>
            </a:fld>
            <a:endParaRPr lang="es-ES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4C3DB31F-DB8B-4DA9-AEE4-20E9AC80F67B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0E21AABF-7856-4BA9-8594-DDEDC80168DA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D6D3AB1-8121-40F8-A093-CE3B46CA57A3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47F3769-0E1B-4EA5-A42F-7239D9A3C80E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FDDEDF4-45CC-4107-98F9-576E1A496B2A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>
              <a:latin typeface="Palatino Linotype" panose="02040502050505030304" pitchFamily="18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>
              <a:latin typeface="Palatino Linotype" panose="02040502050505030304" pitchFamily="18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>
              <a:latin typeface="Palatino Linotype" panose="02040502050505030304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483FAFD-0768-4EA8-A088-01F595EAA9AE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9F5045D-680F-4BB0-B07F-6E8B8EDF3F4F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contenido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AD0BECA-A0C8-4351-B668-4ED45250F05D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64797DD-CF09-4538-80F7-627D884D122E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D5A5183-3A2D-4E91-9C3F-141FCAAEB347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E45F86D-605B-4841-8F31-0EB25DB6C99C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E2CBBA2-BEC6-413A-8257-99ADEA1CBAC8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s-E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1D27C788-C73A-49B2-BA18-7DA290563331}" type="datetime1">
              <a:rPr lang="es-ES" noProof="0" smtClean="0"/>
              <a:t>25/05/2019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BD8F-1401-4713-B048-0D337136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973FD1-548F-4942-89C8-8B6212EA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070" y="2185781"/>
            <a:ext cx="3467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BD8F-1401-4713-B048-0D337136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Angular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D79481-A9CE-4FDA-BE14-82BC375D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67" y="2623310"/>
            <a:ext cx="10009466" cy="3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15C6EB-ABAD-40A9-9D2D-F3F0EB15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20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BD8F-1401-4713-B048-0D337136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1DBD43-3AB2-48AE-AB0D-F590CFF6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645732-8C42-4B8A-B81F-3D08807B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10972800" cy="5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BD8F-1401-4713-B048-0D337136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Entorno de Desarrollo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2D31EE-E74F-4E64-BCF1-2784FADE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30" y="1600200"/>
            <a:ext cx="9992139" cy="50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0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BD8F-1401-4713-B048-0D337136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WsParqueadero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9A7FD7-06D9-4DFF-A988-F803CE1CB108}"/>
              </a:ext>
            </a:extLst>
          </p:cNvPr>
          <p:cNvSpPr txBox="1"/>
          <p:nvPr/>
        </p:nvSpPr>
        <p:spPr>
          <a:xfrm>
            <a:off x="4788101" y="2077882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Estructura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BE52B8-608D-476F-A9DE-7E78B193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73" y="2762168"/>
            <a:ext cx="3290853" cy="31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BD8F-1401-4713-B048-0D337136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365" y="163375"/>
            <a:ext cx="7050157" cy="1028148"/>
          </a:xfrm>
        </p:spPr>
        <p:txBody>
          <a:bodyPr/>
          <a:lstStyle/>
          <a:p>
            <a:r>
              <a:rPr lang="es-MX" dirty="0" err="1"/>
              <a:t>Ws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95D2965-74C9-4F88-9F62-339582E1F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13" y="1720813"/>
            <a:ext cx="4680284" cy="1600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B2A15A-C93F-40BE-8664-B8A8DFA61AAC}"/>
              </a:ext>
            </a:extLst>
          </p:cNvPr>
          <p:cNvSpPr txBox="1"/>
          <p:nvPr/>
        </p:nvSpPr>
        <p:spPr>
          <a:xfrm>
            <a:off x="1974298" y="1123120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Interfaz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E75B13-E842-4315-8D91-79C41577B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60" y="2384770"/>
            <a:ext cx="5514975" cy="38957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E4E0A5F-CB93-471A-AE1B-BEFA5680E650}"/>
              </a:ext>
            </a:extLst>
          </p:cNvPr>
          <p:cNvSpPr txBox="1"/>
          <p:nvPr/>
        </p:nvSpPr>
        <p:spPr>
          <a:xfrm>
            <a:off x="7159489" y="1675943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Implementación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AC4E67-CF5D-4B13-B4F1-0223C729A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13" y="4033837"/>
            <a:ext cx="4238625" cy="26574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A9CF367-0B70-42F9-85AD-3C24E2B50A17}"/>
              </a:ext>
            </a:extLst>
          </p:cNvPr>
          <p:cNvSpPr txBox="1"/>
          <p:nvPr/>
        </p:nvSpPr>
        <p:spPr>
          <a:xfrm>
            <a:off x="1658442" y="3449425"/>
            <a:ext cx="2411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Invocación</a:t>
            </a:r>
          </a:p>
        </p:txBody>
      </p:sp>
    </p:spTree>
    <p:extLst>
      <p:ext uri="{BB962C8B-B14F-4D97-AF65-F5344CB8AC3E}">
        <p14:creationId xmlns:p14="http://schemas.microsoft.com/office/powerpoint/2010/main" val="12486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BD8F-1401-4713-B048-0D337136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Angular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AC9F95-B64B-4C16-8D30-C33079497D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1019" y="1893528"/>
            <a:ext cx="9369961" cy="48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5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BD8F-1401-4713-B048-0D337136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9027"/>
            <a:ext cx="10972800" cy="858078"/>
          </a:xfrm>
        </p:spPr>
        <p:txBody>
          <a:bodyPr/>
          <a:lstStyle/>
          <a:p>
            <a:r>
              <a:rPr lang="es-MX" dirty="0"/>
              <a:t>Angular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4D42B3-71C4-4254-A665-4D9E6A4E7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058" y="1265423"/>
            <a:ext cx="7276272" cy="559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BD8F-1401-4713-B048-0D337136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Angular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78D1B2-65F4-4388-A863-F3DAB00153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2190011" cy="5257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3B22FC6-C52B-41A2-A324-ADBC9FE1B2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39500" y="3117987"/>
            <a:ext cx="2886075" cy="31051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7110B21-D905-4188-AEDF-276939FEF3D9}"/>
              </a:ext>
            </a:extLst>
          </p:cNvPr>
          <p:cNvSpPr txBox="1"/>
          <p:nvPr/>
        </p:nvSpPr>
        <p:spPr>
          <a:xfrm>
            <a:off x="931797" y="953869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Lógica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D325E6-4D7D-4DE5-A82F-828299CDD154}"/>
              </a:ext>
            </a:extLst>
          </p:cNvPr>
          <p:cNvSpPr txBox="1"/>
          <p:nvPr/>
        </p:nvSpPr>
        <p:spPr>
          <a:xfrm>
            <a:off x="4333979" y="2082103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Modelo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C74063-C576-4594-AEC8-8229A5BA72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445"/>
          <a:stretch/>
        </p:blipFill>
        <p:spPr>
          <a:xfrm>
            <a:off x="3401964" y="4129567"/>
            <a:ext cx="3935183" cy="6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BD8F-1401-4713-B048-0D337136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Angular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58E838-A0B6-4248-A338-8A10EE5A4F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5503" y="2358928"/>
            <a:ext cx="10340993" cy="41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4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l contexto de la compañí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974_TF03460510" id="{A22F0FE5-CDFD-4F67-AF0D-1C5EACF7C4A7}" vid="{B8B73D8F-7FF0-4262-9888-C609BD10A30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reunión de la compañía</Template>
  <TotalTime>216</TotalTime>
  <Words>23</Words>
  <Application>Microsoft Office PowerPoint</Application>
  <PresentationFormat>Panorámica</PresentationFormat>
  <Paragraphs>17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Presentación del contexto de la compañía</vt:lpstr>
      <vt:lpstr>Base de datos</vt:lpstr>
      <vt:lpstr>Base de datos</vt:lpstr>
      <vt:lpstr>Entorno de Desarrollo</vt:lpstr>
      <vt:lpstr>WsParqueadero</vt:lpstr>
      <vt:lpstr>Ws</vt:lpstr>
      <vt:lpstr>Angular</vt:lpstr>
      <vt:lpstr>Angular</vt:lpstr>
      <vt:lpstr>Angular</vt:lpstr>
      <vt:lpstr>Angular</vt:lpstr>
      <vt:lpstr>Angular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web para reservar películas</dc:title>
  <dc:creator>Ivonne Alba</dc:creator>
  <cp:lastModifiedBy>juan carlos morales rosas</cp:lastModifiedBy>
  <cp:revision>17</cp:revision>
  <dcterms:created xsi:type="dcterms:W3CDTF">2019-03-14T05:05:50Z</dcterms:created>
  <dcterms:modified xsi:type="dcterms:W3CDTF">2019-05-25T18:38:42Z</dcterms:modified>
</cp:coreProperties>
</file>