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86" r:id="rId2"/>
    <p:sldId id="313" r:id="rId3"/>
    <p:sldId id="308" r:id="rId4"/>
    <p:sldId id="323" r:id="rId5"/>
    <p:sldId id="314" r:id="rId6"/>
    <p:sldId id="317" r:id="rId7"/>
    <p:sldId id="318" r:id="rId8"/>
    <p:sldId id="319" r:id="rId9"/>
    <p:sldId id="263" r:id="rId10"/>
    <p:sldId id="32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77" autoAdjust="0"/>
    <p:restoredTop sz="94660"/>
  </p:normalViewPr>
  <p:slideViewPr>
    <p:cSldViewPr>
      <p:cViewPr varScale="1">
        <p:scale>
          <a:sx n="94" d="100"/>
          <a:sy n="94" d="100"/>
        </p:scale>
        <p:origin x="110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55AF256D-980F-4EAC-BDE3-A1B7BB810149}">
      <dgm:prSet phldrT="[Text]"/>
      <dgm:spPr/>
      <dgm:t>
        <a:bodyPr/>
        <a:lstStyle/>
        <a:p>
          <a:r>
            <a:rPr lang="en-US" dirty="0"/>
            <a:t>2002</a:t>
          </a:r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A3920C65-3F7C-48E9-ACE8-6414D7482E18}">
      <dgm:prSet phldrT="[Text]"/>
      <dgm:spPr/>
      <dgm:t>
        <a:bodyPr/>
        <a:lstStyle/>
        <a:p>
          <a:r>
            <a:rPr lang="en-US" dirty="0"/>
            <a:t>2005</a:t>
          </a:r>
        </a:p>
      </dgm:t>
    </dgm:pt>
    <dgm:pt modelId="{0F08BE9B-F890-421A-B90E-90EC86276BFA}" type="parTrans" cxnId="{69986308-9F57-4347-842D-2BFBFAA33A8D}">
      <dgm:prSet/>
      <dgm:spPr/>
      <dgm:t>
        <a:bodyPr/>
        <a:lstStyle/>
        <a:p>
          <a:endParaRPr lang="en-US"/>
        </a:p>
      </dgm:t>
    </dgm:pt>
    <dgm:pt modelId="{A84EAA2E-6FF3-4307-8D22-5FB6E0659300}" type="sibTrans" cxnId="{69986308-9F57-4347-842D-2BFBFAA33A8D}">
      <dgm:prSet/>
      <dgm:spPr/>
      <dgm:t>
        <a:bodyPr/>
        <a:lstStyle/>
        <a:p>
          <a:endParaRPr lang="en-US"/>
        </a:p>
      </dgm:t>
    </dgm:pt>
    <dgm:pt modelId="{1F8667CE-1C44-4E08-9A2B-FF616C613456}">
      <dgm:prSet phldrT="[Text]"/>
      <dgm:spPr/>
      <dgm:t>
        <a:bodyPr/>
        <a:lstStyle/>
        <a:p>
          <a:r>
            <a:rPr lang="en-US" dirty="0"/>
            <a:t>2008</a:t>
          </a:r>
        </a:p>
      </dgm:t>
    </dgm:pt>
    <dgm:pt modelId="{EACB439E-3988-4013-BCE0-44C4BC1A809E}" type="parTrans" cxnId="{0EAD68A0-D989-4A37-96EB-6EE2F661AA46}">
      <dgm:prSet/>
      <dgm:spPr/>
      <dgm:t>
        <a:bodyPr/>
        <a:lstStyle/>
        <a:p>
          <a:endParaRPr lang="en-US"/>
        </a:p>
      </dgm:t>
    </dgm:pt>
    <dgm:pt modelId="{8A1EDCB2-7721-4B0B-9ECE-0E0736CDE7BE}" type="sibTrans" cxnId="{0EAD68A0-D989-4A37-96EB-6EE2F661AA46}">
      <dgm:prSet/>
      <dgm:spPr/>
      <dgm:t>
        <a:bodyPr/>
        <a:lstStyle/>
        <a:p>
          <a:endParaRPr lang="en-US"/>
        </a:p>
      </dgm:t>
    </dgm:pt>
    <dgm:pt modelId="{EADE0D2D-1205-40C5-86CE-1D93146D1A90}">
      <dgm:prSet phldrT="[Text]"/>
      <dgm:spPr/>
      <dgm:t>
        <a:bodyPr/>
        <a:lstStyle/>
        <a:p>
          <a:r>
            <a:rPr lang="en-US" dirty="0"/>
            <a:t>2010</a:t>
          </a:r>
        </a:p>
      </dgm:t>
    </dgm:pt>
    <dgm:pt modelId="{1313A02D-916B-4376-9187-E1513360A3B7}" type="parTrans" cxnId="{58354AFC-FF9F-4168-953F-3495D229016B}">
      <dgm:prSet/>
      <dgm:spPr/>
      <dgm:t>
        <a:bodyPr/>
        <a:lstStyle/>
        <a:p>
          <a:endParaRPr lang="en-US"/>
        </a:p>
      </dgm:t>
    </dgm:pt>
    <dgm:pt modelId="{FE89EA1D-5BF4-4389-891E-1C4333E940F1}" type="sibTrans" cxnId="{58354AFC-FF9F-4168-953F-3495D229016B}">
      <dgm:prSet/>
      <dgm:spPr/>
      <dgm:t>
        <a:bodyPr/>
        <a:lstStyle/>
        <a:p>
          <a:endParaRPr lang="en-US"/>
        </a:p>
      </dgm:t>
    </dgm:pt>
    <dgm:pt modelId="{7EB9B65E-F1F1-4C0C-BCEF-84E7CC628B93}">
      <dgm:prSet phldrT="[Text]"/>
      <dgm:spPr/>
      <dgm:t>
        <a:bodyPr/>
        <a:lstStyle/>
        <a:p>
          <a:r>
            <a:rPr lang="en-US" dirty="0"/>
            <a:t>2012</a:t>
          </a:r>
        </a:p>
      </dgm:t>
    </dgm:pt>
    <dgm:pt modelId="{C6EC86F0-2776-4AB7-AEC7-E5C672323418}" type="parTrans" cxnId="{37FBB0B3-8481-4EE8-82FF-FE2847EDC146}">
      <dgm:prSet/>
      <dgm:spPr/>
      <dgm:t>
        <a:bodyPr/>
        <a:lstStyle/>
        <a:p>
          <a:endParaRPr lang="en-US"/>
        </a:p>
      </dgm:t>
    </dgm:pt>
    <dgm:pt modelId="{E25BEE93-F45D-4AF9-8923-EC981D9554A2}" type="sibTrans" cxnId="{37FBB0B3-8481-4EE8-82FF-FE2847EDC146}">
      <dgm:prSet/>
      <dgm:spPr/>
      <dgm:t>
        <a:bodyPr/>
        <a:lstStyle/>
        <a:p>
          <a:endParaRPr lang="en-US"/>
        </a:p>
      </dgm:t>
    </dgm:pt>
    <dgm:pt modelId="{295C1A26-C0BB-4CC5-A7C3-C9BB31F1079B}">
      <dgm:prSet phldrT="[Text]"/>
      <dgm:spPr/>
      <dgm:t>
        <a:bodyPr/>
        <a:lstStyle/>
        <a:p>
          <a:r>
            <a:rPr lang="en-US" dirty="0"/>
            <a:t>2013</a:t>
          </a:r>
        </a:p>
      </dgm:t>
    </dgm:pt>
    <dgm:pt modelId="{CCADCD90-BF8B-4450-868B-55E107F5E97C}" type="parTrans" cxnId="{F232DB0F-D1DA-4851-84BA-3F5473E143D9}">
      <dgm:prSet/>
      <dgm:spPr/>
      <dgm:t>
        <a:bodyPr/>
        <a:lstStyle/>
        <a:p>
          <a:endParaRPr lang="en-US"/>
        </a:p>
      </dgm:t>
    </dgm:pt>
    <dgm:pt modelId="{2FF0FE31-AA20-4E75-AC28-31F2605A195E}" type="sibTrans" cxnId="{F232DB0F-D1DA-4851-84BA-3F5473E143D9}">
      <dgm:prSet/>
      <dgm:spPr/>
      <dgm:t>
        <a:bodyPr/>
        <a:lstStyle/>
        <a:p>
          <a:endParaRPr lang="en-US"/>
        </a:p>
      </dgm:t>
    </dgm:pt>
    <dgm:pt modelId="{1002025F-1C72-4A21-ADB8-7F4B762D0701}">
      <dgm:prSet phldrT="[Text]"/>
      <dgm:spPr/>
      <dgm:t>
        <a:bodyPr/>
        <a:lstStyle/>
        <a:p>
          <a:r>
            <a:rPr lang="en-US" dirty="0"/>
            <a:t>2015</a:t>
          </a:r>
        </a:p>
      </dgm:t>
    </dgm:pt>
    <dgm:pt modelId="{765806DF-0E39-44E0-9A16-10384E41AC7A}" type="parTrans" cxnId="{A4387B6C-47C1-43EA-AB0B-C9634E0707DB}">
      <dgm:prSet/>
      <dgm:spPr/>
      <dgm:t>
        <a:bodyPr/>
        <a:lstStyle/>
        <a:p>
          <a:endParaRPr lang="en-US"/>
        </a:p>
      </dgm:t>
    </dgm:pt>
    <dgm:pt modelId="{70204279-0190-443C-A74E-BDAC0C260844}" type="sibTrans" cxnId="{A4387B6C-47C1-43EA-AB0B-C9634E0707DB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/>
            <a:t>C# 1/VB7</a:t>
          </a:r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95B1ADF6-2F93-4BE7-9AC4-D1E9AB468A86}">
      <dgm:prSet phldrT="[Text]"/>
      <dgm:spPr/>
      <dgm:t>
        <a:bodyPr/>
        <a:lstStyle/>
        <a:p>
          <a:r>
            <a:rPr lang="en-US" dirty="0"/>
            <a:t>C# 2: Generics, Iterators, Anonymous Delegates, Nullable, Partial, co/contravariance</a:t>
          </a:r>
        </a:p>
      </dgm:t>
    </dgm:pt>
    <dgm:pt modelId="{8E7CC16E-DEE7-448C-9AE8-94347153FD45}" type="parTrans" cxnId="{D979ED70-DEDD-4FF2-A9F4-B36066266231}">
      <dgm:prSet/>
      <dgm:spPr/>
      <dgm:t>
        <a:bodyPr/>
        <a:lstStyle/>
        <a:p>
          <a:endParaRPr lang="en-US"/>
        </a:p>
      </dgm:t>
    </dgm:pt>
    <dgm:pt modelId="{8B39424F-A08A-4296-B69A-35544451D833}" type="sibTrans" cxnId="{D979ED70-DEDD-4FF2-A9F4-B36066266231}">
      <dgm:prSet/>
      <dgm:spPr/>
      <dgm:t>
        <a:bodyPr/>
        <a:lstStyle/>
        <a:p>
          <a:endParaRPr lang="en-US"/>
        </a:p>
      </dgm:t>
    </dgm:pt>
    <dgm:pt modelId="{95694C06-2B2B-4047-8F05-8E36FD842531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C# 3: LINQ</a:t>
          </a:r>
          <a:r>
            <a:rPr lang="en-US" dirty="0"/>
            <a:t>, Lambda, Anonymous, </a:t>
          </a:r>
          <a:r>
            <a:rPr lang="en-US" dirty="0" err="1"/>
            <a:t>AutoProp</a:t>
          </a:r>
          <a:r>
            <a:rPr lang="en-US" dirty="0"/>
            <a:t>, Extension Methods, Expression </a:t>
          </a:r>
        </a:p>
      </dgm:t>
    </dgm:pt>
    <dgm:pt modelId="{94B991CB-22F8-4502-8602-4106C506106C}" type="parTrans" cxnId="{4CB8A257-4370-4096-875D-308C3EB6A12E}">
      <dgm:prSet/>
      <dgm:spPr/>
      <dgm:t>
        <a:bodyPr/>
        <a:lstStyle/>
        <a:p>
          <a:endParaRPr lang="en-US"/>
        </a:p>
      </dgm:t>
    </dgm:pt>
    <dgm:pt modelId="{9F3061E0-B093-4D7C-9680-103D4FEDC06A}" type="sibTrans" cxnId="{4CB8A257-4370-4096-875D-308C3EB6A12E}">
      <dgm:prSet/>
      <dgm:spPr/>
      <dgm:t>
        <a:bodyPr/>
        <a:lstStyle/>
        <a:p>
          <a:endParaRPr lang="en-US"/>
        </a:p>
      </dgm:t>
    </dgm:pt>
    <dgm:pt modelId="{CED0AB39-B94A-4134-95E2-43EA72704BE0}">
      <dgm:prSet/>
      <dgm:spPr/>
      <dgm:t>
        <a:bodyPr/>
        <a:lstStyle/>
        <a:p>
          <a:r>
            <a:rPr lang="en-US" dirty="0"/>
            <a:t>C# 4: Parallel, Dynamic, optional params, named arguments, embedded interop</a:t>
          </a:r>
        </a:p>
      </dgm:t>
    </dgm:pt>
    <dgm:pt modelId="{80922B93-8062-40AC-9F4A-4357962A9003}" type="parTrans" cxnId="{6C1D7293-C30D-4549-AED5-F126A7367255}">
      <dgm:prSet/>
      <dgm:spPr/>
      <dgm:t>
        <a:bodyPr/>
        <a:lstStyle/>
        <a:p>
          <a:endParaRPr lang="en-US"/>
        </a:p>
      </dgm:t>
    </dgm:pt>
    <dgm:pt modelId="{CD781B07-49E8-4330-97C4-09871056819B}" type="sibTrans" cxnId="{6C1D7293-C30D-4549-AED5-F126A7367255}">
      <dgm:prSet/>
      <dgm:spPr/>
      <dgm:t>
        <a:bodyPr/>
        <a:lstStyle/>
        <a:p>
          <a:endParaRPr lang="en-US"/>
        </a:p>
      </dgm:t>
    </dgm:pt>
    <dgm:pt modelId="{2A98F07E-328C-46E7-8251-0118F4BFB566}">
      <dgm:prSet/>
      <dgm:spPr/>
      <dgm:t>
        <a:bodyPr/>
        <a:lstStyle/>
        <a:p>
          <a:r>
            <a:rPr lang="en-US" dirty="0"/>
            <a:t>C# 5: Async, Caller info</a:t>
          </a:r>
        </a:p>
      </dgm:t>
    </dgm:pt>
    <dgm:pt modelId="{2D9A8C24-217F-4619-992B-B0C2B61B4D2D}" type="parTrans" cxnId="{003416AB-762C-4B98-B62B-189A70C864B9}">
      <dgm:prSet/>
      <dgm:spPr/>
      <dgm:t>
        <a:bodyPr/>
        <a:lstStyle/>
        <a:p>
          <a:endParaRPr lang="en-US"/>
        </a:p>
      </dgm:t>
    </dgm:pt>
    <dgm:pt modelId="{363DC761-3722-44DA-B104-F9B7A7D09A14}" type="sibTrans" cxnId="{003416AB-762C-4B98-B62B-189A70C864B9}">
      <dgm:prSet/>
      <dgm:spPr/>
      <dgm:t>
        <a:bodyPr/>
        <a:lstStyle/>
        <a:p>
          <a:endParaRPr lang="en-US"/>
        </a:p>
      </dgm:t>
    </dgm:pt>
    <dgm:pt modelId="{AC1EF113-D03B-420E-911E-B92C916ACEDF}">
      <dgm:prSet/>
      <dgm:spPr/>
      <dgm:t>
        <a:bodyPr/>
        <a:lstStyle/>
        <a:p>
          <a:r>
            <a:rPr lang="en-US" dirty="0"/>
            <a:t>Roslyn</a:t>
          </a:r>
        </a:p>
      </dgm:t>
    </dgm:pt>
    <dgm:pt modelId="{3596FEFB-719F-4095-B6C5-079E00E3C72E}" type="parTrans" cxnId="{C6DCB072-4394-4062-AE87-BC3F79818562}">
      <dgm:prSet/>
      <dgm:spPr/>
      <dgm:t>
        <a:bodyPr/>
        <a:lstStyle/>
        <a:p>
          <a:endParaRPr lang="en-US"/>
        </a:p>
      </dgm:t>
    </dgm:pt>
    <dgm:pt modelId="{E3F70FB8-8A18-4458-9266-24A45CFE504C}" type="sibTrans" cxnId="{C6DCB072-4394-4062-AE87-BC3F79818562}">
      <dgm:prSet/>
      <dgm:spPr/>
      <dgm:t>
        <a:bodyPr/>
        <a:lstStyle/>
        <a:p>
          <a:endParaRPr lang="en-US"/>
        </a:p>
      </dgm:t>
    </dgm:pt>
    <dgm:pt modelId="{A5B00B44-D32B-4A6A-9650-07C7E70EA17D}">
      <dgm:prSet phldrT="[Text]"/>
      <dgm:spPr/>
      <dgm:t>
        <a:bodyPr/>
        <a:lstStyle/>
        <a:p>
          <a:r>
            <a:rPr lang="en-US" dirty="0"/>
            <a:t>???</a:t>
          </a:r>
        </a:p>
      </dgm:t>
    </dgm:pt>
    <dgm:pt modelId="{40DD1C00-2473-4003-BEC0-C004D7F14797}" type="parTrans" cxnId="{0D5AABA5-A419-42AA-AAED-5BD1FF12B65B}">
      <dgm:prSet/>
      <dgm:spPr/>
      <dgm:t>
        <a:bodyPr/>
        <a:lstStyle/>
        <a:p>
          <a:endParaRPr lang="en-US"/>
        </a:p>
      </dgm:t>
    </dgm:pt>
    <dgm:pt modelId="{AA12AF86-DBFF-401E-8F90-8794184B09F1}" type="sibTrans" cxnId="{0D5AABA5-A419-42AA-AAED-5BD1FF12B65B}">
      <dgm:prSet/>
      <dgm:spPr/>
      <dgm:t>
        <a:bodyPr/>
        <a:lstStyle/>
        <a:p>
          <a:endParaRPr lang="en-US"/>
        </a:p>
      </dgm:t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99404815-EBB5-40EA-B4FB-18C60F71A14A}" type="pres">
      <dgm:prSet presAssocID="{55AF256D-980F-4EAC-BDE3-A1B7BB810149}" presName="descendantText" presStyleLbl="alignAcc1" presStyleIdx="0" presStyleCnt="7" custLinFactNeighborX="0" custLinFactNeighborY="-262">
        <dgm:presLayoutVars>
          <dgm:bulletEnabled val="1"/>
        </dgm:presLayoutVars>
      </dgm:prSet>
      <dgm:spPr/>
    </dgm:pt>
    <dgm:pt modelId="{37EC7346-47C0-4615-841A-9E4F49B20616}" type="pres">
      <dgm:prSet presAssocID="{A0FA65F2-48E1-4C84-8387-4B40ABD643EF}" presName="sp" presStyleCnt="0"/>
      <dgm:spPr/>
    </dgm:pt>
    <dgm:pt modelId="{0C70E8EB-3FEE-4D47-8F76-EDE17DF38429}" type="pres">
      <dgm:prSet presAssocID="{A3920C65-3F7C-48E9-ACE8-6414D7482E18}" presName="composite" presStyleCnt="0"/>
      <dgm:spPr/>
    </dgm:pt>
    <dgm:pt modelId="{BBC3BD6A-454F-4CAA-A5C0-8F47CE19C2CC}" type="pres">
      <dgm:prSet presAssocID="{A3920C65-3F7C-48E9-ACE8-6414D7482E18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DC734305-151B-44F7-8A31-4DF6B9EFACF5}" type="pres">
      <dgm:prSet presAssocID="{A3920C65-3F7C-48E9-ACE8-6414D7482E18}" presName="descendantText" presStyleLbl="alignAcc1" presStyleIdx="1" presStyleCnt="7">
        <dgm:presLayoutVars>
          <dgm:bulletEnabled val="1"/>
        </dgm:presLayoutVars>
      </dgm:prSet>
      <dgm:spPr/>
    </dgm:pt>
    <dgm:pt modelId="{9C7EE37F-721D-46BD-AB76-FC0B9FABD973}" type="pres">
      <dgm:prSet presAssocID="{A84EAA2E-6FF3-4307-8D22-5FB6E0659300}" presName="sp" presStyleCnt="0"/>
      <dgm:spPr/>
    </dgm:pt>
    <dgm:pt modelId="{8E7DEC69-0FE4-4393-A9FB-1A90492B3392}" type="pres">
      <dgm:prSet presAssocID="{1F8667CE-1C44-4E08-9A2B-FF616C613456}" presName="composite" presStyleCnt="0"/>
      <dgm:spPr/>
    </dgm:pt>
    <dgm:pt modelId="{C8AD4FE8-2A6D-4A55-9C0A-17A337DE34C6}" type="pres">
      <dgm:prSet presAssocID="{1F8667CE-1C44-4E08-9A2B-FF616C613456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114B75A6-06AB-4193-B4F9-C42AEDF360ED}" type="pres">
      <dgm:prSet presAssocID="{1F8667CE-1C44-4E08-9A2B-FF616C613456}" presName="descendantText" presStyleLbl="alignAcc1" presStyleIdx="2" presStyleCnt="7">
        <dgm:presLayoutVars>
          <dgm:bulletEnabled val="1"/>
        </dgm:presLayoutVars>
      </dgm:prSet>
      <dgm:spPr/>
    </dgm:pt>
    <dgm:pt modelId="{BA64D39E-95CC-4CC6-92C0-C7057B7FC9A2}" type="pres">
      <dgm:prSet presAssocID="{8A1EDCB2-7721-4B0B-9ECE-0E0736CDE7BE}" presName="sp" presStyleCnt="0"/>
      <dgm:spPr/>
    </dgm:pt>
    <dgm:pt modelId="{C2AF1167-D808-4C64-A7B4-5854C36E41E2}" type="pres">
      <dgm:prSet presAssocID="{EADE0D2D-1205-40C5-86CE-1D93146D1A90}" presName="composite" presStyleCnt="0"/>
      <dgm:spPr/>
    </dgm:pt>
    <dgm:pt modelId="{540CB1EA-7FE9-4D73-A499-E9A4351FFD87}" type="pres">
      <dgm:prSet presAssocID="{EADE0D2D-1205-40C5-86CE-1D93146D1A90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DAD2E2F8-54E6-4FAE-A9BD-86AF88168CB8}" type="pres">
      <dgm:prSet presAssocID="{EADE0D2D-1205-40C5-86CE-1D93146D1A90}" presName="descendantText" presStyleLbl="alignAcc1" presStyleIdx="3" presStyleCnt="7">
        <dgm:presLayoutVars>
          <dgm:bulletEnabled val="1"/>
        </dgm:presLayoutVars>
      </dgm:prSet>
      <dgm:spPr/>
    </dgm:pt>
    <dgm:pt modelId="{C9D992B7-A7BC-4357-99AD-F77F70604335}" type="pres">
      <dgm:prSet presAssocID="{FE89EA1D-5BF4-4389-891E-1C4333E940F1}" presName="sp" presStyleCnt="0"/>
      <dgm:spPr/>
    </dgm:pt>
    <dgm:pt modelId="{C5C144BA-0433-4A1A-90F1-F3FD5EE0438A}" type="pres">
      <dgm:prSet presAssocID="{7EB9B65E-F1F1-4C0C-BCEF-84E7CC628B93}" presName="composite" presStyleCnt="0"/>
      <dgm:spPr/>
    </dgm:pt>
    <dgm:pt modelId="{5830255F-49E8-44C9-A5BD-24B9CDC2A666}" type="pres">
      <dgm:prSet presAssocID="{7EB9B65E-F1F1-4C0C-BCEF-84E7CC628B93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7A703FAB-2697-4360-9F76-B04086C14C7D}" type="pres">
      <dgm:prSet presAssocID="{7EB9B65E-F1F1-4C0C-BCEF-84E7CC628B93}" presName="descendantText" presStyleLbl="alignAcc1" presStyleIdx="4" presStyleCnt="7">
        <dgm:presLayoutVars>
          <dgm:bulletEnabled val="1"/>
        </dgm:presLayoutVars>
      </dgm:prSet>
      <dgm:spPr/>
    </dgm:pt>
    <dgm:pt modelId="{FA094EC6-401C-4C3D-8BCD-D36EBCBF57A2}" type="pres">
      <dgm:prSet presAssocID="{E25BEE93-F45D-4AF9-8923-EC981D9554A2}" presName="sp" presStyleCnt="0"/>
      <dgm:spPr/>
    </dgm:pt>
    <dgm:pt modelId="{D89BBC13-AA57-4CAA-9153-09E001633993}" type="pres">
      <dgm:prSet presAssocID="{295C1A26-C0BB-4CC5-A7C3-C9BB31F1079B}" presName="composite" presStyleCnt="0"/>
      <dgm:spPr/>
    </dgm:pt>
    <dgm:pt modelId="{63437E7B-65DF-4A27-B708-B701FB2F2D97}" type="pres">
      <dgm:prSet presAssocID="{295C1A26-C0BB-4CC5-A7C3-C9BB31F1079B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A736080A-6712-4C93-9E27-BF60389BE78D}" type="pres">
      <dgm:prSet presAssocID="{295C1A26-C0BB-4CC5-A7C3-C9BB31F1079B}" presName="descendantText" presStyleLbl="alignAcc1" presStyleIdx="5" presStyleCnt="7">
        <dgm:presLayoutVars>
          <dgm:bulletEnabled val="1"/>
        </dgm:presLayoutVars>
      </dgm:prSet>
      <dgm:spPr/>
    </dgm:pt>
    <dgm:pt modelId="{90A72ED7-D95B-4830-AC90-B05431EACFA1}" type="pres">
      <dgm:prSet presAssocID="{2FF0FE31-AA20-4E75-AC28-31F2605A195E}" presName="sp" presStyleCnt="0"/>
      <dgm:spPr/>
    </dgm:pt>
    <dgm:pt modelId="{628D534B-FA77-4339-9DC4-B32215EC400F}" type="pres">
      <dgm:prSet presAssocID="{1002025F-1C72-4A21-ADB8-7F4B762D0701}" presName="composite" presStyleCnt="0"/>
      <dgm:spPr/>
    </dgm:pt>
    <dgm:pt modelId="{D87B602B-E23A-4814-B38E-6089C0F57C7A}" type="pres">
      <dgm:prSet presAssocID="{1002025F-1C72-4A21-ADB8-7F4B762D0701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37953712-67A3-4E6D-83CD-63697DE27E74}" type="pres">
      <dgm:prSet presAssocID="{1002025F-1C72-4A21-ADB8-7F4B762D0701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69986308-9F57-4347-842D-2BFBFAA33A8D}" srcId="{EE40FFF8-103D-4F45-B85F-403984910D7F}" destId="{A3920C65-3F7C-48E9-ACE8-6414D7482E18}" srcOrd="1" destOrd="0" parTransId="{0F08BE9B-F890-421A-B90E-90EC86276BFA}" sibTransId="{A84EAA2E-6FF3-4307-8D22-5FB6E0659300}"/>
    <dgm:cxn modelId="{26FA470A-BC9E-4344-9C68-21FB9BEFE51D}" type="presOf" srcId="{2A98F07E-328C-46E7-8251-0118F4BFB566}" destId="{7A703FAB-2697-4360-9F76-B04086C14C7D}" srcOrd="0" destOrd="0" presId="urn:microsoft.com/office/officeart/2005/8/layout/chevron2"/>
    <dgm:cxn modelId="{F232DB0F-D1DA-4851-84BA-3F5473E143D9}" srcId="{EE40FFF8-103D-4F45-B85F-403984910D7F}" destId="{295C1A26-C0BB-4CC5-A7C3-C9BB31F1079B}" srcOrd="5" destOrd="0" parTransId="{CCADCD90-BF8B-4450-868B-55E107F5E97C}" sibTransId="{2FF0FE31-AA20-4E75-AC28-31F2605A195E}"/>
    <dgm:cxn modelId="{9C44351A-EAC8-4F14-8B59-4465E6F4228A}" type="presOf" srcId="{95694C06-2B2B-4047-8F05-8E36FD842531}" destId="{114B75A6-06AB-4193-B4F9-C42AEDF360ED}" srcOrd="0" destOrd="0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4ED9D936-B292-48D0-8935-08A116E8717A}" type="presOf" srcId="{1002025F-1C72-4A21-ADB8-7F4B762D0701}" destId="{D87B602B-E23A-4814-B38E-6089C0F57C7A}" srcOrd="0" destOrd="0" presId="urn:microsoft.com/office/officeart/2005/8/layout/chevron2"/>
    <dgm:cxn modelId="{06EF365C-2188-448C-B630-9BC4B2FABD60}" type="presOf" srcId="{95B1ADF6-2F93-4BE7-9AC4-D1E9AB468A86}" destId="{DC734305-151B-44F7-8A31-4DF6B9EFACF5}" srcOrd="0" destOrd="0" presId="urn:microsoft.com/office/officeart/2005/8/layout/chevron2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A8D72F47-3DFC-4DF0-A79B-D8F9BFA00820}" type="presOf" srcId="{A5B00B44-D32B-4A6A-9650-07C7E70EA17D}" destId="{A736080A-6712-4C93-9E27-BF60389BE78D}" srcOrd="0" destOrd="0" presId="urn:microsoft.com/office/officeart/2005/8/layout/chevron2"/>
    <dgm:cxn modelId="{A4387B6C-47C1-43EA-AB0B-C9634E0707DB}" srcId="{EE40FFF8-103D-4F45-B85F-403984910D7F}" destId="{1002025F-1C72-4A21-ADB8-7F4B762D0701}" srcOrd="6" destOrd="0" parTransId="{765806DF-0E39-44E0-9A16-10384E41AC7A}" sibTransId="{70204279-0190-443C-A74E-BDAC0C260844}"/>
    <dgm:cxn modelId="{D979ED70-DEDD-4FF2-A9F4-B36066266231}" srcId="{A3920C65-3F7C-48E9-ACE8-6414D7482E18}" destId="{95B1ADF6-2F93-4BE7-9AC4-D1E9AB468A86}" srcOrd="0" destOrd="0" parTransId="{8E7CC16E-DEE7-448C-9AE8-94347153FD45}" sibTransId="{8B39424F-A08A-4296-B69A-35544451D833}"/>
    <dgm:cxn modelId="{C6DCB072-4394-4062-AE87-BC3F79818562}" srcId="{1002025F-1C72-4A21-ADB8-7F4B762D0701}" destId="{AC1EF113-D03B-420E-911E-B92C916ACEDF}" srcOrd="0" destOrd="0" parTransId="{3596FEFB-719F-4095-B6C5-079E00E3C72E}" sibTransId="{E3F70FB8-8A18-4458-9266-24A45CFE504C}"/>
    <dgm:cxn modelId="{4CB8A257-4370-4096-875D-308C3EB6A12E}" srcId="{1F8667CE-1C44-4E08-9A2B-FF616C613456}" destId="{95694C06-2B2B-4047-8F05-8E36FD842531}" srcOrd="0" destOrd="0" parTransId="{94B991CB-22F8-4502-8602-4106C506106C}" sibTransId="{9F3061E0-B093-4D7C-9680-103D4FEDC06A}"/>
    <dgm:cxn modelId="{3E678A58-A92A-441B-BD75-D4E269FBDAEE}" type="presOf" srcId="{AC1EF113-D03B-420E-911E-B92C916ACEDF}" destId="{37953712-67A3-4E6D-83CD-63697DE27E74}" srcOrd="0" destOrd="0" presId="urn:microsoft.com/office/officeart/2005/8/layout/chevron2"/>
    <dgm:cxn modelId="{6C1D7293-C30D-4549-AED5-F126A7367255}" srcId="{EADE0D2D-1205-40C5-86CE-1D93146D1A90}" destId="{CED0AB39-B94A-4134-95E2-43EA72704BE0}" srcOrd="0" destOrd="0" parTransId="{80922B93-8062-40AC-9F4A-4357962A9003}" sibTransId="{CD781B07-49E8-4330-97C4-09871056819B}"/>
    <dgm:cxn modelId="{CA01A593-1FA6-4083-B431-989E97B542B1}" type="presOf" srcId="{A3920C65-3F7C-48E9-ACE8-6414D7482E18}" destId="{BBC3BD6A-454F-4CAA-A5C0-8F47CE19C2CC}" srcOrd="0" destOrd="0" presId="urn:microsoft.com/office/officeart/2005/8/layout/chevron2"/>
    <dgm:cxn modelId="{CE4F279D-9FF2-4D7D-9662-E2C36EFB7600}" type="presOf" srcId="{295C1A26-C0BB-4CC5-A7C3-C9BB31F1079B}" destId="{63437E7B-65DF-4A27-B708-B701FB2F2D97}" srcOrd="0" destOrd="0" presId="urn:microsoft.com/office/officeart/2005/8/layout/chevron2"/>
    <dgm:cxn modelId="{0EAD68A0-D989-4A37-96EB-6EE2F661AA46}" srcId="{EE40FFF8-103D-4F45-B85F-403984910D7F}" destId="{1F8667CE-1C44-4E08-9A2B-FF616C613456}" srcOrd="2" destOrd="0" parTransId="{EACB439E-3988-4013-BCE0-44C4BC1A809E}" sibTransId="{8A1EDCB2-7721-4B0B-9ECE-0E0736CDE7BE}"/>
    <dgm:cxn modelId="{0D5AABA5-A419-42AA-AAED-5BD1FF12B65B}" srcId="{295C1A26-C0BB-4CC5-A7C3-C9BB31F1079B}" destId="{A5B00B44-D32B-4A6A-9650-07C7E70EA17D}" srcOrd="0" destOrd="0" parTransId="{40DD1C00-2473-4003-BEC0-C004D7F14797}" sibTransId="{AA12AF86-DBFF-401E-8F90-8794184B09F1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003416AB-762C-4B98-B62B-189A70C864B9}" srcId="{7EB9B65E-F1F1-4C0C-BCEF-84E7CC628B93}" destId="{2A98F07E-328C-46E7-8251-0118F4BFB566}" srcOrd="0" destOrd="0" parTransId="{2D9A8C24-217F-4619-992B-B0C2B61B4D2D}" sibTransId="{363DC761-3722-44DA-B104-F9B7A7D09A14}"/>
    <dgm:cxn modelId="{F95291AB-9FCB-45A0-9370-1BE1E020A44C}" type="presOf" srcId="{CED0AB39-B94A-4134-95E2-43EA72704BE0}" destId="{DAD2E2F8-54E6-4FAE-A9BD-86AF88168CB8}" srcOrd="0" destOrd="0" presId="urn:microsoft.com/office/officeart/2005/8/layout/chevron2"/>
    <dgm:cxn modelId="{37FBB0B3-8481-4EE8-82FF-FE2847EDC146}" srcId="{EE40FFF8-103D-4F45-B85F-403984910D7F}" destId="{7EB9B65E-F1F1-4C0C-BCEF-84E7CC628B93}" srcOrd="4" destOrd="0" parTransId="{C6EC86F0-2776-4AB7-AEC7-E5C672323418}" sibTransId="{E25BEE93-F45D-4AF9-8923-EC981D9554A2}"/>
    <dgm:cxn modelId="{946299B6-2978-4AD5-9265-3EC1C4717D78}" type="presOf" srcId="{1F8667CE-1C44-4E08-9A2B-FF616C613456}" destId="{C8AD4FE8-2A6D-4A55-9C0A-17A337DE34C6}" srcOrd="0" destOrd="0" presId="urn:microsoft.com/office/officeart/2005/8/layout/chevron2"/>
    <dgm:cxn modelId="{91C181B8-EF46-47FF-908C-8CEFA6F32B8D}" type="presOf" srcId="{7EB9B65E-F1F1-4C0C-BCEF-84E7CC628B93}" destId="{5830255F-49E8-44C9-A5BD-24B9CDC2A666}" srcOrd="0" destOrd="0" presId="urn:microsoft.com/office/officeart/2005/8/layout/chevron2"/>
    <dgm:cxn modelId="{6B6AEED6-C8AB-41D1-9284-C186433F0B1E}" type="presOf" srcId="{EADE0D2D-1205-40C5-86CE-1D93146D1A90}" destId="{540CB1EA-7FE9-4D73-A499-E9A4351FFD87}" srcOrd="0" destOrd="0" presId="urn:microsoft.com/office/officeart/2005/8/layout/chevron2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58354AFC-FF9F-4168-953F-3495D229016B}" srcId="{EE40FFF8-103D-4F45-B85F-403984910D7F}" destId="{EADE0D2D-1205-40C5-86CE-1D93146D1A90}" srcOrd="3" destOrd="0" parTransId="{1313A02D-916B-4376-9187-E1513360A3B7}" sibTransId="{FE89EA1D-5BF4-4389-891E-1C4333E940F1}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  <dgm:cxn modelId="{6E2722C2-765D-4ACA-9AE0-028CBFD8B297}" type="presParOf" srcId="{C0F71877-8D45-45C6-ADEB-A07688B38294}" destId="{37EC7346-47C0-4615-841A-9E4F49B20616}" srcOrd="1" destOrd="0" presId="urn:microsoft.com/office/officeart/2005/8/layout/chevron2"/>
    <dgm:cxn modelId="{65D5F0FA-5AC2-4A90-AA60-AE96A0295264}" type="presParOf" srcId="{C0F71877-8D45-45C6-ADEB-A07688B38294}" destId="{0C70E8EB-3FEE-4D47-8F76-EDE17DF38429}" srcOrd="2" destOrd="0" presId="urn:microsoft.com/office/officeart/2005/8/layout/chevron2"/>
    <dgm:cxn modelId="{C4D59501-0AE0-4F3F-81EC-70D4D3D4E944}" type="presParOf" srcId="{0C70E8EB-3FEE-4D47-8F76-EDE17DF38429}" destId="{BBC3BD6A-454F-4CAA-A5C0-8F47CE19C2CC}" srcOrd="0" destOrd="0" presId="urn:microsoft.com/office/officeart/2005/8/layout/chevron2"/>
    <dgm:cxn modelId="{1A855D8C-7F50-4E5C-B4F6-FE3BBD565654}" type="presParOf" srcId="{0C70E8EB-3FEE-4D47-8F76-EDE17DF38429}" destId="{DC734305-151B-44F7-8A31-4DF6B9EFACF5}" srcOrd="1" destOrd="0" presId="urn:microsoft.com/office/officeart/2005/8/layout/chevron2"/>
    <dgm:cxn modelId="{7B2B5BBD-B628-4875-8A95-FE99AFA14887}" type="presParOf" srcId="{C0F71877-8D45-45C6-ADEB-A07688B38294}" destId="{9C7EE37F-721D-46BD-AB76-FC0B9FABD973}" srcOrd="3" destOrd="0" presId="urn:microsoft.com/office/officeart/2005/8/layout/chevron2"/>
    <dgm:cxn modelId="{4F978EE2-2ED2-4D01-BAE0-509786D77D1C}" type="presParOf" srcId="{C0F71877-8D45-45C6-ADEB-A07688B38294}" destId="{8E7DEC69-0FE4-4393-A9FB-1A90492B3392}" srcOrd="4" destOrd="0" presId="urn:microsoft.com/office/officeart/2005/8/layout/chevron2"/>
    <dgm:cxn modelId="{E5EC3E4B-0FA6-4D5E-9D5C-3F85F9E4C5B9}" type="presParOf" srcId="{8E7DEC69-0FE4-4393-A9FB-1A90492B3392}" destId="{C8AD4FE8-2A6D-4A55-9C0A-17A337DE34C6}" srcOrd="0" destOrd="0" presId="urn:microsoft.com/office/officeart/2005/8/layout/chevron2"/>
    <dgm:cxn modelId="{87D9630F-3724-47B7-9CBA-71C688A99BF8}" type="presParOf" srcId="{8E7DEC69-0FE4-4393-A9FB-1A90492B3392}" destId="{114B75A6-06AB-4193-B4F9-C42AEDF360ED}" srcOrd="1" destOrd="0" presId="urn:microsoft.com/office/officeart/2005/8/layout/chevron2"/>
    <dgm:cxn modelId="{1F353E1E-3AA2-4FB5-A07F-12D5812786A0}" type="presParOf" srcId="{C0F71877-8D45-45C6-ADEB-A07688B38294}" destId="{BA64D39E-95CC-4CC6-92C0-C7057B7FC9A2}" srcOrd="5" destOrd="0" presId="urn:microsoft.com/office/officeart/2005/8/layout/chevron2"/>
    <dgm:cxn modelId="{4A2AEE0A-66F0-4A43-BA7C-5CB34E28E8C4}" type="presParOf" srcId="{C0F71877-8D45-45C6-ADEB-A07688B38294}" destId="{C2AF1167-D808-4C64-A7B4-5854C36E41E2}" srcOrd="6" destOrd="0" presId="urn:microsoft.com/office/officeart/2005/8/layout/chevron2"/>
    <dgm:cxn modelId="{65E7F123-24AF-4D75-9A0F-AF7E8598542D}" type="presParOf" srcId="{C2AF1167-D808-4C64-A7B4-5854C36E41E2}" destId="{540CB1EA-7FE9-4D73-A499-E9A4351FFD87}" srcOrd="0" destOrd="0" presId="urn:microsoft.com/office/officeart/2005/8/layout/chevron2"/>
    <dgm:cxn modelId="{1A43EBB0-27F5-4F70-A221-A2CF9131B2E7}" type="presParOf" srcId="{C2AF1167-D808-4C64-A7B4-5854C36E41E2}" destId="{DAD2E2F8-54E6-4FAE-A9BD-86AF88168CB8}" srcOrd="1" destOrd="0" presId="urn:microsoft.com/office/officeart/2005/8/layout/chevron2"/>
    <dgm:cxn modelId="{3D50D5AD-77F9-4A96-B3BC-968B9B7230C0}" type="presParOf" srcId="{C0F71877-8D45-45C6-ADEB-A07688B38294}" destId="{C9D992B7-A7BC-4357-99AD-F77F70604335}" srcOrd="7" destOrd="0" presId="urn:microsoft.com/office/officeart/2005/8/layout/chevron2"/>
    <dgm:cxn modelId="{E8FBE6F7-8354-4376-BAE4-7AA16B10861C}" type="presParOf" srcId="{C0F71877-8D45-45C6-ADEB-A07688B38294}" destId="{C5C144BA-0433-4A1A-90F1-F3FD5EE0438A}" srcOrd="8" destOrd="0" presId="urn:microsoft.com/office/officeart/2005/8/layout/chevron2"/>
    <dgm:cxn modelId="{13E742C9-2F46-49B3-AFB6-D180F7C65852}" type="presParOf" srcId="{C5C144BA-0433-4A1A-90F1-F3FD5EE0438A}" destId="{5830255F-49E8-44C9-A5BD-24B9CDC2A666}" srcOrd="0" destOrd="0" presId="urn:microsoft.com/office/officeart/2005/8/layout/chevron2"/>
    <dgm:cxn modelId="{BF337E50-0B30-4ACA-A9EC-E1E9858E7FBF}" type="presParOf" srcId="{C5C144BA-0433-4A1A-90F1-F3FD5EE0438A}" destId="{7A703FAB-2697-4360-9F76-B04086C14C7D}" srcOrd="1" destOrd="0" presId="urn:microsoft.com/office/officeart/2005/8/layout/chevron2"/>
    <dgm:cxn modelId="{1BA6EAB0-B481-49A5-98C9-261582F14CD7}" type="presParOf" srcId="{C0F71877-8D45-45C6-ADEB-A07688B38294}" destId="{FA094EC6-401C-4C3D-8BCD-D36EBCBF57A2}" srcOrd="9" destOrd="0" presId="urn:microsoft.com/office/officeart/2005/8/layout/chevron2"/>
    <dgm:cxn modelId="{892EC8BF-E09F-43F6-AEB1-2F7897F39834}" type="presParOf" srcId="{C0F71877-8D45-45C6-ADEB-A07688B38294}" destId="{D89BBC13-AA57-4CAA-9153-09E001633993}" srcOrd="10" destOrd="0" presId="urn:microsoft.com/office/officeart/2005/8/layout/chevron2"/>
    <dgm:cxn modelId="{5588CF8D-F4F6-4C4B-B41A-78F16836D713}" type="presParOf" srcId="{D89BBC13-AA57-4CAA-9153-09E001633993}" destId="{63437E7B-65DF-4A27-B708-B701FB2F2D97}" srcOrd="0" destOrd="0" presId="urn:microsoft.com/office/officeart/2005/8/layout/chevron2"/>
    <dgm:cxn modelId="{D48549BC-AC04-41E5-9C0C-79F7611B5655}" type="presParOf" srcId="{D89BBC13-AA57-4CAA-9153-09E001633993}" destId="{A736080A-6712-4C93-9E27-BF60389BE78D}" srcOrd="1" destOrd="0" presId="urn:microsoft.com/office/officeart/2005/8/layout/chevron2"/>
    <dgm:cxn modelId="{5C400D15-931D-482C-AC8A-68D838975307}" type="presParOf" srcId="{C0F71877-8D45-45C6-ADEB-A07688B38294}" destId="{90A72ED7-D95B-4830-AC90-B05431EACFA1}" srcOrd="11" destOrd="0" presId="urn:microsoft.com/office/officeart/2005/8/layout/chevron2"/>
    <dgm:cxn modelId="{0D0C8AF7-BAE3-4D0C-965D-96B2DB476C2D}" type="presParOf" srcId="{C0F71877-8D45-45C6-ADEB-A07688B38294}" destId="{628D534B-FA77-4339-9DC4-B32215EC400F}" srcOrd="12" destOrd="0" presId="urn:microsoft.com/office/officeart/2005/8/layout/chevron2"/>
    <dgm:cxn modelId="{313A3572-BF6B-4FCD-B2B7-8BC7762FAB27}" type="presParOf" srcId="{628D534B-FA77-4339-9DC4-B32215EC400F}" destId="{D87B602B-E23A-4814-B38E-6089C0F57C7A}" srcOrd="0" destOrd="0" presId="urn:microsoft.com/office/officeart/2005/8/layout/chevron2"/>
    <dgm:cxn modelId="{A8E8302F-C9D7-4A0C-A0FE-D012799A09D0}" type="presParOf" srcId="{628D534B-FA77-4339-9DC4-B32215EC400F}" destId="{37953712-67A3-4E6D-83CD-63697DE27E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79A5CC-BB34-4CAD-B55F-1F0D8A222995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</dgm:pt>
    <dgm:pt modelId="{71265EC4-DC3C-4D13-9330-9F21C6BDB7D0}">
      <dgm:prSet phldrT="[Text]"/>
      <dgm:spPr/>
      <dgm:t>
        <a:bodyPr/>
        <a:lstStyle/>
        <a:p>
          <a:r>
            <a:rPr lang="en-US" dirty="0"/>
            <a:t>2017</a:t>
          </a:r>
          <a:br>
            <a:rPr lang="en-US" dirty="0"/>
          </a:br>
          <a:r>
            <a:rPr lang="en-US" dirty="0"/>
            <a:t>7.1</a:t>
          </a:r>
        </a:p>
      </dgm:t>
    </dgm:pt>
    <dgm:pt modelId="{6075FA98-4C12-44D0-9B4A-4733EC51FDCD}" type="parTrans" cxnId="{CE1A1506-1737-46EF-B104-A055D4A035E3}">
      <dgm:prSet/>
      <dgm:spPr/>
      <dgm:t>
        <a:bodyPr/>
        <a:lstStyle/>
        <a:p>
          <a:endParaRPr lang="en-US"/>
        </a:p>
      </dgm:t>
    </dgm:pt>
    <dgm:pt modelId="{527DDB4E-A919-4721-9D67-39D806F1E6E9}" type="sibTrans" cxnId="{CE1A1506-1737-46EF-B104-A055D4A035E3}">
      <dgm:prSet/>
      <dgm:spPr/>
      <dgm:t>
        <a:bodyPr/>
        <a:lstStyle/>
        <a:p>
          <a:endParaRPr lang="en-US"/>
        </a:p>
      </dgm:t>
    </dgm:pt>
    <dgm:pt modelId="{53BB17D7-3B43-4790-8E05-45DDF05C9CC1}">
      <dgm:prSet phldrT="[Text]"/>
      <dgm:spPr/>
      <dgm:t>
        <a:bodyPr/>
        <a:lstStyle/>
        <a:p>
          <a:r>
            <a:rPr lang="en-US" dirty="0"/>
            <a:t>2017</a:t>
          </a:r>
          <a:br>
            <a:rPr lang="en-US" dirty="0"/>
          </a:br>
          <a:r>
            <a:rPr lang="en-US" dirty="0"/>
            <a:t>7.2</a:t>
          </a:r>
        </a:p>
      </dgm:t>
    </dgm:pt>
    <dgm:pt modelId="{2A66FEF0-D9AB-4D54-B911-9516D03854EA}" type="parTrans" cxnId="{8B3E278E-1C53-446D-A9B0-42DE5A78A497}">
      <dgm:prSet/>
      <dgm:spPr/>
      <dgm:t>
        <a:bodyPr/>
        <a:lstStyle/>
        <a:p>
          <a:endParaRPr lang="en-US"/>
        </a:p>
      </dgm:t>
    </dgm:pt>
    <dgm:pt modelId="{F5CBE59F-7232-4938-8851-1591A38EA73B}" type="sibTrans" cxnId="{8B3E278E-1C53-446D-A9B0-42DE5A78A497}">
      <dgm:prSet/>
      <dgm:spPr/>
      <dgm:t>
        <a:bodyPr/>
        <a:lstStyle/>
        <a:p>
          <a:endParaRPr lang="en-US"/>
        </a:p>
      </dgm:t>
    </dgm:pt>
    <dgm:pt modelId="{3ADB125B-8451-4CA7-805B-4C83BBFF6B8F}">
      <dgm:prSet phldrT="[Text]"/>
      <dgm:spPr/>
      <dgm:t>
        <a:bodyPr/>
        <a:lstStyle/>
        <a:p>
          <a:r>
            <a:rPr lang="en-US" dirty="0"/>
            <a:t>2018</a:t>
          </a:r>
          <a:br>
            <a:rPr lang="en-US" dirty="0"/>
          </a:br>
          <a:r>
            <a:rPr lang="en-US" dirty="0"/>
            <a:t>7.3</a:t>
          </a:r>
        </a:p>
      </dgm:t>
    </dgm:pt>
    <dgm:pt modelId="{CA480D27-167B-4A57-9E44-438E332A4882}" type="parTrans" cxnId="{6A3CCB81-FA76-481B-BAC3-9E523C7DDD4F}">
      <dgm:prSet/>
      <dgm:spPr/>
      <dgm:t>
        <a:bodyPr/>
        <a:lstStyle/>
        <a:p>
          <a:endParaRPr lang="en-US"/>
        </a:p>
      </dgm:t>
    </dgm:pt>
    <dgm:pt modelId="{C35215D2-11D0-424C-B564-55EFD754023B}" type="sibTrans" cxnId="{6A3CCB81-FA76-481B-BAC3-9E523C7DDD4F}">
      <dgm:prSet/>
      <dgm:spPr/>
      <dgm:t>
        <a:bodyPr/>
        <a:lstStyle/>
        <a:p>
          <a:endParaRPr lang="en-US"/>
        </a:p>
      </dgm:t>
    </dgm:pt>
    <dgm:pt modelId="{F169D04E-9EF5-4F46-8DB5-CAABC2B96B82}">
      <dgm:prSet phldrT="[Text]"/>
      <dgm:spPr/>
      <dgm:t>
        <a:bodyPr/>
        <a:lstStyle/>
        <a:p>
          <a:r>
            <a:rPr lang="en-US" dirty="0"/>
            <a:t>2019</a:t>
          </a:r>
          <a:br>
            <a:rPr lang="en-US" dirty="0"/>
          </a:br>
          <a:r>
            <a:rPr lang="en-US" dirty="0"/>
            <a:t>8</a:t>
          </a:r>
        </a:p>
      </dgm:t>
    </dgm:pt>
    <dgm:pt modelId="{19382D0C-7957-422D-AC29-2805EA415F35}" type="parTrans" cxnId="{7EB94D6F-F336-43B3-8738-0C75C4A2120D}">
      <dgm:prSet/>
      <dgm:spPr/>
      <dgm:t>
        <a:bodyPr/>
        <a:lstStyle/>
        <a:p>
          <a:endParaRPr lang="en-US"/>
        </a:p>
      </dgm:t>
    </dgm:pt>
    <dgm:pt modelId="{3FD62AAB-F0CA-4149-9F6E-A5299A5C1EEB}" type="sibTrans" cxnId="{7EB94D6F-F336-43B3-8738-0C75C4A2120D}">
      <dgm:prSet/>
      <dgm:spPr/>
      <dgm:t>
        <a:bodyPr/>
        <a:lstStyle/>
        <a:p>
          <a:endParaRPr lang="en-US"/>
        </a:p>
      </dgm:t>
    </dgm:pt>
    <dgm:pt modelId="{C75C1007-26BE-48F9-8726-5D349F169C1B}">
      <dgm:prSet phldrT="[Text]"/>
      <dgm:spPr/>
      <dgm:t>
        <a:bodyPr/>
        <a:lstStyle/>
        <a:p>
          <a:r>
            <a:rPr lang="en-US" dirty="0"/>
            <a:t>2020</a:t>
          </a:r>
          <a:br>
            <a:rPr lang="en-US" dirty="0"/>
          </a:br>
          <a:r>
            <a:rPr lang="en-US" dirty="0"/>
            <a:t>9</a:t>
          </a:r>
        </a:p>
      </dgm:t>
    </dgm:pt>
    <dgm:pt modelId="{55507492-A629-4ED1-A6A7-7B03E974E9C8}" type="parTrans" cxnId="{A749248A-23C1-45A6-B889-C761453EDEC8}">
      <dgm:prSet/>
      <dgm:spPr/>
      <dgm:t>
        <a:bodyPr/>
        <a:lstStyle/>
        <a:p>
          <a:endParaRPr lang="en-US"/>
        </a:p>
      </dgm:t>
    </dgm:pt>
    <dgm:pt modelId="{C2BF626B-FCD2-4D81-8ED0-71FF1FD9B9F0}" type="sibTrans" cxnId="{A749248A-23C1-45A6-B889-C761453EDEC8}">
      <dgm:prSet/>
      <dgm:spPr/>
      <dgm:t>
        <a:bodyPr/>
        <a:lstStyle/>
        <a:p>
          <a:endParaRPr lang="en-US"/>
        </a:p>
      </dgm:t>
    </dgm:pt>
    <dgm:pt modelId="{BDEF6AF4-CCA9-4646-80B5-7BB8262E6677}">
      <dgm:prSet phldrT="[Text]"/>
      <dgm:spPr/>
      <dgm:t>
        <a:bodyPr/>
        <a:lstStyle/>
        <a:p>
          <a:r>
            <a:rPr lang="en-US" dirty="0"/>
            <a:t>2021</a:t>
          </a:r>
          <a:br>
            <a:rPr lang="en-US" dirty="0"/>
          </a:br>
          <a:r>
            <a:rPr lang="en-US" dirty="0"/>
            <a:t>10</a:t>
          </a:r>
        </a:p>
      </dgm:t>
    </dgm:pt>
    <dgm:pt modelId="{5FDDFFEF-B9C9-4B64-B21D-6C5ED13C20D7}" type="parTrans" cxnId="{6F44629B-BA8B-4927-8D31-1DE828CABF0C}">
      <dgm:prSet/>
      <dgm:spPr/>
      <dgm:t>
        <a:bodyPr/>
        <a:lstStyle/>
        <a:p>
          <a:endParaRPr lang="en-US"/>
        </a:p>
      </dgm:t>
    </dgm:pt>
    <dgm:pt modelId="{59E74CAB-633C-4D3B-B25B-CCB42C74688F}" type="sibTrans" cxnId="{6F44629B-BA8B-4927-8D31-1DE828CABF0C}">
      <dgm:prSet/>
      <dgm:spPr/>
      <dgm:t>
        <a:bodyPr/>
        <a:lstStyle/>
        <a:p>
          <a:endParaRPr lang="en-US"/>
        </a:p>
      </dgm:t>
    </dgm:pt>
    <dgm:pt modelId="{98AC32CA-B1A1-467A-837C-A6BCFE9E1C86}">
      <dgm:prSet phldrT="[Text]"/>
      <dgm:spPr/>
      <dgm:t>
        <a:bodyPr/>
        <a:lstStyle/>
        <a:p>
          <a:r>
            <a:rPr lang="en-US" dirty="0"/>
            <a:t>2022</a:t>
          </a:r>
          <a:br>
            <a:rPr lang="en-US" dirty="0"/>
          </a:br>
          <a:r>
            <a:rPr lang="en-US" dirty="0"/>
            <a:t>11</a:t>
          </a:r>
        </a:p>
      </dgm:t>
    </dgm:pt>
    <dgm:pt modelId="{5CFE25C9-311E-40D5-A7C8-093576CAD3E3}" type="parTrans" cxnId="{AD95D4A9-D619-4E27-B80D-98C9F8C8F6E3}">
      <dgm:prSet/>
      <dgm:spPr/>
      <dgm:t>
        <a:bodyPr/>
        <a:lstStyle/>
        <a:p>
          <a:endParaRPr lang="en-US"/>
        </a:p>
      </dgm:t>
    </dgm:pt>
    <dgm:pt modelId="{FB7360B5-8F55-453D-8E4E-A0C7C03631D7}" type="sibTrans" cxnId="{AD95D4A9-D619-4E27-B80D-98C9F8C8F6E3}">
      <dgm:prSet/>
      <dgm:spPr/>
      <dgm:t>
        <a:bodyPr/>
        <a:lstStyle/>
        <a:p>
          <a:endParaRPr lang="en-US"/>
        </a:p>
      </dgm:t>
    </dgm:pt>
    <dgm:pt modelId="{7525FFB1-3242-4D7F-A4CE-D4224C607AA4}">
      <dgm:prSet phldrT="[Text]"/>
      <dgm:spPr/>
      <dgm:t>
        <a:bodyPr/>
        <a:lstStyle/>
        <a:p>
          <a:r>
            <a:rPr lang="en-US" dirty="0"/>
            <a:t>2015</a:t>
          </a:r>
          <a:br>
            <a:rPr lang="en-US" dirty="0"/>
          </a:br>
          <a:r>
            <a:rPr lang="en-US" dirty="0"/>
            <a:t>6</a:t>
          </a:r>
        </a:p>
      </dgm:t>
    </dgm:pt>
    <dgm:pt modelId="{8AE9EAA8-A65C-405A-B367-3DF183C1EF8C}" type="parTrans" cxnId="{1CD1FBF8-B5DD-49C8-B52E-612DBAC42158}">
      <dgm:prSet/>
      <dgm:spPr/>
      <dgm:t>
        <a:bodyPr/>
        <a:lstStyle/>
        <a:p>
          <a:endParaRPr lang="en-US"/>
        </a:p>
      </dgm:t>
    </dgm:pt>
    <dgm:pt modelId="{1299814D-F336-4BB7-B007-D63C4483753F}" type="sibTrans" cxnId="{1CD1FBF8-B5DD-49C8-B52E-612DBAC42158}">
      <dgm:prSet/>
      <dgm:spPr/>
      <dgm:t>
        <a:bodyPr/>
        <a:lstStyle/>
        <a:p>
          <a:endParaRPr lang="en-US"/>
        </a:p>
      </dgm:t>
    </dgm:pt>
    <dgm:pt modelId="{3005041B-22D6-407E-ADE9-F5E3969CA006}">
      <dgm:prSet phldrT="[Text]"/>
      <dgm:spPr/>
      <dgm:t>
        <a:bodyPr/>
        <a:lstStyle/>
        <a:p>
          <a:r>
            <a:rPr lang="en-US" dirty="0"/>
            <a:t>2016</a:t>
          </a:r>
          <a:br>
            <a:rPr lang="en-US" dirty="0"/>
          </a:br>
          <a:r>
            <a:rPr lang="en-US" dirty="0"/>
            <a:t>7.0</a:t>
          </a:r>
        </a:p>
      </dgm:t>
    </dgm:pt>
    <dgm:pt modelId="{ABA31C88-8750-4938-B2FA-1EF16B829A6E}" type="parTrans" cxnId="{94D6E7A8-25ED-4361-AC97-3F3792277C49}">
      <dgm:prSet/>
      <dgm:spPr/>
      <dgm:t>
        <a:bodyPr/>
        <a:lstStyle/>
        <a:p>
          <a:endParaRPr lang="en-US"/>
        </a:p>
      </dgm:t>
    </dgm:pt>
    <dgm:pt modelId="{98AD33A1-2000-4ED7-9C0C-C247672A558D}" type="sibTrans" cxnId="{94D6E7A8-25ED-4361-AC97-3F3792277C49}">
      <dgm:prSet/>
      <dgm:spPr/>
      <dgm:t>
        <a:bodyPr/>
        <a:lstStyle/>
        <a:p>
          <a:endParaRPr lang="en-US"/>
        </a:p>
      </dgm:t>
    </dgm:pt>
    <dgm:pt modelId="{BE00AC0A-A9B2-4912-8EDC-511EBF46C6A4}">
      <dgm:prSet phldrT="[Text]"/>
      <dgm:spPr/>
      <dgm:t>
        <a:bodyPr/>
        <a:lstStyle/>
        <a:p>
          <a:r>
            <a:rPr lang="en-US" dirty="0"/>
            <a:t>2023</a:t>
          </a:r>
          <a:br>
            <a:rPr lang="en-US" dirty="0"/>
          </a:br>
          <a:r>
            <a:rPr lang="en-US" dirty="0"/>
            <a:t>12</a:t>
          </a:r>
        </a:p>
      </dgm:t>
    </dgm:pt>
    <dgm:pt modelId="{3ABB00CB-C88A-448B-85E8-853A3E0FB022}" type="parTrans" cxnId="{5BF634E8-96E7-47EE-8CE6-F34AE3D0811A}">
      <dgm:prSet/>
      <dgm:spPr/>
      <dgm:t>
        <a:bodyPr/>
        <a:lstStyle/>
        <a:p>
          <a:endParaRPr lang="en-US"/>
        </a:p>
      </dgm:t>
    </dgm:pt>
    <dgm:pt modelId="{A5E93879-333D-4144-AED5-7965209BA8D8}" type="sibTrans" cxnId="{5BF634E8-96E7-47EE-8CE6-F34AE3D0811A}">
      <dgm:prSet/>
      <dgm:spPr/>
      <dgm:t>
        <a:bodyPr/>
        <a:lstStyle/>
        <a:p>
          <a:endParaRPr lang="en-US"/>
        </a:p>
      </dgm:t>
    </dgm:pt>
    <dgm:pt modelId="{F00944D9-4DD3-47F4-9614-7F6DDEC39B17}" type="pres">
      <dgm:prSet presAssocID="{C879A5CC-BB34-4CAD-B55F-1F0D8A222995}" presName="rootnode" presStyleCnt="0">
        <dgm:presLayoutVars>
          <dgm:chMax/>
          <dgm:chPref/>
          <dgm:dir/>
          <dgm:animLvl val="lvl"/>
        </dgm:presLayoutVars>
      </dgm:prSet>
      <dgm:spPr/>
    </dgm:pt>
    <dgm:pt modelId="{DE476914-D5DF-449C-9FB5-620A9DE4CAF4}" type="pres">
      <dgm:prSet presAssocID="{7525FFB1-3242-4D7F-A4CE-D4224C607AA4}" presName="composite" presStyleCnt="0"/>
      <dgm:spPr/>
    </dgm:pt>
    <dgm:pt modelId="{D5A62326-B028-487E-B70C-043E205301AC}" type="pres">
      <dgm:prSet presAssocID="{7525FFB1-3242-4D7F-A4CE-D4224C607AA4}" presName="LShape" presStyleLbl="alignNode1" presStyleIdx="0" presStyleCnt="19"/>
      <dgm:spPr/>
    </dgm:pt>
    <dgm:pt modelId="{2CDD05A5-962E-44D3-9F5D-FFA348FDF79C}" type="pres">
      <dgm:prSet presAssocID="{7525FFB1-3242-4D7F-A4CE-D4224C607AA4}" presName="ParentText" presStyleLbl="revTx" presStyleIdx="0" presStyleCnt="10">
        <dgm:presLayoutVars>
          <dgm:chMax val="0"/>
          <dgm:chPref val="0"/>
          <dgm:bulletEnabled val="1"/>
        </dgm:presLayoutVars>
      </dgm:prSet>
      <dgm:spPr/>
    </dgm:pt>
    <dgm:pt modelId="{2EF8C7D4-86AB-4A74-8A67-F63C119A0DBA}" type="pres">
      <dgm:prSet presAssocID="{7525FFB1-3242-4D7F-A4CE-D4224C607AA4}" presName="Triangle" presStyleLbl="alignNode1" presStyleIdx="1" presStyleCnt="19"/>
      <dgm:spPr/>
    </dgm:pt>
    <dgm:pt modelId="{88691B20-51DA-4793-9B92-B3A783C30121}" type="pres">
      <dgm:prSet presAssocID="{1299814D-F336-4BB7-B007-D63C4483753F}" presName="sibTrans" presStyleCnt="0"/>
      <dgm:spPr/>
    </dgm:pt>
    <dgm:pt modelId="{7E75AD59-B7F2-4F1C-913E-F80A5A683850}" type="pres">
      <dgm:prSet presAssocID="{1299814D-F336-4BB7-B007-D63C4483753F}" presName="space" presStyleCnt="0"/>
      <dgm:spPr/>
    </dgm:pt>
    <dgm:pt modelId="{1375C024-C37E-4572-BEFB-CF69530227C4}" type="pres">
      <dgm:prSet presAssocID="{3005041B-22D6-407E-ADE9-F5E3969CA006}" presName="composite" presStyleCnt="0"/>
      <dgm:spPr/>
    </dgm:pt>
    <dgm:pt modelId="{2CD93BF4-0E69-44D9-AF85-D9A48062E8A8}" type="pres">
      <dgm:prSet presAssocID="{3005041B-22D6-407E-ADE9-F5E3969CA006}" presName="LShape" presStyleLbl="alignNode1" presStyleIdx="2" presStyleCnt="19"/>
      <dgm:spPr/>
    </dgm:pt>
    <dgm:pt modelId="{6793849F-AD1C-4CEB-9D98-0EBFE23BCFAD}" type="pres">
      <dgm:prSet presAssocID="{3005041B-22D6-407E-ADE9-F5E3969CA006}" presName="ParentText" presStyleLbl="revTx" presStyleIdx="1" presStyleCnt="10">
        <dgm:presLayoutVars>
          <dgm:chMax val="0"/>
          <dgm:chPref val="0"/>
          <dgm:bulletEnabled val="1"/>
        </dgm:presLayoutVars>
      </dgm:prSet>
      <dgm:spPr/>
    </dgm:pt>
    <dgm:pt modelId="{04D7B3AA-0E36-436E-8EA6-E27859974A10}" type="pres">
      <dgm:prSet presAssocID="{3005041B-22D6-407E-ADE9-F5E3969CA006}" presName="Triangle" presStyleLbl="alignNode1" presStyleIdx="3" presStyleCnt="19"/>
      <dgm:spPr/>
    </dgm:pt>
    <dgm:pt modelId="{362FC25E-E764-4D15-BA67-E0198CDAF6ED}" type="pres">
      <dgm:prSet presAssocID="{98AD33A1-2000-4ED7-9C0C-C247672A558D}" presName="sibTrans" presStyleCnt="0"/>
      <dgm:spPr/>
    </dgm:pt>
    <dgm:pt modelId="{45CE665D-67D7-4774-B56A-80930ED0FF76}" type="pres">
      <dgm:prSet presAssocID="{98AD33A1-2000-4ED7-9C0C-C247672A558D}" presName="space" presStyleCnt="0"/>
      <dgm:spPr/>
    </dgm:pt>
    <dgm:pt modelId="{D0F6A871-3426-4C72-9297-EAB064328FEF}" type="pres">
      <dgm:prSet presAssocID="{71265EC4-DC3C-4D13-9330-9F21C6BDB7D0}" presName="composite" presStyleCnt="0"/>
      <dgm:spPr/>
    </dgm:pt>
    <dgm:pt modelId="{3AC2B345-0BC2-4826-BB3C-F1FA9642F413}" type="pres">
      <dgm:prSet presAssocID="{71265EC4-DC3C-4D13-9330-9F21C6BDB7D0}" presName="LShape" presStyleLbl="alignNode1" presStyleIdx="4" presStyleCnt="19"/>
      <dgm:spPr/>
    </dgm:pt>
    <dgm:pt modelId="{73A57D8B-5DB2-4C34-84EC-EFB42C80114F}" type="pres">
      <dgm:prSet presAssocID="{71265EC4-DC3C-4D13-9330-9F21C6BDB7D0}" presName="ParentText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DF2A2465-8E8B-46FD-8807-C0D9B75A773F}" type="pres">
      <dgm:prSet presAssocID="{71265EC4-DC3C-4D13-9330-9F21C6BDB7D0}" presName="Triangle" presStyleLbl="alignNode1" presStyleIdx="5" presStyleCnt="19"/>
      <dgm:spPr/>
    </dgm:pt>
    <dgm:pt modelId="{3782A970-2959-408D-B7EC-C4A54DEFAA94}" type="pres">
      <dgm:prSet presAssocID="{527DDB4E-A919-4721-9D67-39D806F1E6E9}" presName="sibTrans" presStyleCnt="0"/>
      <dgm:spPr/>
    </dgm:pt>
    <dgm:pt modelId="{822ECEE1-AAEB-449E-9394-B4FD38B33083}" type="pres">
      <dgm:prSet presAssocID="{527DDB4E-A919-4721-9D67-39D806F1E6E9}" presName="space" presStyleCnt="0"/>
      <dgm:spPr/>
    </dgm:pt>
    <dgm:pt modelId="{6F86AD4A-CCC7-4C7E-8602-AC2EB701E7D6}" type="pres">
      <dgm:prSet presAssocID="{53BB17D7-3B43-4790-8E05-45DDF05C9CC1}" presName="composite" presStyleCnt="0"/>
      <dgm:spPr/>
    </dgm:pt>
    <dgm:pt modelId="{D635A8CF-7CCD-4B3C-9533-335AA55B0AE1}" type="pres">
      <dgm:prSet presAssocID="{53BB17D7-3B43-4790-8E05-45DDF05C9CC1}" presName="LShape" presStyleLbl="alignNode1" presStyleIdx="6" presStyleCnt="19"/>
      <dgm:spPr/>
    </dgm:pt>
    <dgm:pt modelId="{0FC3FD64-B83E-40CF-BC99-69EF866AE33C}" type="pres">
      <dgm:prSet presAssocID="{53BB17D7-3B43-4790-8E05-45DDF05C9CC1}" presName="ParentText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0A432D32-2BC1-465D-825E-2738702FCD8E}" type="pres">
      <dgm:prSet presAssocID="{53BB17D7-3B43-4790-8E05-45DDF05C9CC1}" presName="Triangle" presStyleLbl="alignNode1" presStyleIdx="7" presStyleCnt="19"/>
      <dgm:spPr/>
    </dgm:pt>
    <dgm:pt modelId="{AF5B9600-53EE-418B-BAD5-CA803C789B4F}" type="pres">
      <dgm:prSet presAssocID="{F5CBE59F-7232-4938-8851-1591A38EA73B}" presName="sibTrans" presStyleCnt="0"/>
      <dgm:spPr/>
    </dgm:pt>
    <dgm:pt modelId="{977548CD-AA17-4F1E-9E4A-8DFD16D3D8BF}" type="pres">
      <dgm:prSet presAssocID="{F5CBE59F-7232-4938-8851-1591A38EA73B}" presName="space" presStyleCnt="0"/>
      <dgm:spPr/>
    </dgm:pt>
    <dgm:pt modelId="{7DF7C093-6660-4687-8F85-C065FB8336C0}" type="pres">
      <dgm:prSet presAssocID="{3ADB125B-8451-4CA7-805B-4C83BBFF6B8F}" presName="composite" presStyleCnt="0"/>
      <dgm:spPr/>
    </dgm:pt>
    <dgm:pt modelId="{D06E30F8-213B-4516-93DD-0C716D4909BD}" type="pres">
      <dgm:prSet presAssocID="{3ADB125B-8451-4CA7-805B-4C83BBFF6B8F}" presName="LShape" presStyleLbl="alignNode1" presStyleIdx="8" presStyleCnt="19"/>
      <dgm:spPr/>
    </dgm:pt>
    <dgm:pt modelId="{EFD9523E-4746-4979-8BF8-8E30A0E0B915}" type="pres">
      <dgm:prSet presAssocID="{3ADB125B-8451-4CA7-805B-4C83BBFF6B8F}" presName="ParentText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86E972F2-0282-48BD-A237-2FC57D48283B}" type="pres">
      <dgm:prSet presAssocID="{3ADB125B-8451-4CA7-805B-4C83BBFF6B8F}" presName="Triangle" presStyleLbl="alignNode1" presStyleIdx="9" presStyleCnt="19"/>
      <dgm:spPr/>
    </dgm:pt>
    <dgm:pt modelId="{34C9F4B1-8CCC-4E4F-A8EC-361842B31B1C}" type="pres">
      <dgm:prSet presAssocID="{C35215D2-11D0-424C-B564-55EFD754023B}" presName="sibTrans" presStyleCnt="0"/>
      <dgm:spPr/>
    </dgm:pt>
    <dgm:pt modelId="{8751205A-E14D-4051-8ED4-93EA1C464D3C}" type="pres">
      <dgm:prSet presAssocID="{C35215D2-11D0-424C-B564-55EFD754023B}" presName="space" presStyleCnt="0"/>
      <dgm:spPr/>
    </dgm:pt>
    <dgm:pt modelId="{8451BB7A-E67D-4B06-B84C-99925511C20D}" type="pres">
      <dgm:prSet presAssocID="{F169D04E-9EF5-4F46-8DB5-CAABC2B96B82}" presName="composite" presStyleCnt="0"/>
      <dgm:spPr/>
    </dgm:pt>
    <dgm:pt modelId="{8F240FE0-286F-43FB-9354-DB4AE83DA4F2}" type="pres">
      <dgm:prSet presAssocID="{F169D04E-9EF5-4F46-8DB5-CAABC2B96B82}" presName="LShape" presStyleLbl="alignNode1" presStyleIdx="10" presStyleCnt="19"/>
      <dgm:spPr/>
    </dgm:pt>
    <dgm:pt modelId="{C20ED00B-E253-4D9D-A210-E9A0F84AC654}" type="pres">
      <dgm:prSet presAssocID="{F169D04E-9EF5-4F46-8DB5-CAABC2B96B82}" presName="ParentText" presStyleLbl="revTx" presStyleIdx="5" presStyleCnt="10">
        <dgm:presLayoutVars>
          <dgm:chMax val="0"/>
          <dgm:chPref val="0"/>
          <dgm:bulletEnabled val="1"/>
        </dgm:presLayoutVars>
      </dgm:prSet>
      <dgm:spPr/>
    </dgm:pt>
    <dgm:pt modelId="{82341C83-649D-40DD-B9E0-CFF2F485FB17}" type="pres">
      <dgm:prSet presAssocID="{F169D04E-9EF5-4F46-8DB5-CAABC2B96B82}" presName="Triangle" presStyleLbl="alignNode1" presStyleIdx="11" presStyleCnt="19"/>
      <dgm:spPr/>
    </dgm:pt>
    <dgm:pt modelId="{03B71CF9-078B-45AA-BAA5-B03615DDDEF1}" type="pres">
      <dgm:prSet presAssocID="{3FD62AAB-F0CA-4149-9F6E-A5299A5C1EEB}" presName="sibTrans" presStyleCnt="0"/>
      <dgm:spPr/>
    </dgm:pt>
    <dgm:pt modelId="{95180F3F-3412-4D4E-84B1-EC6B28788A7F}" type="pres">
      <dgm:prSet presAssocID="{3FD62AAB-F0CA-4149-9F6E-A5299A5C1EEB}" presName="space" presStyleCnt="0"/>
      <dgm:spPr/>
    </dgm:pt>
    <dgm:pt modelId="{B92E8A26-FCD6-4DFB-B378-EAEE280B815B}" type="pres">
      <dgm:prSet presAssocID="{C75C1007-26BE-48F9-8726-5D349F169C1B}" presName="composite" presStyleCnt="0"/>
      <dgm:spPr/>
    </dgm:pt>
    <dgm:pt modelId="{5932BF85-5FC1-4B88-B289-2B7F6DD23F1F}" type="pres">
      <dgm:prSet presAssocID="{C75C1007-26BE-48F9-8726-5D349F169C1B}" presName="LShape" presStyleLbl="alignNode1" presStyleIdx="12" presStyleCnt="19"/>
      <dgm:spPr/>
    </dgm:pt>
    <dgm:pt modelId="{BAFB9694-C2E1-4261-8A33-A246E47F5F4B}" type="pres">
      <dgm:prSet presAssocID="{C75C1007-26BE-48F9-8726-5D349F169C1B}" presName="ParentText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C3BDA560-C3C6-4D33-B5F2-EC76FDAA68CF}" type="pres">
      <dgm:prSet presAssocID="{C75C1007-26BE-48F9-8726-5D349F169C1B}" presName="Triangle" presStyleLbl="alignNode1" presStyleIdx="13" presStyleCnt="19"/>
      <dgm:spPr/>
    </dgm:pt>
    <dgm:pt modelId="{A480CE5D-8A2F-4E6C-8771-2A49B4522D90}" type="pres">
      <dgm:prSet presAssocID="{C2BF626B-FCD2-4D81-8ED0-71FF1FD9B9F0}" presName="sibTrans" presStyleCnt="0"/>
      <dgm:spPr/>
    </dgm:pt>
    <dgm:pt modelId="{F47D42EB-BEE2-46E6-85CA-55FBCBA7C440}" type="pres">
      <dgm:prSet presAssocID="{C2BF626B-FCD2-4D81-8ED0-71FF1FD9B9F0}" presName="space" presStyleCnt="0"/>
      <dgm:spPr/>
    </dgm:pt>
    <dgm:pt modelId="{85817817-E50E-4A58-B706-FED7B65CF848}" type="pres">
      <dgm:prSet presAssocID="{BDEF6AF4-CCA9-4646-80B5-7BB8262E6677}" presName="composite" presStyleCnt="0"/>
      <dgm:spPr/>
    </dgm:pt>
    <dgm:pt modelId="{DBDDE612-82EF-4D92-B069-7E52B7863382}" type="pres">
      <dgm:prSet presAssocID="{BDEF6AF4-CCA9-4646-80B5-7BB8262E6677}" presName="LShape" presStyleLbl="alignNode1" presStyleIdx="14" presStyleCnt="19"/>
      <dgm:spPr/>
    </dgm:pt>
    <dgm:pt modelId="{D56BE265-6523-4A95-A1C2-953635A75C3A}" type="pres">
      <dgm:prSet presAssocID="{BDEF6AF4-CCA9-4646-80B5-7BB8262E6677}" presName="ParentText" presStyleLbl="revTx" presStyleIdx="7" presStyleCnt="10">
        <dgm:presLayoutVars>
          <dgm:chMax val="0"/>
          <dgm:chPref val="0"/>
          <dgm:bulletEnabled val="1"/>
        </dgm:presLayoutVars>
      </dgm:prSet>
      <dgm:spPr/>
    </dgm:pt>
    <dgm:pt modelId="{14E02FAC-A7E6-46CD-B071-295D36120743}" type="pres">
      <dgm:prSet presAssocID="{BDEF6AF4-CCA9-4646-80B5-7BB8262E6677}" presName="Triangle" presStyleLbl="alignNode1" presStyleIdx="15" presStyleCnt="19"/>
      <dgm:spPr/>
    </dgm:pt>
    <dgm:pt modelId="{FAAEFC2A-5652-4750-A784-EC75015339E1}" type="pres">
      <dgm:prSet presAssocID="{59E74CAB-633C-4D3B-B25B-CCB42C74688F}" presName="sibTrans" presStyleCnt="0"/>
      <dgm:spPr/>
    </dgm:pt>
    <dgm:pt modelId="{DE41D965-6966-436D-AD21-062FFA4C4245}" type="pres">
      <dgm:prSet presAssocID="{59E74CAB-633C-4D3B-B25B-CCB42C74688F}" presName="space" presStyleCnt="0"/>
      <dgm:spPr/>
    </dgm:pt>
    <dgm:pt modelId="{78071010-A3EF-4E74-8C2C-3EA015DAB46F}" type="pres">
      <dgm:prSet presAssocID="{98AC32CA-B1A1-467A-837C-A6BCFE9E1C86}" presName="composite" presStyleCnt="0"/>
      <dgm:spPr/>
    </dgm:pt>
    <dgm:pt modelId="{CD7B505C-F821-4926-91FC-E645F28CEB22}" type="pres">
      <dgm:prSet presAssocID="{98AC32CA-B1A1-467A-837C-A6BCFE9E1C86}" presName="LShape" presStyleLbl="alignNode1" presStyleIdx="16" presStyleCnt="19"/>
      <dgm:spPr/>
    </dgm:pt>
    <dgm:pt modelId="{DFA5BC27-E115-4A08-B82C-4C28F0F000A7}" type="pres">
      <dgm:prSet presAssocID="{98AC32CA-B1A1-467A-837C-A6BCFE9E1C86}" presName="ParentText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8A0807BB-28CD-41A9-9B78-9D1FDEEBDDCB}" type="pres">
      <dgm:prSet presAssocID="{98AC32CA-B1A1-467A-837C-A6BCFE9E1C86}" presName="Triangle" presStyleLbl="alignNode1" presStyleIdx="17" presStyleCnt="19"/>
      <dgm:spPr/>
    </dgm:pt>
    <dgm:pt modelId="{6C35FD5B-AC34-4C5C-ABF8-BEB8F84DD94B}" type="pres">
      <dgm:prSet presAssocID="{FB7360B5-8F55-453D-8E4E-A0C7C03631D7}" presName="sibTrans" presStyleCnt="0"/>
      <dgm:spPr/>
    </dgm:pt>
    <dgm:pt modelId="{0BFC5634-271D-454A-AABD-72E6AE72D01C}" type="pres">
      <dgm:prSet presAssocID="{FB7360B5-8F55-453D-8E4E-A0C7C03631D7}" presName="space" presStyleCnt="0"/>
      <dgm:spPr/>
    </dgm:pt>
    <dgm:pt modelId="{BE2F86D0-2E56-41A1-8DA1-B1CAB941364E}" type="pres">
      <dgm:prSet presAssocID="{BE00AC0A-A9B2-4912-8EDC-511EBF46C6A4}" presName="composite" presStyleCnt="0"/>
      <dgm:spPr/>
    </dgm:pt>
    <dgm:pt modelId="{1840873A-714C-4BB5-B71E-86DE8D115E72}" type="pres">
      <dgm:prSet presAssocID="{BE00AC0A-A9B2-4912-8EDC-511EBF46C6A4}" presName="LShape" presStyleLbl="alignNode1" presStyleIdx="18" presStyleCnt="19"/>
      <dgm:spPr/>
    </dgm:pt>
    <dgm:pt modelId="{EAC81D57-A4AC-411E-9E1D-F130838ABD5E}" type="pres">
      <dgm:prSet presAssocID="{BE00AC0A-A9B2-4912-8EDC-511EBF46C6A4}" presName="ParentText" presStyleLbl="revTx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E3508D01-A927-4E4D-ABFB-496D0E5E6696}" type="presOf" srcId="{BDEF6AF4-CCA9-4646-80B5-7BB8262E6677}" destId="{D56BE265-6523-4A95-A1C2-953635A75C3A}" srcOrd="0" destOrd="0" presId="urn:microsoft.com/office/officeart/2009/3/layout/StepUpProcess"/>
    <dgm:cxn modelId="{CE1A1506-1737-46EF-B104-A055D4A035E3}" srcId="{C879A5CC-BB34-4CAD-B55F-1F0D8A222995}" destId="{71265EC4-DC3C-4D13-9330-9F21C6BDB7D0}" srcOrd="2" destOrd="0" parTransId="{6075FA98-4C12-44D0-9B4A-4733EC51FDCD}" sibTransId="{527DDB4E-A919-4721-9D67-39D806F1E6E9}"/>
    <dgm:cxn modelId="{54C67E2F-5D19-4DC8-9E9B-9FB0501E21DF}" type="presOf" srcId="{F169D04E-9EF5-4F46-8DB5-CAABC2B96B82}" destId="{C20ED00B-E253-4D9D-A210-E9A0F84AC654}" srcOrd="0" destOrd="0" presId="urn:microsoft.com/office/officeart/2009/3/layout/StepUpProcess"/>
    <dgm:cxn modelId="{A349455F-7AD6-417D-9DBD-A02862071991}" type="presOf" srcId="{3ADB125B-8451-4CA7-805B-4C83BBFF6B8F}" destId="{EFD9523E-4746-4979-8BF8-8E30A0E0B915}" srcOrd="0" destOrd="0" presId="urn:microsoft.com/office/officeart/2009/3/layout/StepUpProcess"/>
    <dgm:cxn modelId="{77117B41-055F-4144-AF7F-4E7CCEA738CC}" type="presOf" srcId="{98AC32CA-B1A1-467A-837C-A6BCFE9E1C86}" destId="{DFA5BC27-E115-4A08-B82C-4C28F0F000A7}" srcOrd="0" destOrd="0" presId="urn:microsoft.com/office/officeart/2009/3/layout/StepUpProcess"/>
    <dgm:cxn modelId="{12F27644-F758-44F1-A0A2-EBAC5FCE487C}" type="presOf" srcId="{C879A5CC-BB34-4CAD-B55F-1F0D8A222995}" destId="{F00944D9-4DD3-47F4-9614-7F6DDEC39B17}" srcOrd="0" destOrd="0" presId="urn:microsoft.com/office/officeart/2009/3/layout/StepUpProcess"/>
    <dgm:cxn modelId="{7EB94D6F-F336-43B3-8738-0C75C4A2120D}" srcId="{C879A5CC-BB34-4CAD-B55F-1F0D8A222995}" destId="{F169D04E-9EF5-4F46-8DB5-CAABC2B96B82}" srcOrd="5" destOrd="0" parTransId="{19382D0C-7957-422D-AC29-2805EA415F35}" sibTransId="{3FD62AAB-F0CA-4149-9F6E-A5299A5C1EEB}"/>
    <dgm:cxn modelId="{964D0A70-9E86-4436-AA86-94614F58910C}" type="presOf" srcId="{BE00AC0A-A9B2-4912-8EDC-511EBF46C6A4}" destId="{EAC81D57-A4AC-411E-9E1D-F130838ABD5E}" srcOrd="0" destOrd="0" presId="urn:microsoft.com/office/officeart/2009/3/layout/StepUpProcess"/>
    <dgm:cxn modelId="{E790CE72-DECF-4C68-8D2A-DFDB11115ADE}" type="presOf" srcId="{3005041B-22D6-407E-ADE9-F5E3969CA006}" destId="{6793849F-AD1C-4CEB-9D98-0EBFE23BCFAD}" srcOrd="0" destOrd="0" presId="urn:microsoft.com/office/officeart/2009/3/layout/StepUpProcess"/>
    <dgm:cxn modelId="{A110C680-D2C6-4128-AE60-D9DA5A4503D1}" type="presOf" srcId="{71265EC4-DC3C-4D13-9330-9F21C6BDB7D0}" destId="{73A57D8B-5DB2-4C34-84EC-EFB42C80114F}" srcOrd="0" destOrd="0" presId="urn:microsoft.com/office/officeart/2009/3/layout/StepUpProcess"/>
    <dgm:cxn modelId="{6A3CCB81-FA76-481B-BAC3-9E523C7DDD4F}" srcId="{C879A5CC-BB34-4CAD-B55F-1F0D8A222995}" destId="{3ADB125B-8451-4CA7-805B-4C83BBFF6B8F}" srcOrd="4" destOrd="0" parTransId="{CA480D27-167B-4A57-9E44-438E332A4882}" sibTransId="{C35215D2-11D0-424C-B564-55EFD754023B}"/>
    <dgm:cxn modelId="{A749248A-23C1-45A6-B889-C761453EDEC8}" srcId="{C879A5CC-BB34-4CAD-B55F-1F0D8A222995}" destId="{C75C1007-26BE-48F9-8726-5D349F169C1B}" srcOrd="6" destOrd="0" parTransId="{55507492-A629-4ED1-A6A7-7B03E974E9C8}" sibTransId="{C2BF626B-FCD2-4D81-8ED0-71FF1FD9B9F0}"/>
    <dgm:cxn modelId="{8B3E278E-1C53-446D-A9B0-42DE5A78A497}" srcId="{C879A5CC-BB34-4CAD-B55F-1F0D8A222995}" destId="{53BB17D7-3B43-4790-8E05-45DDF05C9CC1}" srcOrd="3" destOrd="0" parTransId="{2A66FEF0-D9AB-4D54-B911-9516D03854EA}" sibTransId="{F5CBE59F-7232-4938-8851-1591A38EA73B}"/>
    <dgm:cxn modelId="{6F44629B-BA8B-4927-8D31-1DE828CABF0C}" srcId="{C879A5CC-BB34-4CAD-B55F-1F0D8A222995}" destId="{BDEF6AF4-CCA9-4646-80B5-7BB8262E6677}" srcOrd="7" destOrd="0" parTransId="{5FDDFFEF-B9C9-4B64-B21D-6C5ED13C20D7}" sibTransId="{59E74CAB-633C-4D3B-B25B-CCB42C74688F}"/>
    <dgm:cxn modelId="{F323AFA2-7BF3-41BC-B45A-D0C2B8A23684}" type="presOf" srcId="{53BB17D7-3B43-4790-8E05-45DDF05C9CC1}" destId="{0FC3FD64-B83E-40CF-BC99-69EF866AE33C}" srcOrd="0" destOrd="0" presId="urn:microsoft.com/office/officeart/2009/3/layout/StepUpProcess"/>
    <dgm:cxn modelId="{94D6E7A8-25ED-4361-AC97-3F3792277C49}" srcId="{C879A5CC-BB34-4CAD-B55F-1F0D8A222995}" destId="{3005041B-22D6-407E-ADE9-F5E3969CA006}" srcOrd="1" destOrd="0" parTransId="{ABA31C88-8750-4938-B2FA-1EF16B829A6E}" sibTransId="{98AD33A1-2000-4ED7-9C0C-C247672A558D}"/>
    <dgm:cxn modelId="{AD95D4A9-D619-4E27-B80D-98C9F8C8F6E3}" srcId="{C879A5CC-BB34-4CAD-B55F-1F0D8A222995}" destId="{98AC32CA-B1A1-467A-837C-A6BCFE9E1C86}" srcOrd="8" destOrd="0" parTransId="{5CFE25C9-311E-40D5-A7C8-093576CAD3E3}" sibTransId="{FB7360B5-8F55-453D-8E4E-A0C7C03631D7}"/>
    <dgm:cxn modelId="{ED5ED4CB-FEDF-45E5-96D3-2F5846635EF2}" type="presOf" srcId="{C75C1007-26BE-48F9-8726-5D349F169C1B}" destId="{BAFB9694-C2E1-4261-8A33-A246E47F5F4B}" srcOrd="0" destOrd="0" presId="urn:microsoft.com/office/officeart/2009/3/layout/StepUpProcess"/>
    <dgm:cxn modelId="{B07D21D2-B266-4DF6-81B0-BD319AD8F871}" type="presOf" srcId="{7525FFB1-3242-4D7F-A4CE-D4224C607AA4}" destId="{2CDD05A5-962E-44D3-9F5D-FFA348FDF79C}" srcOrd="0" destOrd="0" presId="urn:microsoft.com/office/officeart/2009/3/layout/StepUpProcess"/>
    <dgm:cxn modelId="{5BF634E8-96E7-47EE-8CE6-F34AE3D0811A}" srcId="{C879A5CC-BB34-4CAD-B55F-1F0D8A222995}" destId="{BE00AC0A-A9B2-4912-8EDC-511EBF46C6A4}" srcOrd="9" destOrd="0" parTransId="{3ABB00CB-C88A-448B-85E8-853A3E0FB022}" sibTransId="{A5E93879-333D-4144-AED5-7965209BA8D8}"/>
    <dgm:cxn modelId="{1CD1FBF8-B5DD-49C8-B52E-612DBAC42158}" srcId="{C879A5CC-BB34-4CAD-B55F-1F0D8A222995}" destId="{7525FFB1-3242-4D7F-A4CE-D4224C607AA4}" srcOrd="0" destOrd="0" parTransId="{8AE9EAA8-A65C-405A-B367-3DF183C1EF8C}" sibTransId="{1299814D-F336-4BB7-B007-D63C4483753F}"/>
    <dgm:cxn modelId="{49405769-808B-45B0-891E-DC00581939B5}" type="presParOf" srcId="{F00944D9-4DD3-47F4-9614-7F6DDEC39B17}" destId="{DE476914-D5DF-449C-9FB5-620A9DE4CAF4}" srcOrd="0" destOrd="0" presId="urn:microsoft.com/office/officeart/2009/3/layout/StepUpProcess"/>
    <dgm:cxn modelId="{598533C1-170C-46F8-8BA8-CB3D2D430FD1}" type="presParOf" srcId="{DE476914-D5DF-449C-9FB5-620A9DE4CAF4}" destId="{D5A62326-B028-487E-B70C-043E205301AC}" srcOrd="0" destOrd="0" presId="urn:microsoft.com/office/officeart/2009/3/layout/StepUpProcess"/>
    <dgm:cxn modelId="{A1F1D3FC-CF1B-4117-A486-F175409CD77F}" type="presParOf" srcId="{DE476914-D5DF-449C-9FB5-620A9DE4CAF4}" destId="{2CDD05A5-962E-44D3-9F5D-FFA348FDF79C}" srcOrd="1" destOrd="0" presId="urn:microsoft.com/office/officeart/2009/3/layout/StepUpProcess"/>
    <dgm:cxn modelId="{48AE4B1D-E5A4-4B50-9A75-05F9D214869D}" type="presParOf" srcId="{DE476914-D5DF-449C-9FB5-620A9DE4CAF4}" destId="{2EF8C7D4-86AB-4A74-8A67-F63C119A0DBA}" srcOrd="2" destOrd="0" presId="urn:microsoft.com/office/officeart/2009/3/layout/StepUpProcess"/>
    <dgm:cxn modelId="{D9E379B3-E8C6-49FB-B314-4196CC6BC825}" type="presParOf" srcId="{F00944D9-4DD3-47F4-9614-7F6DDEC39B17}" destId="{88691B20-51DA-4793-9B92-B3A783C30121}" srcOrd="1" destOrd="0" presId="urn:microsoft.com/office/officeart/2009/3/layout/StepUpProcess"/>
    <dgm:cxn modelId="{E9097CCA-9994-4FF6-A7F6-ABA6BC1EE3C0}" type="presParOf" srcId="{88691B20-51DA-4793-9B92-B3A783C30121}" destId="{7E75AD59-B7F2-4F1C-913E-F80A5A683850}" srcOrd="0" destOrd="0" presId="urn:microsoft.com/office/officeart/2009/3/layout/StepUpProcess"/>
    <dgm:cxn modelId="{EAA72150-0D8A-426D-9C4E-D2A80F24AD13}" type="presParOf" srcId="{F00944D9-4DD3-47F4-9614-7F6DDEC39B17}" destId="{1375C024-C37E-4572-BEFB-CF69530227C4}" srcOrd="2" destOrd="0" presId="urn:microsoft.com/office/officeart/2009/3/layout/StepUpProcess"/>
    <dgm:cxn modelId="{23DF0B90-43CF-4490-A875-D8B48BE77E40}" type="presParOf" srcId="{1375C024-C37E-4572-BEFB-CF69530227C4}" destId="{2CD93BF4-0E69-44D9-AF85-D9A48062E8A8}" srcOrd="0" destOrd="0" presId="urn:microsoft.com/office/officeart/2009/3/layout/StepUpProcess"/>
    <dgm:cxn modelId="{BC564100-9EBE-4F3D-A56A-C534A7215CEC}" type="presParOf" srcId="{1375C024-C37E-4572-BEFB-CF69530227C4}" destId="{6793849F-AD1C-4CEB-9D98-0EBFE23BCFAD}" srcOrd="1" destOrd="0" presId="urn:microsoft.com/office/officeart/2009/3/layout/StepUpProcess"/>
    <dgm:cxn modelId="{0DFCB52F-4904-4378-AE76-BE4445F0716E}" type="presParOf" srcId="{1375C024-C37E-4572-BEFB-CF69530227C4}" destId="{04D7B3AA-0E36-436E-8EA6-E27859974A10}" srcOrd="2" destOrd="0" presId="urn:microsoft.com/office/officeart/2009/3/layout/StepUpProcess"/>
    <dgm:cxn modelId="{E9F68961-72A8-4EE3-A6AB-0AA9B8B119DE}" type="presParOf" srcId="{F00944D9-4DD3-47F4-9614-7F6DDEC39B17}" destId="{362FC25E-E764-4D15-BA67-E0198CDAF6ED}" srcOrd="3" destOrd="0" presId="urn:microsoft.com/office/officeart/2009/3/layout/StepUpProcess"/>
    <dgm:cxn modelId="{22251C57-1B34-4F75-BC51-7A916F7272A6}" type="presParOf" srcId="{362FC25E-E764-4D15-BA67-E0198CDAF6ED}" destId="{45CE665D-67D7-4774-B56A-80930ED0FF76}" srcOrd="0" destOrd="0" presId="urn:microsoft.com/office/officeart/2009/3/layout/StepUpProcess"/>
    <dgm:cxn modelId="{038829B9-B16C-439B-9C1F-1283AC56F16E}" type="presParOf" srcId="{F00944D9-4DD3-47F4-9614-7F6DDEC39B17}" destId="{D0F6A871-3426-4C72-9297-EAB064328FEF}" srcOrd="4" destOrd="0" presId="urn:microsoft.com/office/officeart/2009/3/layout/StepUpProcess"/>
    <dgm:cxn modelId="{34BD5160-654F-4D8A-8485-DD111E9198F6}" type="presParOf" srcId="{D0F6A871-3426-4C72-9297-EAB064328FEF}" destId="{3AC2B345-0BC2-4826-BB3C-F1FA9642F413}" srcOrd="0" destOrd="0" presId="urn:microsoft.com/office/officeart/2009/3/layout/StepUpProcess"/>
    <dgm:cxn modelId="{70A952BE-8D8F-4CD7-9D44-862C9CFFA1A9}" type="presParOf" srcId="{D0F6A871-3426-4C72-9297-EAB064328FEF}" destId="{73A57D8B-5DB2-4C34-84EC-EFB42C80114F}" srcOrd="1" destOrd="0" presId="urn:microsoft.com/office/officeart/2009/3/layout/StepUpProcess"/>
    <dgm:cxn modelId="{5A30044F-D815-4404-92C4-0003738FF847}" type="presParOf" srcId="{D0F6A871-3426-4C72-9297-EAB064328FEF}" destId="{DF2A2465-8E8B-46FD-8807-C0D9B75A773F}" srcOrd="2" destOrd="0" presId="urn:microsoft.com/office/officeart/2009/3/layout/StepUpProcess"/>
    <dgm:cxn modelId="{5F5E247C-3FA4-4256-BCE3-B223CEA2B5B9}" type="presParOf" srcId="{F00944D9-4DD3-47F4-9614-7F6DDEC39B17}" destId="{3782A970-2959-408D-B7EC-C4A54DEFAA94}" srcOrd="5" destOrd="0" presId="urn:microsoft.com/office/officeart/2009/3/layout/StepUpProcess"/>
    <dgm:cxn modelId="{E44A7E7E-C71B-4DF9-851D-ECC66D9700A5}" type="presParOf" srcId="{3782A970-2959-408D-B7EC-C4A54DEFAA94}" destId="{822ECEE1-AAEB-449E-9394-B4FD38B33083}" srcOrd="0" destOrd="0" presId="urn:microsoft.com/office/officeart/2009/3/layout/StepUpProcess"/>
    <dgm:cxn modelId="{78A16655-6757-474C-A2AE-4B17330E5294}" type="presParOf" srcId="{F00944D9-4DD3-47F4-9614-7F6DDEC39B17}" destId="{6F86AD4A-CCC7-4C7E-8602-AC2EB701E7D6}" srcOrd="6" destOrd="0" presId="urn:microsoft.com/office/officeart/2009/3/layout/StepUpProcess"/>
    <dgm:cxn modelId="{74BCB36C-6784-46C6-A72C-2A35084DAD4A}" type="presParOf" srcId="{6F86AD4A-CCC7-4C7E-8602-AC2EB701E7D6}" destId="{D635A8CF-7CCD-4B3C-9533-335AA55B0AE1}" srcOrd="0" destOrd="0" presId="urn:microsoft.com/office/officeart/2009/3/layout/StepUpProcess"/>
    <dgm:cxn modelId="{82850FA8-762C-46E0-9A8F-991EA11629B6}" type="presParOf" srcId="{6F86AD4A-CCC7-4C7E-8602-AC2EB701E7D6}" destId="{0FC3FD64-B83E-40CF-BC99-69EF866AE33C}" srcOrd="1" destOrd="0" presId="urn:microsoft.com/office/officeart/2009/3/layout/StepUpProcess"/>
    <dgm:cxn modelId="{485F8E74-CCE1-4815-B900-F72D8E628455}" type="presParOf" srcId="{6F86AD4A-CCC7-4C7E-8602-AC2EB701E7D6}" destId="{0A432D32-2BC1-465D-825E-2738702FCD8E}" srcOrd="2" destOrd="0" presId="urn:microsoft.com/office/officeart/2009/3/layout/StepUpProcess"/>
    <dgm:cxn modelId="{37CE70DE-40AC-4237-8A2A-EA18BEAD3E3D}" type="presParOf" srcId="{F00944D9-4DD3-47F4-9614-7F6DDEC39B17}" destId="{AF5B9600-53EE-418B-BAD5-CA803C789B4F}" srcOrd="7" destOrd="0" presId="urn:microsoft.com/office/officeart/2009/3/layout/StepUpProcess"/>
    <dgm:cxn modelId="{0DFA660B-1393-495A-8C2D-887DD629E540}" type="presParOf" srcId="{AF5B9600-53EE-418B-BAD5-CA803C789B4F}" destId="{977548CD-AA17-4F1E-9E4A-8DFD16D3D8BF}" srcOrd="0" destOrd="0" presId="urn:microsoft.com/office/officeart/2009/3/layout/StepUpProcess"/>
    <dgm:cxn modelId="{7EF38846-DCED-4797-B3B4-21FE58A79DAD}" type="presParOf" srcId="{F00944D9-4DD3-47F4-9614-7F6DDEC39B17}" destId="{7DF7C093-6660-4687-8F85-C065FB8336C0}" srcOrd="8" destOrd="0" presId="urn:microsoft.com/office/officeart/2009/3/layout/StepUpProcess"/>
    <dgm:cxn modelId="{8990D75B-4D7A-4142-93AE-57C5731C43C3}" type="presParOf" srcId="{7DF7C093-6660-4687-8F85-C065FB8336C0}" destId="{D06E30F8-213B-4516-93DD-0C716D4909BD}" srcOrd="0" destOrd="0" presId="urn:microsoft.com/office/officeart/2009/3/layout/StepUpProcess"/>
    <dgm:cxn modelId="{0389FF2D-69BB-48D0-A722-15FA62BE31A0}" type="presParOf" srcId="{7DF7C093-6660-4687-8F85-C065FB8336C0}" destId="{EFD9523E-4746-4979-8BF8-8E30A0E0B915}" srcOrd="1" destOrd="0" presId="urn:microsoft.com/office/officeart/2009/3/layout/StepUpProcess"/>
    <dgm:cxn modelId="{56D24D30-A1EE-4A98-911C-5599A17A1503}" type="presParOf" srcId="{7DF7C093-6660-4687-8F85-C065FB8336C0}" destId="{86E972F2-0282-48BD-A237-2FC57D48283B}" srcOrd="2" destOrd="0" presId="urn:microsoft.com/office/officeart/2009/3/layout/StepUpProcess"/>
    <dgm:cxn modelId="{F7EF8FCD-F859-4376-AC9D-F0D46C974790}" type="presParOf" srcId="{F00944D9-4DD3-47F4-9614-7F6DDEC39B17}" destId="{34C9F4B1-8CCC-4E4F-A8EC-361842B31B1C}" srcOrd="9" destOrd="0" presId="urn:microsoft.com/office/officeart/2009/3/layout/StepUpProcess"/>
    <dgm:cxn modelId="{C17CD3F1-AF17-49D4-8131-7C9D8641BA3F}" type="presParOf" srcId="{34C9F4B1-8CCC-4E4F-A8EC-361842B31B1C}" destId="{8751205A-E14D-4051-8ED4-93EA1C464D3C}" srcOrd="0" destOrd="0" presId="urn:microsoft.com/office/officeart/2009/3/layout/StepUpProcess"/>
    <dgm:cxn modelId="{64705080-60E4-4309-8ED7-523536A75634}" type="presParOf" srcId="{F00944D9-4DD3-47F4-9614-7F6DDEC39B17}" destId="{8451BB7A-E67D-4B06-B84C-99925511C20D}" srcOrd="10" destOrd="0" presId="urn:microsoft.com/office/officeart/2009/3/layout/StepUpProcess"/>
    <dgm:cxn modelId="{75315D1C-FD70-45E7-B3BF-AFAB4B0A973A}" type="presParOf" srcId="{8451BB7A-E67D-4B06-B84C-99925511C20D}" destId="{8F240FE0-286F-43FB-9354-DB4AE83DA4F2}" srcOrd="0" destOrd="0" presId="urn:microsoft.com/office/officeart/2009/3/layout/StepUpProcess"/>
    <dgm:cxn modelId="{3230B83E-F66E-44B3-9153-72A1A50851EC}" type="presParOf" srcId="{8451BB7A-E67D-4B06-B84C-99925511C20D}" destId="{C20ED00B-E253-4D9D-A210-E9A0F84AC654}" srcOrd="1" destOrd="0" presId="urn:microsoft.com/office/officeart/2009/3/layout/StepUpProcess"/>
    <dgm:cxn modelId="{91371B50-1B20-4F5F-A15B-E9B8B769AD0E}" type="presParOf" srcId="{8451BB7A-E67D-4B06-B84C-99925511C20D}" destId="{82341C83-649D-40DD-B9E0-CFF2F485FB17}" srcOrd="2" destOrd="0" presId="urn:microsoft.com/office/officeart/2009/3/layout/StepUpProcess"/>
    <dgm:cxn modelId="{D1423276-49E9-436C-8C3F-9A2904BAB4E9}" type="presParOf" srcId="{F00944D9-4DD3-47F4-9614-7F6DDEC39B17}" destId="{03B71CF9-078B-45AA-BAA5-B03615DDDEF1}" srcOrd="11" destOrd="0" presId="urn:microsoft.com/office/officeart/2009/3/layout/StepUpProcess"/>
    <dgm:cxn modelId="{769181EB-3973-4A86-AA9D-69937A270E6E}" type="presParOf" srcId="{03B71CF9-078B-45AA-BAA5-B03615DDDEF1}" destId="{95180F3F-3412-4D4E-84B1-EC6B28788A7F}" srcOrd="0" destOrd="0" presId="urn:microsoft.com/office/officeart/2009/3/layout/StepUpProcess"/>
    <dgm:cxn modelId="{BE10A3C3-378C-41AD-AFD7-9595F3AB83CD}" type="presParOf" srcId="{F00944D9-4DD3-47F4-9614-7F6DDEC39B17}" destId="{B92E8A26-FCD6-4DFB-B378-EAEE280B815B}" srcOrd="12" destOrd="0" presId="urn:microsoft.com/office/officeart/2009/3/layout/StepUpProcess"/>
    <dgm:cxn modelId="{DCA22593-1214-4BBA-B986-8955F0BBC839}" type="presParOf" srcId="{B92E8A26-FCD6-4DFB-B378-EAEE280B815B}" destId="{5932BF85-5FC1-4B88-B289-2B7F6DD23F1F}" srcOrd="0" destOrd="0" presId="urn:microsoft.com/office/officeart/2009/3/layout/StepUpProcess"/>
    <dgm:cxn modelId="{6FBCE6FD-228F-410D-B7A8-408D3FAA66EB}" type="presParOf" srcId="{B92E8A26-FCD6-4DFB-B378-EAEE280B815B}" destId="{BAFB9694-C2E1-4261-8A33-A246E47F5F4B}" srcOrd="1" destOrd="0" presId="urn:microsoft.com/office/officeart/2009/3/layout/StepUpProcess"/>
    <dgm:cxn modelId="{C2A1DA2E-8C99-414A-B4BD-15B76797DF82}" type="presParOf" srcId="{B92E8A26-FCD6-4DFB-B378-EAEE280B815B}" destId="{C3BDA560-C3C6-4D33-B5F2-EC76FDAA68CF}" srcOrd="2" destOrd="0" presId="urn:microsoft.com/office/officeart/2009/3/layout/StepUpProcess"/>
    <dgm:cxn modelId="{3C1B32FD-63E7-40E1-B0E8-515E76814D5D}" type="presParOf" srcId="{F00944D9-4DD3-47F4-9614-7F6DDEC39B17}" destId="{A480CE5D-8A2F-4E6C-8771-2A49B4522D90}" srcOrd="13" destOrd="0" presId="urn:microsoft.com/office/officeart/2009/3/layout/StepUpProcess"/>
    <dgm:cxn modelId="{3F9FFDC1-1728-4960-8F64-96E1E28483D6}" type="presParOf" srcId="{A480CE5D-8A2F-4E6C-8771-2A49B4522D90}" destId="{F47D42EB-BEE2-46E6-85CA-55FBCBA7C440}" srcOrd="0" destOrd="0" presId="urn:microsoft.com/office/officeart/2009/3/layout/StepUpProcess"/>
    <dgm:cxn modelId="{8D488CCA-6EC6-4C46-A207-B6133AAB9A1B}" type="presParOf" srcId="{F00944D9-4DD3-47F4-9614-7F6DDEC39B17}" destId="{85817817-E50E-4A58-B706-FED7B65CF848}" srcOrd="14" destOrd="0" presId="urn:microsoft.com/office/officeart/2009/3/layout/StepUpProcess"/>
    <dgm:cxn modelId="{707EA819-A230-4A06-954D-E1B208ED399B}" type="presParOf" srcId="{85817817-E50E-4A58-B706-FED7B65CF848}" destId="{DBDDE612-82EF-4D92-B069-7E52B7863382}" srcOrd="0" destOrd="0" presId="urn:microsoft.com/office/officeart/2009/3/layout/StepUpProcess"/>
    <dgm:cxn modelId="{6E29E645-3998-4926-A38D-79157464817D}" type="presParOf" srcId="{85817817-E50E-4A58-B706-FED7B65CF848}" destId="{D56BE265-6523-4A95-A1C2-953635A75C3A}" srcOrd="1" destOrd="0" presId="urn:microsoft.com/office/officeart/2009/3/layout/StepUpProcess"/>
    <dgm:cxn modelId="{F519F3EE-9978-4975-8EE2-1E145F6C0667}" type="presParOf" srcId="{85817817-E50E-4A58-B706-FED7B65CF848}" destId="{14E02FAC-A7E6-46CD-B071-295D36120743}" srcOrd="2" destOrd="0" presId="urn:microsoft.com/office/officeart/2009/3/layout/StepUpProcess"/>
    <dgm:cxn modelId="{AB4E20F2-82C9-43FB-B4E2-D552C9FB777A}" type="presParOf" srcId="{F00944D9-4DD3-47F4-9614-7F6DDEC39B17}" destId="{FAAEFC2A-5652-4750-A784-EC75015339E1}" srcOrd="15" destOrd="0" presId="urn:microsoft.com/office/officeart/2009/3/layout/StepUpProcess"/>
    <dgm:cxn modelId="{5E3D6493-1BE6-418E-91DE-13EB953A2263}" type="presParOf" srcId="{FAAEFC2A-5652-4750-A784-EC75015339E1}" destId="{DE41D965-6966-436D-AD21-062FFA4C4245}" srcOrd="0" destOrd="0" presId="urn:microsoft.com/office/officeart/2009/3/layout/StepUpProcess"/>
    <dgm:cxn modelId="{C3F33C64-727B-4C8E-8730-32AD93B6B01E}" type="presParOf" srcId="{F00944D9-4DD3-47F4-9614-7F6DDEC39B17}" destId="{78071010-A3EF-4E74-8C2C-3EA015DAB46F}" srcOrd="16" destOrd="0" presId="urn:microsoft.com/office/officeart/2009/3/layout/StepUpProcess"/>
    <dgm:cxn modelId="{B3D28A34-3AE2-44E6-A1A7-28E36786ED85}" type="presParOf" srcId="{78071010-A3EF-4E74-8C2C-3EA015DAB46F}" destId="{CD7B505C-F821-4926-91FC-E645F28CEB22}" srcOrd="0" destOrd="0" presId="urn:microsoft.com/office/officeart/2009/3/layout/StepUpProcess"/>
    <dgm:cxn modelId="{772B59A1-3713-4561-A296-569857D8980D}" type="presParOf" srcId="{78071010-A3EF-4E74-8C2C-3EA015DAB46F}" destId="{DFA5BC27-E115-4A08-B82C-4C28F0F000A7}" srcOrd="1" destOrd="0" presId="urn:microsoft.com/office/officeart/2009/3/layout/StepUpProcess"/>
    <dgm:cxn modelId="{5994E19B-5252-47D6-ADF1-91921037C742}" type="presParOf" srcId="{78071010-A3EF-4E74-8C2C-3EA015DAB46F}" destId="{8A0807BB-28CD-41A9-9B78-9D1FDEEBDDCB}" srcOrd="2" destOrd="0" presId="urn:microsoft.com/office/officeart/2009/3/layout/StepUpProcess"/>
    <dgm:cxn modelId="{F640BB01-FE2A-4E6A-9842-F56BDB0E3B8B}" type="presParOf" srcId="{F00944D9-4DD3-47F4-9614-7F6DDEC39B17}" destId="{6C35FD5B-AC34-4C5C-ABF8-BEB8F84DD94B}" srcOrd="17" destOrd="0" presId="urn:microsoft.com/office/officeart/2009/3/layout/StepUpProcess"/>
    <dgm:cxn modelId="{EC96BB1D-3C11-4228-A702-45CACE0DE1A3}" type="presParOf" srcId="{6C35FD5B-AC34-4C5C-ABF8-BEB8F84DD94B}" destId="{0BFC5634-271D-454A-AABD-72E6AE72D01C}" srcOrd="0" destOrd="0" presId="urn:microsoft.com/office/officeart/2009/3/layout/StepUpProcess"/>
    <dgm:cxn modelId="{D2AF602F-AD4A-4DA5-A3EF-F5E7DB852268}" type="presParOf" srcId="{F00944D9-4DD3-47F4-9614-7F6DDEC39B17}" destId="{BE2F86D0-2E56-41A1-8DA1-B1CAB941364E}" srcOrd="18" destOrd="0" presId="urn:microsoft.com/office/officeart/2009/3/layout/StepUpProcess"/>
    <dgm:cxn modelId="{BB775894-80DD-43CA-ABF5-00E9DDB43514}" type="presParOf" srcId="{BE2F86D0-2E56-41A1-8DA1-B1CAB941364E}" destId="{1840873A-714C-4BB5-B71E-86DE8D115E72}" srcOrd="0" destOrd="0" presId="urn:microsoft.com/office/officeart/2009/3/layout/StepUpProcess"/>
    <dgm:cxn modelId="{67E7E42D-90E4-4F92-82EB-08A157D37966}" type="presParOf" srcId="{BE2F86D0-2E56-41A1-8DA1-B1CAB941364E}" destId="{EAC81D57-A4AC-411E-9E1D-F130838ABD5E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AF256D-980F-4EAC-BDE3-A1B7BB810149}">
      <dgm:prSet phldrT="[Text]"/>
      <dgm:spPr/>
      <dgm:t>
        <a:bodyPr/>
        <a:lstStyle/>
        <a:p>
          <a:r>
            <a:rPr lang="en-US" dirty="0"/>
            <a:t>2015</a:t>
          </a:r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A3920C65-3F7C-48E9-ACE8-6414D7482E18}">
      <dgm:prSet phldrT="[Text]"/>
      <dgm:spPr/>
      <dgm:t>
        <a:bodyPr/>
        <a:lstStyle/>
        <a:p>
          <a:r>
            <a:rPr lang="en-US" dirty="0"/>
            <a:t>12/2016</a:t>
          </a:r>
        </a:p>
      </dgm:t>
    </dgm:pt>
    <dgm:pt modelId="{0F08BE9B-F890-421A-B90E-90EC86276BFA}" type="parTrans" cxnId="{69986308-9F57-4347-842D-2BFBFAA33A8D}">
      <dgm:prSet/>
      <dgm:spPr/>
      <dgm:t>
        <a:bodyPr/>
        <a:lstStyle/>
        <a:p>
          <a:endParaRPr lang="en-US"/>
        </a:p>
      </dgm:t>
    </dgm:pt>
    <dgm:pt modelId="{A84EAA2E-6FF3-4307-8D22-5FB6E0659300}" type="sibTrans" cxnId="{69986308-9F57-4347-842D-2BFBFAA33A8D}">
      <dgm:prSet/>
      <dgm:spPr/>
      <dgm:t>
        <a:bodyPr/>
        <a:lstStyle/>
        <a:p>
          <a:endParaRPr lang="en-US"/>
        </a:p>
      </dgm:t>
    </dgm:pt>
    <dgm:pt modelId="{1F8667CE-1C44-4E08-9A2B-FF616C613456}">
      <dgm:prSet phldrT="[Text]"/>
      <dgm:spPr/>
      <dgm:t>
        <a:bodyPr/>
        <a:lstStyle/>
        <a:p>
          <a:r>
            <a:rPr lang="en-US" dirty="0"/>
            <a:t>2017</a:t>
          </a:r>
        </a:p>
      </dgm:t>
    </dgm:pt>
    <dgm:pt modelId="{EACB439E-3988-4013-BCE0-44C4BC1A809E}" type="parTrans" cxnId="{0EAD68A0-D989-4A37-96EB-6EE2F661AA46}">
      <dgm:prSet/>
      <dgm:spPr/>
      <dgm:t>
        <a:bodyPr/>
        <a:lstStyle/>
        <a:p>
          <a:endParaRPr lang="en-US"/>
        </a:p>
      </dgm:t>
    </dgm:pt>
    <dgm:pt modelId="{8A1EDCB2-7721-4B0B-9ECE-0E0736CDE7BE}" type="sibTrans" cxnId="{0EAD68A0-D989-4A37-96EB-6EE2F661AA46}">
      <dgm:prSet/>
      <dgm:spPr/>
      <dgm:t>
        <a:bodyPr/>
        <a:lstStyle/>
        <a:p>
          <a:endParaRPr lang="en-US"/>
        </a:p>
      </dgm:t>
    </dgm:pt>
    <dgm:pt modelId="{EADE0D2D-1205-40C5-86CE-1D93146D1A90}">
      <dgm:prSet phldrT="[Text]"/>
      <dgm:spPr/>
      <dgm:t>
        <a:bodyPr/>
        <a:lstStyle/>
        <a:p>
          <a:r>
            <a:rPr lang="en-US" dirty="0"/>
            <a:t>2017</a:t>
          </a:r>
        </a:p>
      </dgm:t>
    </dgm:pt>
    <dgm:pt modelId="{1313A02D-916B-4376-9187-E1513360A3B7}" type="parTrans" cxnId="{58354AFC-FF9F-4168-953F-3495D229016B}">
      <dgm:prSet/>
      <dgm:spPr/>
      <dgm:t>
        <a:bodyPr/>
        <a:lstStyle/>
        <a:p>
          <a:endParaRPr lang="en-US"/>
        </a:p>
      </dgm:t>
    </dgm:pt>
    <dgm:pt modelId="{FE89EA1D-5BF4-4389-891E-1C4333E940F1}" type="sibTrans" cxnId="{58354AFC-FF9F-4168-953F-3495D229016B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/>
            <a:t>C# 6: Static imports, prop initializers, null propagator, string interpolation, </a:t>
          </a:r>
          <a:r>
            <a:rPr lang="en-US" dirty="0" err="1"/>
            <a:t>nameof</a:t>
          </a:r>
          <a:endParaRPr lang="en-US" dirty="0"/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95B1ADF6-2F93-4BE7-9AC4-D1E9AB468A86}">
      <dgm:prSet phldrT="[Text]"/>
      <dgm:spPr/>
      <dgm:t>
        <a:bodyPr/>
        <a:lstStyle/>
        <a:p>
          <a:r>
            <a:rPr lang="en-US" dirty="0"/>
            <a:t>C# 7.0: Out variables, tuples, pattern matching, local functions, ref locals and returns</a:t>
          </a:r>
        </a:p>
      </dgm:t>
    </dgm:pt>
    <dgm:pt modelId="{8E7CC16E-DEE7-448C-9AE8-94347153FD45}" type="parTrans" cxnId="{D979ED70-DEDD-4FF2-A9F4-B36066266231}">
      <dgm:prSet/>
      <dgm:spPr/>
      <dgm:t>
        <a:bodyPr/>
        <a:lstStyle/>
        <a:p>
          <a:endParaRPr lang="en-US"/>
        </a:p>
      </dgm:t>
    </dgm:pt>
    <dgm:pt modelId="{8B39424F-A08A-4296-B69A-35544451D833}" type="sibTrans" cxnId="{D979ED70-DEDD-4FF2-A9F4-B36066266231}">
      <dgm:prSet/>
      <dgm:spPr/>
      <dgm:t>
        <a:bodyPr/>
        <a:lstStyle/>
        <a:p>
          <a:endParaRPr lang="en-US"/>
        </a:p>
      </dgm:t>
    </dgm:pt>
    <dgm:pt modelId="{95694C06-2B2B-4047-8F05-8E36FD842531}">
      <dgm:prSet phldrT="[Text]"/>
      <dgm:spPr/>
      <dgm:t>
        <a:bodyPr/>
        <a:lstStyle/>
        <a:p>
          <a:r>
            <a:rPr lang="en-US" dirty="0"/>
            <a:t>C# 7.1: Async main, default literal, inferred tuple names, reference assembly gen </a:t>
          </a:r>
        </a:p>
      </dgm:t>
    </dgm:pt>
    <dgm:pt modelId="{94B991CB-22F8-4502-8602-4106C506106C}" type="parTrans" cxnId="{4CB8A257-4370-4096-875D-308C3EB6A12E}">
      <dgm:prSet/>
      <dgm:spPr/>
      <dgm:t>
        <a:bodyPr/>
        <a:lstStyle/>
        <a:p>
          <a:endParaRPr lang="en-US"/>
        </a:p>
      </dgm:t>
    </dgm:pt>
    <dgm:pt modelId="{9F3061E0-B093-4D7C-9680-103D4FEDC06A}" type="sibTrans" cxnId="{4CB8A257-4370-4096-875D-308C3EB6A12E}">
      <dgm:prSet/>
      <dgm:spPr/>
      <dgm:t>
        <a:bodyPr/>
        <a:lstStyle/>
        <a:p>
          <a:endParaRPr lang="en-US"/>
        </a:p>
      </dgm:t>
    </dgm:pt>
    <dgm:pt modelId="{CED0AB39-B94A-4134-95E2-43EA72704BE0}">
      <dgm:prSet/>
      <dgm:spPr/>
      <dgm:t>
        <a:bodyPr/>
        <a:lstStyle/>
        <a:p>
          <a:r>
            <a:rPr lang="en-US" dirty="0"/>
            <a:t>C# 7.2: ref semantics with value types, non-trailing named </a:t>
          </a:r>
          <a:r>
            <a:rPr lang="en-US" dirty="0" err="1"/>
            <a:t>args</a:t>
          </a:r>
          <a:r>
            <a:rPr lang="en-US" dirty="0"/>
            <a:t>, numeric literals, private protected</a:t>
          </a:r>
        </a:p>
      </dgm:t>
    </dgm:pt>
    <dgm:pt modelId="{80922B93-8062-40AC-9F4A-4357962A9003}" type="parTrans" cxnId="{6C1D7293-C30D-4549-AED5-F126A7367255}">
      <dgm:prSet/>
      <dgm:spPr/>
      <dgm:t>
        <a:bodyPr/>
        <a:lstStyle/>
        <a:p>
          <a:endParaRPr lang="en-US"/>
        </a:p>
      </dgm:t>
    </dgm:pt>
    <dgm:pt modelId="{CD781B07-49E8-4330-97C4-09871056819B}" type="sibTrans" cxnId="{6C1D7293-C30D-4549-AED5-F126A7367255}">
      <dgm:prSet/>
      <dgm:spPr/>
      <dgm:t>
        <a:bodyPr/>
        <a:lstStyle/>
        <a:p>
          <a:endParaRPr lang="en-US"/>
        </a:p>
      </dgm:t>
    </dgm:pt>
    <dgm:pt modelId="{B47500D1-5B49-4126-B455-56CCD138B848}">
      <dgm:prSet/>
      <dgm:spPr/>
      <dgm:t>
        <a:bodyPr/>
        <a:lstStyle/>
        <a:p>
          <a:r>
            <a:rPr lang="en-US" dirty="0"/>
            <a:t>2018</a:t>
          </a:r>
        </a:p>
      </dgm:t>
    </dgm:pt>
    <dgm:pt modelId="{C5DE88A8-C60D-420C-905B-41651199C91F}" type="parTrans" cxnId="{A668D791-A2D6-4B06-8907-3A70C10838FB}">
      <dgm:prSet/>
      <dgm:spPr/>
      <dgm:t>
        <a:bodyPr/>
        <a:lstStyle/>
        <a:p>
          <a:endParaRPr lang="en-US"/>
        </a:p>
      </dgm:t>
    </dgm:pt>
    <dgm:pt modelId="{A27A2701-9CE2-4389-80C4-E49B6E04766C}" type="sibTrans" cxnId="{A668D791-A2D6-4B06-8907-3A70C10838FB}">
      <dgm:prSet/>
      <dgm:spPr/>
      <dgm:t>
        <a:bodyPr/>
        <a:lstStyle/>
        <a:p>
          <a:endParaRPr lang="en-US"/>
        </a:p>
      </dgm:t>
    </dgm:pt>
    <dgm:pt modelId="{102E85FA-D04E-4BDA-887C-3D56475E09E1}">
      <dgm:prSet/>
      <dgm:spPr/>
      <dgm:t>
        <a:bodyPr/>
        <a:lstStyle/>
        <a:p>
          <a:r>
            <a:rPr lang="en-US" dirty="0"/>
            <a:t>C# 7.3: tuple equality, constraints, expression variables, custom fixed, ref reassignment</a:t>
          </a:r>
        </a:p>
      </dgm:t>
    </dgm:pt>
    <dgm:pt modelId="{08F56AA9-C2B3-4496-85B8-FA3300E74BDC}" type="parTrans" cxnId="{FC76F2F1-CA52-44D4-B384-031166CA0F34}">
      <dgm:prSet/>
      <dgm:spPr/>
      <dgm:t>
        <a:bodyPr/>
        <a:lstStyle/>
        <a:p>
          <a:endParaRPr lang="en-US"/>
        </a:p>
      </dgm:t>
    </dgm:pt>
    <dgm:pt modelId="{2F592831-AE29-4A77-9FD5-7CE370E1A35A}" type="sibTrans" cxnId="{FC76F2F1-CA52-44D4-B384-031166CA0F34}">
      <dgm:prSet/>
      <dgm:spPr/>
      <dgm:t>
        <a:bodyPr/>
        <a:lstStyle/>
        <a:p>
          <a:endParaRPr lang="en-US"/>
        </a:p>
      </dgm:t>
    </dgm:pt>
    <dgm:pt modelId="{71AF9175-FF10-463C-90BF-160738CB8053}">
      <dgm:prSet/>
      <dgm:spPr/>
      <dgm:t>
        <a:bodyPr/>
        <a:lstStyle/>
        <a:p>
          <a:r>
            <a:rPr lang="en-US" dirty="0"/>
            <a:t>2019</a:t>
          </a:r>
        </a:p>
      </dgm:t>
    </dgm:pt>
    <dgm:pt modelId="{41945A9C-F0C1-43EC-A454-A1338F3F612A}" type="parTrans" cxnId="{58921841-8F34-4B3B-BA0C-31BDFB36F7FD}">
      <dgm:prSet/>
      <dgm:spPr/>
      <dgm:t>
        <a:bodyPr/>
        <a:lstStyle/>
        <a:p>
          <a:endParaRPr lang="en-US"/>
        </a:p>
      </dgm:t>
    </dgm:pt>
    <dgm:pt modelId="{D930CE95-8156-4B14-8F56-4D9F687EFC88}" type="sibTrans" cxnId="{58921841-8F34-4B3B-BA0C-31BDFB36F7FD}">
      <dgm:prSet/>
      <dgm:spPr/>
      <dgm:t>
        <a:bodyPr/>
        <a:lstStyle/>
        <a:p>
          <a:endParaRPr lang="en-US"/>
        </a:p>
      </dgm:t>
    </dgm:pt>
    <dgm:pt modelId="{D34FD5CB-1957-447E-87B6-E885DA5BF0D4}">
      <dgm:prSet/>
      <dgm:spPr/>
      <dgm:t>
        <a:bodyPr/>
        <a:lstStyle/>
        <a:p>
          <a:r>
            <a:rPr lang="en-US" dirty="0"/>
            <a:t>C# 8.0: Default interface, nullable reference types, async streams, generic attributes, ranges</a:t>
          </a:r>
        </a:p>
      </dgm:t>
    </dgm:pt>
    <dgm:pt modelId="{21D4FE57-93B5-463D-8B21-4B4813434E67}" type="parTrans" cxnId="{4D67024C-084B-48A9-86A2-23EA20185E4B}">
      <dgm:prSet/>
      <dgm:spPr/>
      <dgm:t>
        <a:bodyPr/>
        <a:lstStyle/>
        <a:p>
          <a:endParaRPr lang="en-US"/>
        </a:p>
      </dgm:t>
    </dgm:pt>
    <dgm:pt modelId="{201C0AA2-4EAE-4179-953C-1B27BB19313A}" type="sibTrans" cxnId="{4D67024C-084B-48A9-86A2-23EA20185E4B}">
      <dgm:prSet/>
      <dgm:spPr/>
      <dgm:t>
        <a:bodyPr/>
        <a:lstStyle/>
        <a:p>
          <a:endParaRPr lang="en-US"/>
        </a:p>
      </dgm:t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99404815-EBB5-40EA-B4FB-18C60F71A14A}" type="pres">
      <dgm:prSet presAssocID="{55AF256D-980F-4EAC-BDE3-A1B7BB810149}" presName="descendantText" presStyleLbl="alignAcc1" presStyleIdx="0" presStyleCnt="6" custLinFactNeighborX="0" custLinFactNeighborY="-262">
        <dgm:presLayoutVars>
          <dgm:bulletEnabled val="1"/>
        </dgm:presLayoutVars>
      </dgm:prSet>
      <dgm:spPr/>
    </dgm:pt>
    <dgm:pt modelId="{37EC7346-47C0-4615-841A-9E4F49B20616}" type="pres">
      <dgm:prSet presAssocID="{A0FA65F2-48E1-4C84-8387-4B40ABD643EF}" presName="sp" presStyleCnt="0"/>
      <dgm:spPr/>
    </dgm:pt>
    <dgm:pt modelId="{0C70E8EB-3FEE-4D47-8F76-EDE17DF38429}" type="pres">
      <dgm:prSet presAssocID="{A3920C65-3F7C-48E9-ACE8-6414D7482E18}" presName="composite" presStyleCnt="0"/>
      <dgm:spPr/>
    </dgm:pt>
    <dgm:pt modelId="{BBC3BD6A-454F-4CAA-A5C0-8F47CE19C2CC}" type="pres">
      <dgm:prSet presAssocID="{A3920C65-3F7C-48E9-ACE8-6414D7482E18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DC734305-151B-44F7-8A31-4DF6B9EFACF5}" type="pres">
      <dgm:prSet presAssocID="{A3920C65-3F7C-48E9-ACE8-6414D7482E18}" presName="descendantText" presStyleLbl="alignAcc1" presStyleIdx="1" presStyleCnt="6">
        <dgm:presLayoutVars>
          <dgm:bulletEnabled val="1"/>
        </dgm:presLayoutVars>
      </dgm:prSet>
      <dgm:spPr/>
    </dgm:pt>
    <dgm:pt modelId="{9C7EE37F-721D-46BD-AB76-FC0B9FABD973}" type="pres">
      <dgm:prSet presAssocID="{A84EAA2E-6FF3-4307-8D22-5FB6E0659300}" presName="sp" presStyleCnt="0"/>
      <dgm:spPr/>
    </dgm:pt>
    <dgm:pt modelId="{8E7DEC69-0FE4-4393-A9FB-1A90492B3392}" type="pres">
      <dgm:prSet presAssocID="{1F8667CE-1C44-4E08-9A2B-FF616C613456}" presName="composite" presStyleCnt="0"/>
      <dgm:spPr/>
    </dgm:pt>
    <dgm:pt modelId="{C8AD4FE8-2A6D-4A55-9C0A-17A337DE34C6}" type="pres">
      <dgm:prSet presAssocID="{1F8667CE-1C44-4E08-9A2B-FF616C613456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114B75A6-06AB-4193-B4F9-C42AEDF360ED}" type="pres">
      <dgm:prSet presAssocID="{1F8667CE-1C44-4E08-9A2B-FF616C613456}" presName="descendantText" presStyleLbl="alignAcc1" presStyleIdx="2" presStyleCnt="6">
        <dgm:presLayoutVars>
          <dgm:bulletEnabled val="1"/>
        </dgm:presLayoutVars>
      </dgm:prSet>
      <dgm:spPr/>
    </dgm:pt>
    <dgm:pt modelId="{BA64D39E-95CC-4CC6-92C0-C7057B7FC9A2}" type="pres">
      <dgm:prSet presAssocID="{8A1EDCB2-7721-4B0B-9ECE-0E0736CDE7BE}" presName="sp" presStyleCnt="0"/>
      <dgm:spPr/>
    </dgm:pt>
    <dgm:pt modelId="{C2AF1167-D808-4C64-A7B4-5854C36E41E2}" type="pres">
      <dgm:prSet presAssocID="{EADE0D2D-1205-40C5-86CE-1D93146D1A90}" presName="composite" presStyleCnt="0"/>
      <dgm:spPr/>
    </dgm:pt>
    <dgm:pt modelId="{540CB1EA-7FE9-4D73-A499-E9A4351FFD87}" type="pres">
      <dgm:prSet presAssocID="{EADE0D2D-1205-40C5-86CE-1D93146D1A90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DAD2E2F8-54E6-4FAE-A9BD-86AF88168CB8}" type="pres">
      <dgm:prSet presAssocID="{EADE0D2D-1205-40C5-86CE-1D93146D1A90}" presName="descendantText" presStyleLbl="alignAcc1" presStyleIdx="3" presStyleCnt="6" custLinFactNeighborX="0">
        <dgm:presLayoutVars>
          <dgm:bulletEnabled val="1"/>
        </dgm:presLayoutVars>
      </dgm:prSet>
      <dgm:spPr/>
    </dgm:pt>
    <dgm:pt modelId="{CDF82A39-6021-4BD2-9ED3-E7C6AEA9FF48}" type="pres">
      <dgm:prSet presAssocID="{FE89EA1D-5BF4-4389-891E-1C4333E940F1}" presName="sp" presStyleCnt="0"/>
      <dgm:spPr/>
    </dgm:pt>
    <dgm:pt modelId="{3FA9C391-46D7-4287-ADAF-6E35FC99B55B}" type="pres">
      <dgm:prSet presAssocID="{B47500D1-5B49-4126-B455-56CCD138B848}" presName="composite" presStyleCnt="0"/>
      <dgm:spPr/>
    </dgm:pt>
    <dgm:pt modelId="{D41454D4-4961-431C-B22B-7AB7FE1D249D}" type="pres">
      <dgm:prSet presAssocID="{B47500D1-5B49-4126-B455-56CCD138B848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5B5CBB7B-6A68-4E47-AC87-41C4E45B2858}" type="pres">
      <dgm:prSet presAssocID="{B47500D1-5B49-4126-B455-56CCD138B848}" presName="descendantText" presStyleLbl="alignAcc1" presStyleIdx="4" presStyleCnt="6">
        <dgm:presLayoutVars>
          <dgm:bulletEnabled val="1"/>
        </dgm:presLayoutVars>
      </dgm:prSet>
      <dgm:spPr/>
    </dgm:pt>
    <dgm:pt modelId="{9A8A52C1-9D31-4FE2-A9C6-4BE4C6168031}" type="pres">
      <dgm:prSet presAssocID="{A27A2701-9CE2-4389-80C4-E49B6E04766C}" presName="sp" presStyleCnt="0"/>
      <dgm:spPr/>
    </dgm:pt>
    <dgm:pt modelId="{4B8570E1-54A6-4248-8442-42B1BF97EC8F}" type="pres">
      <dgm:prSet presAssocID="{71AF9175-FF10-463C-90BF-160738CB8053}" presName="composite" presStyleCnt="0"/>
      <dgm:spPr/>
    </dgm:pt>
    <dgm:pt modelId="{354176EC-ED3B-463B-B05C-5230CB8570B4}" type="pres">
      <dgm:prSet presAssocID="{71AF9175-FF10-463C-90BF-160738CB8053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2CD56B81-FC6C-4F80-8FA5-11A248BC734D}" type="pres">
      <dgm:prSet presAssocID="{71AF9175-FF10-463C-90BF-160738CB8053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69986308-9F57-4347-842D-2BFBFAA33A8D}" srcId="{EE40FFF8-103D-4F45-B85F-403984910D7F}" destId="{A3920C65-3F7C-48E9-ACE8-6414D7482E18}" srcOrd="1" destOrd="0" parTransId="{0F08BE9B-F890-421A-B90E-90EC86276BFA}" sibTransId="{A84EAA2E-6FF3-4307-8D22-5FB6E0659300}"/>
    <dgm:cxn modelId="{52515B11-D3A5-4324-BA4B-D14A1D0B5992}" type="presOf" srcId="{D34FD5CB-1957-447E-87B6-E885DA5BF0D4}" destId="{2CD56B81-FC6C-4F80-8FA5-11A248BC734D}" srcOrd="0" destOrd="0" presId="urn:microsoft.com/office/officeart/2005/8/layout/chevron2"/>
    <dgm:cxn modelId="{9C44351A-EAC8-4F14-8B59-4465E6F4228A}" type="presOf" srcId="{95694C06-2B2B-4047-8F05-8E36FD842531}" destId="{114B75A6-06AB-4193-B4F9-C42AEDF360ED}" srcOrd="0" destOrd="0" presId="urn:microsoft.com/office/officeart/2005/8/layout/chevron2"/>
    <dgm:cxn modelId="{A2197320-8BDC-43B3-A5A5-C6CA1E88DF43}" type="presOf" srcId="{102E85FA-D04E-4BDA-887C-3D56475E09E1}" destId="{5B5CBB7B-6A68-4E47-AC87-41C4E45B2858}" srcOrd="0" destOrd="0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06EF365C-2188-448C-B630-9BC4B2FABD60}" type="presOf" srcId="{95B1ADF6-2F93-4BE7-9AC4-D1E9AB468A86}" destId="{DC734305-151B-44F7-8A31-4DF6B9EFACF5}" srcOrd="0" destOrd="0" presId="urn:microsoft.com/office/officeart/2005/8/layout/chevron2"/>
    <dgm:cxn modelId="{58921841-8F34-4B3B-BA0C-31BDFB36F7FD}" srcId="{EE40FFF8-103D-4F45-B85F-403984910D7F}" destId="{71AF9175-FF10-463C-90BF-160738CB8053}" srcOrd="5" destOrd="0" parTransId="{41945A9C-F0C1-43EC-A454-A1338F3F612A}" sibTransId="{D930CE95-8156-4B14-8F56-4D9F687EFC88}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CA4B6245-238B-471C-ABD7-7E71AA72F6D9}" type="presOf" srcId="{B47500D1-5B49-4126-B455-56CCD138B848}" destId="{D41454D4-4961-431C-B22B-7AB7FE1D249D}" srcOrd="0" destOrd="0" presId="urn:microsoft.com/office/officeart/2005/8/layout/chevron2"/>
    <dgm:cxn modelId="{4D67024C-084B-48A9-86A2-23EA20185E4B}" srcId="{71AF9175-FF10-463C-90BF-160738CB8053}" destId="{D34FD5CB-1957-447E-87B6-E885DA5BF0D4}" srcOrd="0" destOrd="0" parTransId="{21D4FE57-93B5-463D-8B21-4B4813434E67}" sibTransId="{201C0AA2-4EAE-4179-953C-1B27BB19313A}"/>
    <dgm:cxn modelId="{D979ED70-DEDD-4FF2-A9F4-B36066266231}" srcId="{A3920C65-3F7C-48E9-ACE8-6414D7482E18}" destId="{95B1ADF6-2F93-4BE7-9AC4-D1E9AB468A86}" srcOrd="0" destOrd="0" parTransId="{8E7CC16E-DEE7-448C-9AE8-94347153FD45}" sibTransId="{8B39424F-A08A-4296-B69A-35544451D833}"/>
    <dgm:cxn modelId="{4CB8A257-4370-4096-875D-308C3EB6A12E}" srcId="{1F8667CE-1C44-4E08-9A2B-FF616C613456}" destId="{95694C06-2B2B-4047-8F05-8E36FD842531}" srcOrd="0" destOrd="0" parTransId="{94B991CB-22F8-4502-8602-4106C506106C}" sibTransId="{9F3061E0-B093-4D7C-9680-103D4FEDC06A}"/>
    <dgm:cxn modelId="{A668D791-A2D6-4B06-8907-3A70C10838FB}" srcId="{EE40FFF8-103D-4F45-B85F-403984910D7F}" destId="{B47500D1-5B49-4126-B455-56CCD138B848}" srcOrd="4" destOrd="0" parTransId="{C5DE88A8-C60D-420C-905B-41651199C91F}" sibTransId="{A27A2701-9CE2-4389-80C4-E49B6E04766C}"/>
    <dgm:cxn modelId="{6C1D7293-C30D-4549-AED5-F126A7367255}" srcId="{EADE0D2D-1205-40C5-86CE-1D93146D1A90}" destId="{CED0AB39-B94A-4134-95E2-43EA72704BE0}" srcOrd="0" destOrd="0" parTransId="{80922B93-8062-40AC-9F4A-4357962A9003}" sibTransId="{CD781B07-49E8-4330-97C4-09871056819B}"/>
    <dgm:cxn modelId="{CA01A593-1FA6-4083-B431-989E97B542B1}" type="presOf" srcId="{A3920C65-3F7C-48E9-ACE8-6414D7482E18}" destId="{BBC3BD6A-454F-4CAA-A5C0-8F47CE19C2CC}" srcOrd="0" destOrd="0" presId="urn:microsoft.com/office/officeart/2005/8/layout/chevron2"/>
    <dgm:cxn modelId="{C5D00D98-08C9-4C03-B220-C7604742A233}" type="presOf" srcId="{71AF9175-FF10-463C-90BF-160738CB8053}" destId="{354176EC-ED3B-463B-B05C-5230CB8570B4}" srcOrd="0" destOrd="0" presId="urn:microsoft.com/office/officeart/2005/8/layout/chevron2"/>
    <dgm:cxn modelId="{0EAD68A0-D989-4A37-96EB-6EE2F661AA46}" srcId="{EE40FFF8-103D-4F45-B85F-403984910D7F}" destId="{1F8667CE-1C44-4E08-9A2B-FF616C613456}" srcOrd="2" destOrd="0" parTransId="{EACB439E-3988-4013-BCE0-44C4BC1A809E}" sibTransId="{8A1EDCB2-7721-4B0B-9ECE-0E0736CDE7BE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F95291AB-9FCB-45A0-9370-1BE1E020A44C}" type="presOf" srcId="{CED0AB39-B94A-4134-95E2-43EA72704BE0}" destId="{DAD2E2F8-54E6-4FAE-A9BD-86AF88168CB8}" srcOrd="0" destOrd="0" presId="urn:microsoft.com/office/officeart/2005/8/layout/chevron2"/>
    <dgm:cxn modelId="{946299B6-2978-4AD5-9265-3EC1C4717D78}" type="presOf" srcId="{1F8667CE-1C44-4E08-9A2B-FF616C613456}" destId="{C8AD4FE8-2A6D-4A55-9C0A-17A337DE34C6}" srcOrd="0" destOrd="0" presId="urn:microsoft.com/office/officeart/2005/8/layout/chevron2"/>
    <dgm:cxn modelId="{6B6AEED6-C8AB-41D1-9284-C186433F0B1E}" type="presOf" srcId="{EADE0D2D-1205-40C5-86CE-1D93146D1A90}" destId="{540CB1EA-7FE9-4D73-A499-E9A4351FFD87}" srcOrd="0" destOrd="0" presId="urn:microsoft.com/office/officeart/2005/8/layout/chevron2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FC76F2F1-CA52-44D4-B384-031166CA0F34}" srcId="{B47500D1-5B49-4126-B455-56CCD138B848}" destId="{102E85FA-D04E-4BDA-887C-3D56475E09E1}" srcOrd="0" destOrd="0" parTransId="{08F56AA9-C2B3-4496-85B8-FA3300E74BDC}" sibTransId="{2F592831-AE29-4A77-9FD5-7CE370E1A35A}"/>
    <dgm:cxn modelId="{58354AFC-FF9F-4168-953F-3495D229016B}" srcId="{EE40FFF8-103D-4F45-B85F-403984910D7F}" destId="{EADE0D2D-1205-40C5-86CE-1D93146D1A90}" srcOrd="3" destOrd="0" parTransId="{1313A02D-916B-4376-9187-E1513360A3B7}" sibTransId="{FE89EA1D-5BF4-4389-891E-1C4333E940F1}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  <dgm:cxn modelId="{6E2722C2-765D-4ACA-9AE0-028CBFD8B297}" type="presParOf" srcId="{C0F71877-8D45-45C6-ADEB-A07688B38294}" destId="{37EC7346-47C0-4615-841A-9E4F49B20616}" srcOrd="1" destOrd="0" presId="urn:microsoft.com/office/officeart/2005/8/layout/chevron2"/>
    <dgm:cxn modelId="{65D5F0FA-5AC2-4A90-AA60-AE96A0295264}" type="presParOf" srcId="{C0F71877-8D45-45C6-ADEB-A07688B38294}" destId="{0C70E8EB-3FEE-4D47-8F76-EDE17DF38429}" srcOrd="2" destOrd="0" presId="urn:microsoft.com/office/officeart/2005/8/layout/chevron2"/>
    <dgm:cxn modelId="{C4D59501-0AE0-4F3F-81EC-70D4D3D4E944}" type="presParOf" srcId="{0C70E8EB-3FEE-4D47-8F76-EDE17DF38429}" destId="{BBC3BD6A-454F-4CAA-A5C0-8F47CE19C2CC}" srcOrd="0" destOrd="0" presId="urn:microsoft.com/office/officeart/2005/8/layout/chevron2"/>
    <dgm:cxn modelId="{1A855D8C-7F50-4E5C-B4F6-FE3BBD565654}" type="presParOf" srcId="{0C70E8EB-3FEE-4D47-8F76-EDE17DF38429}" destId="{DC734305-151B-44F7-8A31-4DF6B9EFACF5}" srcOrd="1" destOrd="0" presId="urn:microsoft.com/office/officeart/2005/8/layout/chevron2"/>
    <dgm:cxn modelId="{7B2B5BBD-B628-4875-8A95-FE99AFA14887}" type="presParOf" srcId="{C0F71877-8D45-45C6-ADEB-A07688B38294}" destId="{9C7EE37F-721D-46BD-AB76-FC0B9FABD973}" srcOrd="3" destOrd="0" presId="urn:microsoft.com/office/officeart/2005/8/layout/chevron2"/>
    <dgm:cxn modelId="{4F978EE2-2ED2-4D01-BAE0-509786D77D1C}" type="presParOf" srcId="{C0F71877-8D45-45C6-ADEB-A07688B38294}" destId="{8E7DEC69-0FE4-4393-A9FB-1A90492B3392}" srcOrd="4" destOrd="0" presId="urn:microsoft.com/office/officeart/2005/8/layout/chevron2"/>
    <dgm:cxn modelId="{E5EC3E4B-0FA6-4D5E-9D5C-3F85F9E4C5B9}" type="presParOf" srcId="{8E7DEC69-0FE4-4393-A9FB-1A90492B3392}" destId="{C8AD4FE8-2A6D-4A55-9C0A-17A337DE34C6}" srcOrd="0" destOrd="0" presId="urn:microsoft.com/office/officeart/2005/8/layout/chevron2"/>
    <dgm:cxn modelId="{87D9630F-3724-47B7-9CBA-71C688A99BF8}" type="presParOf" srcId="{8E7DEC69-0FE4-4393-A9FB-1A90492B3392}" destId="{114B75A6-06AB-4193-B4F9-C42AEDF360ED}" srcOrd="1" destOrd="0" presId="urn:microsoft.com/office/officeart/2005/8/layout/chevron2"/>
    <dgm:cxn modelId="{1F353E1E-3AA2-4FB5-A07F-12D5812786A0}" type="presParOf" srcId="{C0F71877-8D45-45C6-ADEB-A07688B38294}" destId="{BA64D39E-95CC-4CC6-92C0-C7057B7FC9A2}" srcOrd="5" destOrd="0" presId="urn:microsoft.com/office/officeart/2005/8/layout/chevron2"/>
    <dgm:cxn modelId="{4A2AEE0A-66F0-4A43-BA7C-5CB34E28E8C4}" type="presParOf" srcId="{C0F71877-8D45-45C6-ADEB-A07688B38294}" destId="{C2AF1167-D808-4C64-A7B4-5854C36E41E2}" srcOrd="6" destOrd="0" presId="urn:microsoft.com/office/officeart/2005/8/layout/chevron2"/>
    <dgm:cxn modelId="{65E7F123-24AF-4D75-9A0F-AF7E8598542D}" type="presParOf" srcId="{C2AF1167-D808-4C64-A7B4-5854C36E41E2}" destId="{540CB1EA-7FE9-4D73-A499-E9A4351FFD87}" srcOrd="0" destOrd="0" presId="urn:microsoft.com/office/officeart/2005/8/layout/chevron2"/>
    <dgm:cxn modelId="{1A43EBB0-27F5-4F70-A221-A2CF9131B2E7}" type="presParOf" srcId="{C2AF1167-D808-4C64-A7B4-5854C36E41E2}" destId="{DAD2E2F8-54E6-4FAE-A9BD-86AF88168CB8}" srcOrd="1" destOrd="0" presId="urn:microsoft.com/office/officeart/2005/8/layout/chevron2"/>
    <dgm:cxn modelId="{80BC699B-C132-47FD-8177-8BB9C4BB40BC}" type="presParOf" srcId="{C0F71877-8D45-45C6-ADEB-A07688B38294}" destId="{CDF82A39-6021-4BD2-9ED3-E7C6AEA9FF48}" srcOrd="7" destOrd="0" presId="urn:microsoft.com/office/officeart/2005/8/layout/chevron2"/>
    <dgm:cxn modelId="{BDF33358-462A-4807-9409-8A15223EE906}" type="presParOf" srcId="{C0F71877-8D45-45C6-ADEB-A07688B38294}" destId="{3FA9C391-46D7-4287-ADAF-6E35FC99B55B}" srcOrd="8" destOrd="0" presId="urn:microsoft.com/office/officeart/2005/8/layout/chevron2"/>
    <dgm:cxn modelId="{65155DAE-6DF1-44A4-AFC9-5E0D5479E459}" type="presParOf" srcId="{3FA9C391-46D7-4287-ADAF-6E35FC99B55B}" destId="{D41454D4-4961-431C-B22B-7AB7FE1D249D}" srcOrd="0" destOrd="0" presId="urn:microsoft.com/office/officeart/2005/8/layout/chevron2"/>
    <dgm:cxn modelId="{FF65B4F2-3E90-4DDC-A9E3-D6B0FFAFA326}" type="presParOf" srcId="{3FA9C391-46D7-4287-ADAF-6E35FC99B55B}" destId="{5B5CBB7B-6A68-4E47-AC87-41C4E45B2858}" srcOrd="1" destOrd="0" presId="urn:microsoft.com/office/officeart/2005/8/layout/chevron2"/>
    <dgm:cxn modelId="{FCBBF761-5430-49C1-BA68-78A9D22AD3D9}" type="presParOf" srcId="{C0F71877-8D45-45C6-ADEB-A07688B38294}" destId="{9A8A52C1-9D31-4FE2-A9C6-4BE4C6168031}" srcOrd="9" destOrd="0" presId="urn:microsoft.com/office/officeart/2005/8/layout/chevron2"/>
    <dgm:cxn modelId="{C3A147E5-ECE9-445E-B3EC-89E637D364A7}" type="presParOf" srcId="{C0F71877-8D45-45C6-ADEB-A07688B38294}" destId="{4B8570E1-54A6-4248-8442-42B1BF97EC8F}" srcOrd="10" destOrd="0" presId="urn:microsoft.com/office/officeart/2005/8/layout/chevron2"/>
    <dgm:cxn modelId="{D612526C-F0D5-44DB-BDEF-63CA04520449}" type="presParOf" srcId="{4B8570E1-54A6-4248-8442-42B1BF97EC8F}" destId="{354176EC-ED3B-463B-B05C-5230CB8570B4}" srcOrd="0" destOrd="0" presId="urn:microsoft.com/office/officeart/2005/8/layout/chevron2"/>
    <dgm:cxn modelId="{17682A23-66A2-4B14-878F-7BCD4027B236}" type="presParOf" srcId="{4B8570E1-54A6-4248-8442-42B1BF97EC8F}" destId="{2CD56B81-FC6C-4F80-8FA5-11A248BC734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AF256D-980F-4EAC-BDE3-A1B7BB810149}">
      <dgm:prSet phldrT="[Text]"/>
      <dgm:spPr/>
      <dgm:t>
        <a:bodyPr/>
        <a:lstStyle/>
        <a:p>
          <a:r>
            <a:rPr lang="en-US" dirty="0"/>
            <a:t>2020 </a:t>
          </a:r>
          <a:br>
            <a:rPr lang="en-US" dirty="0"/>
          </a:br>
          <a:r>
            <a:rPr lang="en-US" dirty="0"/>
            <a:t>C# 9</a:t>
          </a:r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/>
            <a:t>Top Level Statements</a:t>
          </a:r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BAD07A50-BB9B-4058-A6B8-3F500B5DC8AC}">
      <dgm:prSet/>
      <dgm:spPr/>
      <dgm:t>
        <a:bodyPr/>
        <a:lstStyle/>
        <a:p>
          <a:r>
            <a:rPr lang="en-US" dirty="0"/>
            <a:t>Extending Partial</a:t>
          </a:r>
        </a:p>
      </dgm:t>
    </dgm:pt>
    <dgm:pt modelId="{B05C9C49-E6D0-4DE2-9935-59A82164DF19}" type="parTrans" cxnId="{489E3D08-4CD7-41BA-8C1E-CB4DA1788484}">
      <dgm:prSet/>
      <dgm:spPr/>
      <dgm:t>
        <a:bodyPr/>
        <a:lstStyle/>
        <a:p>
          <a:endParaRPr lang="en-US"/>
        </a:p>
      </dgm:t>
    </dgm:pt>
    <dgm:pt modelId="{99AE02DB-E0B5-417E-9974-FF9C4B539FD3}" type="sibTrans" cxnId="{489E3D08-4CD7-41BA-8C1E-CB4DA1788484}">
      <dgm:prSet/>
      <dgm:spPr/>
      <dgm:t>
        <a:bodyPr/>
        <a:lstStyle/>
        <a:p>
          <a:endParaRPr lang="en-US"/>
        </a:p>
      </dgm:t>
    </dgm:pt>
    <dgm:pt modelId="{F0059595-A576-4026-BD3A-1F9BB3C8BB17}">
      <dgm:prSet/>
      <dgm:spPr/>
      <dgm:t>
        <a:bodyPr/>
        <a:lstStyle/>
        <a:p>
          <a:r>
            <a:rPr lang="en-US" dirty="0"/>
            <a:t>Code Generators</a:t>
          </a:r>
        </a:p>
      </dgm:t>
    </dgm:pt>
    <dgm:pt modelId="{59902B44-63D8-41FC-A853-1F29959BCAC8}" type="parTrans" cxnId="{FFA0F3DE-0CC2-41C2-92C6-199856AAC9BA}">
      <dgm:prSet/>
      <dgm:spPr/>
      <dgm:t>
        <a:bodyPr/>
        <a:lstStyle/>
        <a:p>
          <a:endParaRPr lang="en-US"/>
        </a:p>
      </dgm:t>
    </dgm:pt>
    <dgm:pt modelId="{62DDD756-23C4-455C-AA2D-F834CE6BC506}" type="sibTrans" cxnId="{FFA0F3DE-0CC2-41C2-92C6-199856AAC9BA}">
      <dgm:prSet/>
      <dgm:spPr/>
      <dgm:t>
        <a:bodyPr/>
        <a:lstStyle/>
        <a:p>
          <a:endParaRPr lang="en-US"/>
        </a:p>
      </dgm:t>
    </dgm:pt>
    <dgm:pt modelId="{9B86685F-3164-4EB7-BC23-02FF7CB9F9C4}">
      <dgm:prSet/>
      <dgm:spPr/>
      <dgm:t>
        <a:bodyPr/>
        <a:lstStyle/>
        <a:p>
          <a:r>
            <a:rPr lang="en-US" dirty="0"/>
            <a:t>Lambda discards</a:t>
          </a:r>
        </a:p>
      </dgm:t>
    </dgm:pt>
    <dgm:pt modelId="{B85B798D-D852-4C83-8E83-2005D14494E6}" type="parTrans" cxnId="{E9A48897-FD3B-4D5C-AF4C-539633DD8EB4}">
      <dgm:prSet/>
      <dgm:spPr/>
      <dgm:t>
        <a:bodyPr/>
        <a:lstStyle/>
        <a:p>
          <a:endParaRPr lang="en-US"/>
        </a:p>
      </dgm:t>
    </dgm:pt>
    <dgm:pt modelId="{A6D54504-08B1-448B-866B-AC899E52CDBE}" type="sibTrans" cxnId="{E9A48897-FD3B-4D5C-AF4C-539633DD8EB4}">
      <dgm:prSet/>
      <dgm:spPr/>
      <dgm:t>
        <a:bodyPr/>
        <a:lstStyle/>
        <a:p>
          <a:endParaRPr lang="en-US"/>
        </a:p>
      </dgm:t>
    </dgm:pt>
    <dgm:pt modelId="{3D9B7437-4B89-4763-BEAF-E9DA24406548}">
      <dgm:prSet/>
      <dgm:spPr/>
      <dgm:t>
        <a:bodyPr/>
        <a:lstStyle/>
        <a:p>
          <a:r>
            <a:rPr lang="en-US" dirty="0"/>
            <a:t>Static lambdas</a:t>
          </a:r>
        </a:p>
      </dgm:t>
    </dgm:pt>
    <dgm:pt modelId="{00D7B9DF-EEE2-424F-94F4-72F4315DD350}" type="parTrans" cxnId="{1AE8C36E-8DF0-4CC1-B93E-246E9DA4A922}">
      <dgm:prSet/>
      <dgm:spPr/>
      <dgm:t>
        <a:bodyPr/>
        <a:lstStyle/>
        <a:p>
          <a:endParaRPr lang="en-US"/>
        </a:p>
      </dgm:t>
    </dgm:pt>
    <dgm:pt modelId="{1A973A3E-417D-464F-A4A3-31C44B5CE944}" type="sibTrans" cxnId="{1AE8C36E-8DF0-4CC1-B93E-246E9DA4A922}">
      <dgm:prSet/>
      <dgm:spPr/>
      <dgm:t>
        <a:bodyPr/>
        <a:lstStyle/>
        <a:p>
          <a:endParaRPr lang="en-US"/>
        </a:p>
      </dgm:t>
    </dgm:pt>
    <dgm:pt modelId="{C9FBC63F-CDED-4761-96FF-FFA93DBFA544}">
      <dgm:prSet/>
      <dgm:spPr/>
      <dgm:t>
        <a:bodyPr/>
        <a:lstStyle/>
        <a:p>
          <a:r>
            <a:rPr lang="en-US" dirty="0"/>
            <a:t>Module Initializers</a:t>
          </a:r>
        </a:p>
      </dgm:t>
    </dgm:pt>
    <dgm:pt modelId="{F7499AFC-3320-40E9-A12C-783F414A0497}" type="parTrans" cxnId="{BF7D8D2E-44B4-4C46-997D-194F89DCBAAA}">
      <dgm:prSet/>
      <dgm:spPr/>
      <dgm:t>
        <a:bodyPr/>
        <a:lstStyle/>
        <a:p>
          <a:endParaRPr lang="en-US"/>
        </a:p>
      </dgm:t>
    </dgm:pt>
    <dgm:pt modelId="{6F1021D3-47C9-42ED-A6A0-97280195F3B0}" type="sibTrans" cxnId="{BF7D8D2E-44B4-4C46-997D-194F89DCBAAA}">
      <dgm:prSet/>
      <dgm:spPr/>
      <dgm:t>
        <a:bodyPr/>
        <a:lstStyle/>
        <a:p>
          <a:endParaRPr lang="en-US"/>
        </a:p>
      </dgm:t>
    </dgm:pt>
    <dgm:pt modelId="{D2FD0874-34C4-4F7C-AF88-1F4DDB74097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>
              <a:solidFill>
                <a:schemeClr val="bg1"/>
              </a:solidFill>
            </a:rPr>
            <a:t>Target Type New</a:t>
          </a:r>
          <a:endParaRPr lang="en-US" dirty="0"/>
        </a:p>
      </dgm:t>
    </dgm:pt>
    <dgm:pt modelId="{2028A81E-52C5-4302-A855-635EB4FE4913}" type="parTrans" cxnId="{FDEDDEC4-008D-4B99-8CF2-A2BCF65D7CB0}">
      <dgm:prSet/>
      <dgm:spPr/>
      <dgm:t>
        <a:bodyPr/>
        <a:lstStyle/>
        <a:p>
          <a:endParaRPr lang="en-US"/>
        </a:p>
      </dgm:t>
    </dgm:pt>
    <dgm:pt modelId="{98755838-4C1D-4184-AC42-811DC573DE73}" type="sibTrans" cxnId="{FDEDDEC4-008D-4B99-8CF2-A2BCF65D7CB0}">
      <dgm:prSet/>
      <dgm:spPr/>
      <dgm:t>
        <a:bodyPr/>
        <a:lstStyle/>
        <a:p>
          <a:endParaRPr lang="en-US"/>
        </a:p>
      </dgm:t>
    </dgm:pt>
    <dgm:pt modelId="{0988BA2C-33F6-469D-ABE9-6ECDA0B19777}">
      <dgm:prSet/>
      <dgm:spPr/>
      <dgm:t>
        <a:bodyPr/>
        <a:lstStyle/>
        <a:p>
          <a:r>
            <a:rPr lang="en-US" dirty="0"/>
            <a:t>Records</a:t>
          </a:r>
        </a:p>
      </dgm:t>
    </dgm:pt>
    <dgm:pt modelId="{3572250B-D2EE-492D-9015-4F209D1D714C}" type="parTrans" cxnId="{76F2C466-9278-4CD5-821D-1144500973E3}">
      <dgm:prSet/>
      <dgm:spPr/>
      <dgm:t>
        <a:bodyPr/>
        <a:lstStyle/>
        <a:p>
          <a:endParaRPr lang="en-US"/>
        </a:p>
      </dgm:t>
    </dgm:pt>
    <dgm:pt modelId="{8C921FD2-B0BD-4FD3-9D1F-726249F235AB}" type="sibTrans" cxnId="{76F2C466-9278-4CD5-821D-1144500973E3}">
      <dgm:prSet/>
      <dgm:spPr/>
      <dgm:t>
        <a:bodyPr/>
        <a:lstStyle/>
        <a:p>
          <a:endParaRPr lang="en-US"/>
        </a:p>
      </dgm:t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99404815-EBB5-40EA-B4FB-18C60F71A14A}" type="pres">
      <dgm:prSet presAssocID="{55AF256D-980F-4EAC-BDE3-A1B7BB810149}" presName="descendantText" presStyleLbl="alignAcc1" presStyleIdx="0" presStyleCnt="1" custLinFactNeighborX="0" custLinFactNeighborY="-262">
        <dgm:presLayoutVars>
          <dgm:bulletEnabled val="1"/>
        </dgm:presLayoutVars>
      </dgm:prSet>
      <dgm:spPr/>
    </dgm:pt>
  </dgm:ptLst>
  <dgm:cxnLst>
    <dgm:cxn modelId="{489E3D08-4CD7-41BA-8C1E-CB4DA1788484}" srcId="{55AF256D-980F-4EAC-BDE3-A1B7BB810149}" destId="{BAD07A50-BB9B-4058-A6B8-3F500B5DC8AC}" srcOrd="6" destOrd="0" parTransId="{B05C9C49-E6D0-4DE2-9935-59A82164DF19}" sibTransId="{99AE02DB-E0B5-417E-9974-FF9C4B539FD3}"/>
    <dgm:cxn modelId="{D054D41B-3CBB-4217-8B56-AC657F6A424B}" type="presOf" srcId="{D2FD0874-34C4-4F7C-AF88-1F4DDB740976}" destId="{99404815-EBB5-40EA-B4FB-18C60F71A14A}" srcOrd="0" destOrd="7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BF7D8D2E-44B4-4C46-997D-194F89DCBAAA}" srcId="{55AF256D-980F-4EAC-BDE3-A1B7BB810149}" destId="{C9FBC63F-CDED-4761-96FF-FFA93DBFA544}" srcOrd="5" destOrd="0" parTransId="{F7499AFC-3320-40E9-A12C-783F414A0497}" sibTransId="{6F1021D3-47C9-42ED-A6A0-97280195F3B0}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76F2C466-9278-4CD5-821D-1144500973E3}" srcId="{55AF256D-980F-4EAC-BDE3-A1B7BB810149}" destId="{0988BA2C-33F6-469D-ABE9-6ECDA0B19777}" srcOrd="1" destOrd="0" parTransId="{3572250B-D2EE-492D-9015-4F209D1D714C}" sibTransId="{8C921FD2-B0BD-4FD3-9D1F-726249F235AB}"/>
    <dgm:cxn modelId="{1AE8C36E-8DF0-4CC1-B93E-246E9DA4A922}" srcId="{55AF256D-980F-4EAC-BDE3-A1B7BB810149}" destId="{3D9B7437-4B89-4763-BEAF-E9DA24406548}" srcOrd="4" destOrd="0" parTransId="{00D7B9DF-EEE2-424F-94F4-72F4315DD350}" sibTransId="{1A973A3E-417D-464F-A4A3-31C44B5CE944}"/>
    <dgm:cxn modelId="{A3561080-316C-45BC-994A-8BCC717FB0D2}" type="presOf" srcId="{9B86685F-3164-4EB7-BC23-02FF7CB9F9C4}" destId="{99404815-EBB5-40EA-B4FB-18C60F71A14A}" srcOrd="0" destOrd="3" presId="urn:microsoft.com/office/officeart/2005/8/layout/chevron2"/>
    <dgm:cxn modelId="{E9A48897-FD3B-4D5C-AF4C-539633DD8EB4}" srcId="{55AF256D-980F-4EAC-BDE3-A1B7BB810149}" destId="{9B86685F-3164-4EB7-BC23-02FF7CB9F9C4}" srcOrd="3" destOrd="0" parTransId="{B85B798D-D852-4C83-8E83-2005D14494E6}" sibTransId="{A6D54504-08B1-448B-866B-AC899E52CDBE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D57638AA-AE0F-4496-926D-933C5E25A75F}" type="presOf" srcId="{BAD07A50-BB9B-4058-A6B8-3F500B5DC8AC}" destId="{99404815-EBB5-40EA-B4FB-18C60F71A14A}" srcOrd="0" destOrd="6" presId="urn:microsoft.com/office/officeart/2005/8/layout/chevron2"/>
    <dgm:cxn modelId="{BC1C17BC-81E7-4417-BDC2-4E24C9072DC5}" type="presOf" srcId="{F0059595-A576-4026-BD3A-1F9BB3C8BB17}" destId="{99404815-EBB5-40EA-B4FB-18C60F71A14A}" srcOrd="0" destOrd="2" presId="urn:microsoft.com/office/officeart/2005/8/layout/chevron2"/>
    <dgm:cxn modelId="{666D1BBF-240A-4EF6-8BA4-2FBEB73B37FC}" type="presOf" srcId="{C9FBC63F-CDED-4761-96FF-FFA93DBFA544}" destId="{99404815-EBB5-40EA-B4FB-18C60F71A14A}" srcOrd="0" destOrd="5" presId="urn:microsoft.com/office/officeart/2005/8/layout/chevron2"/>
    <dgm:cxn modelId="{FDEDDEC4-008D-4B99-8CF2-A2BCF65D7CB0}" srcId="{55AF256D-980F-4EAC-BDE3-A1B7BB810149}" destId="{D2FD0874-34C4-4F7C-AF88-1F4DDB740976}" srcOrd="7" destOrd="0" parTransId="{2028A81E-52C5-4302-A855-635EB4FE4913}" sibTransId="{98755838-4C1D-4184-AC42-811DC573DE73}"/>
    <dgm:cxn modelId="{BEAFC5CE-F9EF-44A5-A5C2-975240228F77}" type="presOf" srcId="{0988BA2C-33F6-469D-ABE9-6ECDA0B19777}" destId="{99404815-EBB5-40EA-B4FB-18C60F71A14A}" srcOrd="0" destOrd="1" presId="urn:microsoft.com/office/officeart/2005/8/layout/chevron2"/>
    <dgm:cxn modelId="{FFA0F3DE-0CC2-41C2-92C6-199856AAC9BA}" srcId="{55AF256D-980F-4EAC-BDE3-A1B7BB810149}" destId="{F0059595-A576-4026-BD3A-1F9BB3C8BB17}" srcOrd="2" destOrd="0" parTransId="{59902B44-63D8-41FC-A853-1F29959BCAC8}" sibTransId="{62DDD756-23C4-455C-AA2D-F834CE6BC506}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24BCA4EA-2FC7-416D-9201-D2999F38A2E1}" type="presOf" srcId="{3D9B7437-4B89-4763-BEAF-E9DA24406548}" destId="{99404815-EBB5-40EA-B4FB-18C60F71A14A}" srcOrd="0" destOrd="4" presId="urn:microsoft.com/office/officeart/2005/8/layout/chevron2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AF256D-980F-4EAC-BDE3-A1B7BB810149}">
      <dgm:prSet phldrT="[Text]"/>
      <dgm:spPr/>
      <dgm:t>
        <a:bodyPr/>
        <a:lstStyle/>
        <a:p>
          <a:r>
            <a:rPr lang="en-US" dirty="0"/>
            <a:t>2021 </a:t>
          </a:r>
          <a:br>
            <a:rPr lang="en-US" dirty="0"/>
          </a:br>
          <a:r>
            <a:rPr lang="en-US" dirty="0"/>
            <a:t>C# 10</a:t>
          </a:r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/>
            <a:t>Record structs</a:t>
          </a:r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4D8B5A3B-A825-41A8-8AD2-618920966EEA}">
      <dgm:prSet/>
      <dgm:spPr/>
      <dgm:t>
        <a:bodyPr/>
        <a:lstStyle/>
        <a:p>
          <a:r>
            <a:rPr lang="en-US" dirty="0"/>
            <a:t>File-scoped namespace declaration</a:t>
          </a:r>
        </a:p>
      </dgm:t>
    </dgm:pt>
    <dgm:pt modelId="{A4CD4C90-2B79-41F4-A95E-83D0D93E3130}" type="parTrans" cxnId="{319361F9-2E3B-48E0-87BD-BCBC6B8F2C58}">
      <dgm:prSet/>
      <dgm:spPr/>
      <dgm:t>
        <a:bodyPr/>
        <a:lstStyle/>
        <a:p>
          <a:endParaRPr lang="en-US"/>
        </a:p>
      </dgm:t>
    </dgm:pt>
    <dgm:pt modelId="{54B4DEF6-D03D-4D95-B6D5-B7B7548B98E0}" type="sibTrans" cxnId="{319361F9-2E3B-48E0-87BD-BCBC6B8F2C58}">
      <dgm:prSet/>
      <dgm:spPr/>
      <dgm:t>
        <a:bodyPr/>
        <a:lstStyle/>
        <a:p>
          <a:endParaRPr lang="en-US"/>
        </a:p>
      </dgm:t>
    </dgm:pt>
    <dgm:pt modelId="{2500045B-B55A-426B-96FF-DBBFC1FCC585}">
      <dgm:prSet/>
      <dgm:spPr/>
      <dgm:t>
        <a:bodyPr/>
        <a:lstStyle/>
        <a:p>
          <a:r>
            <a:rPr lang="en-US" dirty="0"/>
            <a:t>Extended property patterns</a:t>
          </a:r>
        </a:p>
      </dgm:t>
    </dgm:pt>
    <dgm:pt modelId="{6D1187DD-FB06-42CF-9169-80A196DF5919}" type="parTrans" cxnId="{480502FD-A660-4946-AAF1-9FEB53F32345}">
      <dgm:prSet/>
      <dgm:spPr/>
      <dgm:t>
        <a:bodyPr/>
        <a:lstStyle/>
        <a:p>
          <a:endParaRPr lang="en-US"/>
        </a:p>
      </dgm:t>
    </dgm:pt>
    <dgm:pt modelId="{00E486BC-8132-492B-9C86-BBAC591B7FA6}" type="sibTrans" cxnId="{480502FD-A660-4946-AAF1-9FEB53F32345}">
      <dgm:prSet/>
      <dgm:spPr/>
      <dgm:t>
        <a:bodyPr/>
        <a:lstStyle/>
        <a:p>
          <a:endParaRPr lang="en-US"/>
        </a:p>
      </dgm:t>
    </dgm:pt>
    <dgm:pt modelId="{CFDB65BC-A25A-4A64-8DB0-80AB89576A31}">
      <dgm:prSet/>
      <dgm:spPr/>
      <dgm:t>
        <a:bodyPr/>
        <a:lstStyle/>
        <a:p>
          <a:r>
            <a:rPr lang="en-US" dirty="0"/>
            <a:t>Constant interpolated strings</a:t>
          </a:r>
        </a:p>
      </dgm:t>
    </dgm:pt>
    <dgm:pt modelId="{9F8F2564-67E5-4EDA-94E5-C3B91C36CEB5}" type="parTrans" cxnId="{9F3C43CB-6E6A-49B7-A56B-E53C9FE726E0}">
      <dgm:prSet/>
      <dgm:spPr/>
      <dgm:t>
        <a:bodyPr/>
        <a:lstStyle/>
        <a:p>
          <a:endParaRPr lang="en-US"/>
        </a:p>
      </dgm:t>
    </dgm:pt>
    <dgm:pt modelId="{06832C7C-D480-4435-8D34-A60C9734AE7D}" type="sibTrans" cxnId="{9F3C43CB-6E6A-49B7-A56B-E53C9FE726E0}">
      <dgm:prSet/>
      <dgm:spPr/>
      <dgm:t>
        <a:bodyPr/>
        <a:lstStyle/>
        <a:p>
          <a:endParaRPr lang="en-US"/>
        </a:p>
      </dgm:t>
    </dgm:pt>
    <dgm:pt modelId="{7290441A-23CB-4ECA-A744-2ACA25E07BDE}">
      <dgm:prSet/>
      <dgm:spPr/>
      <dgm:t>
        <a:bodyPr/>
        <a:lstStyle/>
        <a:p>
          <a:r>
            <a:rPr lang="en-US" dirty="0"/>
            <a:t>Record types seal </a:t>
          </a:r>
          <a:r>
            <a:rPr lang="en-US" dirty="0" err="1"/>
            <a:t>ToString</a:t>
          </a:r>
          <a:endParaRPr lang="en-US" dirty="0"/>
        </a:p>
      </dgm:t>
    </dgm:pt>
    <dgm:pt modelId="{8FD182D2-6689-433E-AD53-906EE4BCCB85}" type="parTrans" cxnId="{7B40E2F4-5DF7-41C2-B729-03AF80A1DA32}">
      <dgm:prSet/>
      <dgm:spPr/>
      <dgm:t>
        <a:bodyPr/>
        <a:lstStyle/>
        <a:p>
          <a:endParaRPr lang="en-US"/>
        </a:p>
      </dgm:t>
    </dgm:pt>
    <dgm:pt modelId="{B4738EB7-525F-4E59-A857-F3ADE4CDD53B}" type="sibTrans" cxnId="{7B40E2F4-5DF7-41C2-B729-03AF80A1DA32}">
      <dgm:prSet/>
      <dgm:spPr/>
      <dgm:t>
        <a:bodyPr/>
        <a:lstStyle/>
        <a:p>
          <a:endParaRPr lang="en-US"/>
        </a:p>
      </dgm:t>
    </dgm:pt>
    <dgm:pt modelId="{4867B28C-0844-478E-A22C-45586DD6BBD4}">
      <dgm:prSet/>
      <dgm:spPr/>
      <dgm:t>
        <a:bodyPr/>
        <a:lstStyle/>
        <a:p>
          <a:r>
            <a:rPr lang="en-US" dirty="0"/>
            <a:t>Deconstruction assignment and declaration</a:t>
          </a:r>
        </a:p>
      </dgm:t>
    </dgm:pt>
    <dgm:pt modelId="{C05DE5E1-3439-41C0-989A-DB7EBCA4572E}" type="parTrans" cxnId="{F1BA2F68-83A1-479D-84B5-2068875A1B01}">
      <dgm:prSet/>
      <dgm:spPr/>
      <dgm:t>
        <a:bodyPr/>
        <a:lstStyle/>
        <a:p>
          <a:endParaRPr lang="en-US"/>
        </a:p>
      </dgm:t>
    </dgm:pt>
    <dgm:pt modelId="{BC6018FA-B129-4F84-A668-C0B778E92824}" type="sibTrans" cxnId="{F1BA2F68-83A1-479D-84B5-2068875A1B01}">
      <dgm:prSet/>
      <dgm:spPr/>
      <dgm:t>
        <a:bodyPr/>
        <a:lstStyle/>
        <a:p>
          <a:endParaRPr lang="en-US"/>
        </a:p>
      </dgm:t>
    </dgm:pt>
    <dgm:pt modelId="{7081CD80-23BD-4A25-A19A-46E8E050C287}">
      <dgm:prSet/>
      <dgm:spPr/>
      <dgm:t>
        <a:bodyPr/>
        <a:lstStyle/>
        <a:p>
          <a:r>
            <a:rPr lang="en-US" dirty="0" err="1"/>
            <a:t>AsyncMethodBuilder</a:t>
          </a:r>
          <a:r>
            <a:rPr lang="en-US" dirty="0"/>
            <a:t> attribute on methods</a:t>
          </a:r>
        </a:p>
      </dgm:t>
    </dgm:pt>
    <dgm:pt modelId="{6D2FE1EE-1DD5-4BA2-A3BF-109DAD1E8DFE}" type="parTrans" cxnId="{9C7BC7F8-8579-43DB-93B0-22DF7D39A909}">
      <dgm:prSet/>
      <dgm:spPr/>
      <dgm:t>
        <a:bodyPr/>
        <a:lstStyle/>
        <a:p>
          <a:endParaRPr lang="en-US"/>
        </a:p>
      </dgm:t>
    </dgm:pt>
    <dgm:pt modelId="{AAB33E34-B58A-49B0-9FD2-15D45F112A7B}" type="sibTrans" cxnId="{9C7BC7F8-8579-43DB-93B0-22DF7D39A909}">
      <dgm:prSet/>
      <dgm:spPr/>
      <dgm:t>
        <a:bodyPr/>
        <a:lstStyle/>
        <a:p>
          <a:endParaRPr lang="en-US"/>
        </a:p>
      </dgm:t>
    </dgm:pt>
    <dgm:pt modelId="{11B49160-23B9-4A81-A5BD-7B0E66C14603}">
      <dgm:prSet/>
      <dgm:spPr/>
      <dgm:t>
        <a:bodyPr/>
        <a:lstStyle/>
        <a:p>
          <a:endParaRPr lang="en-US" dirty="0"/>
        </a:p>
      </dgm:t>
    </dgm:pt>
    <dgm:pt modelId="{9E905651-421C-406B-8A69-70DAD0F5C367}" type="parTrans" cxnId="{59F54593-CDEC-4A11-B08D-69BD194FF291}">
      <dgm:prSet/>
      <dgm:spPr/>
    </dgm:pt>
    <dgm:pt modelId="{E32B0232-6247-4EF5-B645-2EDD3D5B26AA}" type="sibTrans" cxnId="{59F54593-CDEC-4A11-B08D-69BD194FF291}">
      <dgm:prSet/>
      <dgm:spPr/>
    </dgm:pt>
    <dgm:pt modelId="{4C8C4482-06C4-4883-ADC6-23CD2E3F8169}">
      <dgm:prSet/>
      <dgm:spPr/>
      <dgm:t>
        <a:bodyPr/>
        <a:lstStyle/>
        <a:p>
          <a:r>
            <a:rPr lang="en-US" dirty="0"/>
            <a:t>Global Using directives </a:t>
          </a:r>
        </a:p>
      </dgm:t>
    </dgm:pt>
    <dgm:pt modelId="{74D1D726-E435-4E20-B561-98699C50FA39}" type="parTrans" cxnId="{6C4A63AC-1AB9-4E7B-BA2E-6795DA9D5E75}">
      <dgm:prSet/>
      <dgm:spPr/>
    </dgm:pt>
    <dgm:pt modelId="{F2D36217-EED3-4F72-A3EA-F21E4A04957A}" type="sibTrans" cxnId="{6C4A63AC-1AB9-4E7B-BA2E-6795DA9D5E75}">
      <dgm:prSet/>
      <dgm:spPr/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99404815-EBB5-40EA-B4FB-18C60F71A14A}" type="pres">
      <dgm:prSet presAssocID="{55AF256D-980F-4EAC-BDE3-A1B7BB810149}" presName="descendantText" presStyleLbl="alignAcc1" presStyleIdx="0" presStyleCnt="1" custLinFactNeighborX="0" custLinFactNeighborY="-262">
        <dgm:presLayoutVars>
          <dgm:bulletEnabled val="1"/>
        </dgm:presLayoutVars>
      </dgm:prSet>
      <dgm:spPr/>
    </dgm:pt>
  </dgm:ptLst>
  <dgm:cxnLst>
    <dgm:cxn modelId="{EFB25624-D494-40FD-80FD-FFD59561DE01}" type="presOf" srcId="{7081CD80-23BD-4A25-A19A-46E8E050C287}" destId="{99404815-EBB5-40EA-B4FB-18C60F71A14A}" srcOrd="0" destOrd="8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F1BA2F68-83A1-479D-84B5-2068875A1B01}" srcId="{55AF256D-980F-4EAC-BDE3-A1B7BB810149}" destId="{4867B28C-0844-478E-A22C-45586DD6BBD4}" srcOrd="7" destOrd="0" parTransId="{C05DE5E1-3439-41C0-989A-DB7EBCA4572E}" sibTransId="{BC6018FA-B129-4F84-A668-C0B778E92824}"/>
    <dgm:cxn modelId="{D0BA8868-5FD1-41CE-ABA4-9467A1E298ED}" type="presOf" srcId="{CFDB65BC-A25A-4A64-8DB0-80AB89576A31}" destId="{99404815-EBB5-40EA-B4FB-18C60F71A14A}" srcOrd="0" destOrd="5" presId="urn:microsoft.com/office/officeart/2005/8/layout/chevron2"/>
    <dgm:cxn modelId="{F324364A-2AAD-40B6-897E-12C3E0B48227}" type="presOf" srcId="{4D8B5A3B-A825-41A8-8AD2-618920966EEA}" destId="{99404815-EBB5-40EA-B4FB-18C60F71A14A}" srcOrd="0" destOrd="3" presId="urn:microsoft.com/office/officeart/2005/8/layout/chevron2"/>
    <dgm:cxn modelId="{F009BB4C-F3B4-4AD1-BDC0-C6FFE3BB1814}" type="presOf" srcId="{4C8C4482-06C4-4883-ADC6-23CD2E3F8169}" destId="{99404815-EBB5-40EA-B4FB-18C60F71A14A}" srcOrd="0" destOrd="2" presId="urn:microsoft.com/office/officeart/2005/8/layout/chevron2"/>
    <dgm:cxn modelId="{59F54593-CDEC-4A11-B08D-69BD194FF291}" srcId="{55AF256D-980F-4EAC-BDE3-A1B7BB810149}" destId="{11B49160-23B9-4A81-A5BD-7B0E66C14603}" srcOrd="0" destOrd="0" parTransId="{9E905651-421C-406B-8A69-70DAD0F5C367}" sibTransId="{E32B0232-6247-4EF5-B645-2EDD3D5B26AA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6C4A63AC-1AB9-4E7B-BA2E-6795DA9D5E75}" srcId="{55AF256D-980F-4EAC-BDE3-A1B7BB810149}" destId="{4C8C4482-06C4-4883-ADC6-23CD2E3F8169}" srcOrd="2" destOrd="0" parTransId="{74D1D726-E435-4E20-B561-98699C50FA39}" sibTransId="{F2D36217-EED3-4F72-A3EA-F21E4A04957A}"/>
    <dgm:cxn modelId="{6ADCBDB6-A7A0-4C88-86C4-49CD4E1DEFE4}" type="presOf" srcId="{4867B28C-0844-478E-A22C-45586DD6BBD4}" destId="{99404815-EBB5-40EA-B4FB-18C60F71A14A}" srcOrd="0" destOrd="7" presId="urn:microsoft.com/office/officeart/2005/8/layout/chevron2"/>
    <dgm:cxn modelId="{9F3C43CB-6E6A-49B7-A56B-E53C9FE726E0}" srcId="{55AF256D-980F-4EAC-BDE3-A1B7BB810149}" destId="{CFDB65BC-A25A-4A64-8DB0-80AB89576A31}" srcOrd="5" destOrd="0" parTransId="{9F8F2564-67E5-4EDA-94E5-C3B91C36CEB5}" sibTransId="{06832C7C-D480-4435-8D34-A60C9734AE7D}"/>
    <dgm:cxn modelId="{1AB2DACE-2419-48DC-AAA1-0D4B7064ED5F}" type="presOf" srcId="{7290441A-23CB-4ECA-A744-2ACA25E07BDE}" destId="{99404815-EBB5-40EA-B4FB-18C60F71A14A}" srcOrd="0" destOrd="6" presId="urn:microsoft.com/office/officeart/2005/8/layout/chevron2"/>
    <dgm:cxn modelId="{01C87BDF-A65C-4F4C-9A7C-3945FA76F341}" type="presOf" srcId="{11B49160-23B9-4A81-A5BD-7B0E66C14603}" destId="{99404815-EBB5-40EA-B4FB-18C60F71A14A}" srcOrd="0" destOrd="0" presId="urn:microsoft.com/office/officeart/2005/8/layout/chevron2"/>
    <dgm:cxn modelId="{DCD357E6-3B99-4AC3-A81E-1D8E5B28EA4A}" type="presOf" srcId="{329A6205-D92F-4A22-8653-055AF4549D01}" destId="{99404815-EBB5-40EA-B4FB-18C60F71A14A}" srcOrd="0" destOrd="1" presId="urn:microsoft.com/office/officeart/2005/8/layout/chevron2"/>
    <dgm:cxn modelId="{A58080E9-33CB-4C07-920E-0A056786FE89}" srcId="{55AF256D-980F-4EAC-BDE3-A1B7BB810149}" destId="{329A6205-D92F-4A22-8653-055AF4549D01}" srcOrd="1" destOrd="0" parTransId="{BEC259D7-C0D1-4807-BF6D-B18A5084B23F}" sibTransId="{26A8870A-A98F-4E04-8A52-D7615622D8D3}"/>
    <dgm:cxn modelId="{7B40E2F4-5DF7-41C2-B729-03AF80A1DA32}" srcId="{55AF256D-980F-4EAC-BDE3-A1B7BB810149}" destId="{7290441A-23CB-4ECA-A744-2ACA25E07BDE}" srcOrd="6" destOrd="0" parTransId="{8FD182D2-6689-433E-AD53-906EE4BCCB85}" sibTransId="{B4738EB7-525F-4E59-A857-F3ADE4CDD53B}"/>
    <dgm:cxn modelId="{9C7BC7F8-8579-43DB-93B0-22DF7D39A909}" srcId="{55AF256D-980F-4EAC-BDE3-A1B7BB810149}" destId="{7081CD80-23BD-4A25-A19A-46E8E050C287}" srcOrd="8" destOrd="0" parTransId="{6D2FE1EE-1DD5-4BA2-A3BF-109DAD1E8DFE}" sibTransId="{AAB33E34-B58A-49B0-9FD2-15D45F112A7B}"/>
    <dgm:cxn modelId="{0DDA2BF9-A8F8-4803-BE7B-F0AE95E7E3DE}" type="presOf" srcId="{2500045B-B55A-426B-96FF-DBBFC1FCC585}" destId="{99404815-EBB5-40EA-B4FB-18C60F71A14A}" srcOrd="0" destOrd="4" presId="urn:microsoft.com/office/officeart/2005/8/layout/chevron2"/>
    <dgm:cxn modelId="{319361F9-2E3B-48E0-87BD-BCBC6B8F2C58}" srcId="{55AF256D-980F-4EAC-BDE3-A1B7BB810149}" destId="{4D8B5A3B-A825-41A8-8AD2-618920966EEA}" srcOrd="3" destOrd="0" parTransId="{A4CD4C90-2B79-41F4-A95E-83D0D93E3130}" sibTransId="{54B4DEF6-D03D-4D95-B6D5-B7B7548B98E0}"/>
    <dgm:cxn modelId="{480502FD-A660-4946-AAF1-9FEB53F32345}" srcId="{55AF256D-980F-4EAC-BDE3-A1B7BB810149}" destId="{2500045B-B55A-426B-96FF-DBBFC1FCC585}" srcOrd="4" destOrd="0" parTransId="{6D1187DD-FB06-42CF-9169-80A196DF5919}" sibTransId="{00E486BC-8132-492B-9C86-BBAC591B7FA6}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121226" y="122602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2002</a:t>
          </a:r>
        </a:p>
      </dsp:txBody>
      <dsp:txXfrm rot="-5400000">
        <a:off x="1" y="284237"/>
        <a:ext cx="565721" cy="242452"/>
      </dsp:txXfrm>
    </dsp:sp>
    <dsp:sp modelId="{99404815-EBB5-40EA-B4FB-18C60F71A14A}">
      <dsp:nvSpPr>
        <dsp:cNvPr id="0" name=""/>
        <dsp:cNvSpPr/>
      </dsp:nvSpPr>
      <dsp:spPr>
        <a:xfrm rot="5400000">
          <a:off x="5709804" y="-5144082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1/VB7</a:t>
          </a:r>
        </a:p>
      </dsp:txBody>
      <dsp:txXfrm rot="-5400000">
        <a:off x="565722" y="25644"/>
        <a:ext cx="10787834" cy="474025"/>
      </dsp:txXfrm>
    </dsp:sp>
    <dsp:sp modelId="{BBC3BD6A-454F-4CAA-A5C0-8F47CE19C2CC}">
      <dsp:nvSpPr>
        <dsp:cNvPr id="0" name=""/>
        <dsp:cNvSpPr/>
      </dsp:nvSpPr>
      <dsp:spPr>
        <a:xfrm rot="5400000">
          <a:off x="-121226" y="846814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2005</a:t>
          </a:r>
        </a:p>
      </dsp:txBody>
      <dsp:txXfrm rot="-5400000">
        <a:off x="1" y="1008449"/>
        <a:ext cx="565721" cy="242452"/>
      </dsp:txXfrm>
    </dsp:sp>
    <dsp:sp modelId="{DC734305-151B-44F7-8A31-4DF6B9EFACF5}">
      <dsp:nvSpPr>
        <dsp:cNvPr id="0" name=""/>
        <dsp:cNvSpPr/>
      </dsp:nvSpPr>
      <dsp:spPr>
        <a:xfrm rot="5400000">
          <a:off x="5709804" y="-4418494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2: Generics, Iterators, Anonymous Delegates, Nullable, Partial, co/contravariance</a:t>
          </a:r>
        </a:p>
      </dsp:txBody>
      <dsp:txXfrm rot="-5400000">
        <a:off x="565722" y="751232"/>
        <a:ext cx="10787834" cy="474025"/>
      </dsp:txXfrm>
    </dsp:sp>
    <dsp:sp modelId="{C8AD4FE8-2A6D-4A55-9C0A-17A337DE34C6}">
      <dsp:nvSpPr>
        <dsp:cNvPr id="0" name=""/>
        <dsp:cNvSpPr/>
      </dsp:nvSpPr>
      <dsp:spPr>
        <a:xfrm rot="5400000">
          <a:off x="-121226" y="157102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2008</a:t>
          </a:r>
        </a:p>
      </dsp:txBody>
      <dsp:txXfrm rot="-5400000">
        <a:off x="1" y="1732661"/>
        <a:ext cx="565721" cy="242452"/>
      </dsp:txXfrm>
    </dsp:sp>
    <dsp:sp modelId="{114B75A6-06AB-4193-B4F9-C42AEDF360ED}">
      <dsp:nvSpPr>
        <dsp:cNvPr id="0" name=""/>
        <dsp:cNvSpPr/>
      </dsp:nvSpPr>
      <dsp:spPr>
        <a:xfrm rot="5400000">
          <a:off x="5709804" y="-3694281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rgbClr val="00B050"/>
              </a:solidFill>
            </a:rPr>
            <a:t>C# 3: LINQ</a:t>
          </a:r>
          <a:r>
            <a:rPr lang="en-US" sz="2400" kern="1200" dirty="0"/>
            <a:t>, Lambda, Anonymous, </a:t>
          </a:r>
          <a:r>
            <a:rPr lang="en-US" sz="2400" kern="1200" dirty="0" err="1"/>
            <a:t>AutoProp</a:t>
          </a:r>
          <a:r>
            <a:rPr lang="en-US" sz="2400" kern="1200" dirty="0"/>
            <a:t>, Extension Methods, Expression </a:t>
          </a:r>
        </a:p>
      </dsp:txBody>
      <dsp:txXfrm rot="-5400000">
        <a:off x="565722" y="1475445"/>
        <a:ext cx="10787834" cy="474025"/>
      </dsp:txXfrm>
    </dsp:sp>
    <dsp:sp modelId="{540CB1EA-7FE9-4D73-A499-E9A4351FFD87}">
      <dsp:nvSpPr>
        <dsp:cNvPr id="0" name=""/>
        <dsp:cNvSpPr/>
      </dsp:nvSpPr>
      <dsp:spPr>
        <a:xfrm rot="5400000">
          <a:off x="-121226" y="2295239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2010</a:t>
          </a:r>
        </a:p>
      </dsp:txBody>
      <dsp:txXfrm rot="-5400000">
        <a:off x="1" y="2456874"/>
        <a:ext cx="565721" cy="242452"/>
      </dsp:txXfrm>
    </dsp:sp>
    <dsp:sp modelId="{DAD2E2F8-54E6-4FAE-A9BD-86AF88168CB8}">
      <dsp:nvSpPr>
        <dsp:cNvPr id="0" name=""/>
        <dsp:cNvSpPr/>
      </dsp:nvSpPr>
      <dsp:spPr>
        <a:xfrm rot="5400000">
          <a:off x="5709804" y="-2970069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4: Parallel, Dynamic, optional params, named arguments, embedded interop</a:t>
          </a:r>
        </a:p>
      </dsp:txBody>
      <dsp:txXfrm rot="-5400000">
        <a:off x="565722" y="2199657"/>
        <a:ext cx="10787834" cy="474025"/>
      </dsp:txXfrm>
    </dsp:sp>
    <dsp:sp modelId="{5830255F-49E8-44C9-A5BD-24B9CDC2A666}">
      <dsp:nvSpPr>
        <dsp:cNvPr id="0" name=""/>
        <dsp:cNvSpPr/>
      </dsp:nvSpPr>
      <dsp:spPr>
        <a:xfrm rot="5400000">
          <a:off x="-121226" y="3019451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2012</a:t>
          </a:r>
        </a:p>
      </dsp:txBody>
      <dsp:txXfrm rot="-5400000">
        <a:off x="1" y="3181086"/>
        <a:ext cx="565721" cy="242452"/>
      </dsp:txXfrm>
    </dsp:sp>
    <dsp:sp modelId="{7A703FAB-2697-4360-9F76-B04086C14C7D}">
      <dsp:nvSpPr>
        <dsp:cNvPr id="0" name=""/>
        <dsp:cNvSpPr/>
      </dsp:nvSpPr>
      <dsp:spPr>
        <a:xfrm rot="5400000">
          <a:off x="5709804" y="-2245857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5: Async, Caller info</a:t>
          </a:r>
        </a:p>
      </dsp:txBody>
      <dsp:txXfrm rot="-5400000">
        <a:off x="565722" y="2923869"/>
        <a:ext cx="10787834" cy="474025"/>
      </dsp:txXfrm>
    </dsp:sp>
    <dsp:sp modelId="{63437E7B-65DF-4A27-B708-B701FB2F2D97}">
      <dsp:nvSpPr>
        <dsp:cNvPr id="0" name=""/>
        <dsp:cNvSpPr/>
      </dsp:nvSpPr>
      <dsp:spPr>
        <a:xfrm rot="5400000">
          <a:off x="-121226" y="3743663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2013</a:t>
          </a:r>
        </a:p>
      </dsp:txBody>
      <dsp:txXfrm rot="-5400000">
        <a:off x="1" y="3905298"/>
        <a:ext cx="565721" cy="242452"/>
      </dsp:txXfrm>
    </dsp:sp>
    <dsp:sp modelId="{A736080A-6712-4C93-9E27-BF60389BE78D}">
      <dsp:nvSpPr>
        <dsp:cNvPr id="0" name=""/>
        <dsp:cNvSpPr/>
      </dsp:nvSpPr>
      <dsp:spPr>
        <a:xfrm rot="5400000">
          <a:off x="5709804" y="-1521644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???</a:t>
          </a:r>
        </a:p>
      </dsp:txBody>
      <dsp:txXfrm rot="-5400000">
        <a:off x="565722" y="3648082"/>
        <a:ext cx="10787834" cy="474025"/>
      </dsp:txXfrm>
    </dsp:sp>
    <dsp:sp modelId="{D87B602B-E23A-4814-B38E-6089C0F57C7A}">
      <dsp:nvSpPr>
        <dsp:cNvPr id="0" name=""/>
        <dsp:cNvSpPr/>
      </dsp:nvSpPr>
      <dsp:spPr>
        <a:xfrm rot="5400000">
          <a:off x="-121226" y="446787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2015</a:t>
          </a:r>
        </a:p>
      </dsp:txBody>
      <dsp:txXfrm rot="-5400000">
        <a:off x="1" y="4629511"/>
        <a:ext cx="565721" cy="242452"/>
      </dsp:txXfrm>
    </dsp:sp>
    <dsp:sp modelId="{37953712-67A3-4E6D-83CD-63697DE27E74}">
      <dsp:nvSpPr>
        <dsp:cNvPr id="0" name=""/>
        <dsp:cNvSpPr/>
      </dsp:nvSpPr>
      <dsp:spPr>
        <a:xfrm rot="5400000">
          <a:off x="5709804" y="-797432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Roslyn</a:t>
          </a:r>
        </a:p>
      </dsp:txBody>
      <dsp:txXfrm rot="-5400000">
        <a:off x="565722" y="4372294"/>
        <a:ext cx="10787834" cy="47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62326-B028-487E-B70C-043E205301AC}">
      <dsp:nvSpPr>
        <dsp:cNvPr id="0" name=""/>
        <dsp:cNvSpPr/>
      </dsp:nvSpPr>
      <dsp:spPr>
        <a:xfrm rot="5400000">
          <a:off x="208131" y="2848940"/>
          <a:ext cx="601349" cy="10006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D05A5-962E-44D3-9F5D-FFA348FDF79C}">
      <dsp:nvSpPr>
        <dsp:cNvPr id="0" name=""/>
        <dsp:cNvSpPr/>
      </dsp:nvSpPr>
      <dsp:spPr>
        <a:xfrm>
          <a:off x="107751" y="3147913"/>
          <a:ext cx="903376" cy="79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2015</a:t>
          </a:r>
          <a:br>
            <a:rPr lang="en-US" sz="2400" kern="1200" dirty="0"/>
          </a:br>
          <a:r>
            <a:rPr lang="en-US" sz="2400" kern="1200" dirty="0"/>
            <a:t>6</a:t>
          </a:r>
        </a:p>
      </dsp:txBody>
      <dsp:txXfrm>
        <a:off x="107751" y="3147913"/>
        <a:ext cx="903376" cy="791862"/>
      </dsp:txXfrm>
    </dsp:sp>
    <dsp:sp modelId="{2EF8C7D4-86AB-4A74-8A67-F63C119A0DBA}">
      <dsp:nvSpPr>
        <dsp:cNvPr id="0" name=""/>
        <dsp:cNvSpPr/>
      </dsp:nvSpPr>
      <dsp:spPr>
        <a:xfrm>
          <a:off x="840679" y="2775272"/>
          <a:ext cx="170448" cy="17044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93BF4-0E69-44D9-AF85-D9A48062E8A8}">
      <dsp:nvSpPr>
        <dsp:cNvPr id="0" name=""/>
        <dsp:cNvSpPr/>
      </dsp:nvSpPr>
      <dsp:spPr>
        <a:xfrm rot="5400000">
          <a:off x="1314040" y="2575282"/>
          <a:ext cx="601349" cy="10006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3849F-AD1C-4CEB-9D98-0EBFE23BCFAD}">
      <dsp:nvSpPr>
        <dsp:cNvPr id="0" name=""/>
        <dsp:cNvSpPr/>
      </dsp:nvSpPr>
      <dsp:spPr>
        <a:xfrm>
          <a:off x="1213660" y="2874255"/>
          <a:ext cx="903376" cy="79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2016</a:t>
          </a:r>
          <a:br>
            <a:rPr lang="en-US" sz="2400" kern="1200" dirty="0"/>
          </a:br>
          <a:r>
            <a:rPr lang="en-US" sz="2400" kern="1200" dirty="0"/>
            <a:t>7.0</a:t>
          </a:r>
        </a:p>
      </dsp:txBody>
      <dsp:txXfrm>
        <a:off x="1213660" y="2874255"/>
        <a:ext cx="903376" cy="791862"/>
      </dsp:txXfrm>
    </dsp:sp>
    <dsp:sp modelId="{04D7B3AA-0E36-436E-8EA6-E27859974A10}">
      <dsp:nvSpPr>
        <dsp:cNvPr id="0" name=""/>
        <dsp:cNvSpPr/>
      </dsp:nvSpPr>
      <dsp:spPr>
        <a:xfrm>
          <a:off x="1946588" y="2501614"/>
          <a:ext cx="170448" cy="17044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2B345-0BC2-4826-BB3C-F1FA9642F413}">
      <dsp:nvSpPr>
        <dsp:cNvPr id="0" name=""/>
        <dsp:cNvSpPr/>
      </dsp:nvSpPr>
      <dsp:spPr>
        <a:xfrm rot="5400000">
          <a:off x="2419949" y="2301623"/>
          <a:ext cx="601349" cy="10006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57D8B-5DB2-4C34-84EC-EFB42C80114F}">
      <dsp:nvSpPr>
        <dsp:cNvPr id="0" name=""/>
        <dsp:cNvSpPr/>
      </dsp:nvSpPr>
      <dsp:spPr>
        <a:xfrm>
          <a:off x="2319569" y="2600597"/>
          <a:ext cx="903376" cy="79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2017</a:t>
          </a:r>
          <a:br>
            <a:rPr lang="en-US" sz="2400" kern="1200" dirty="0"/>
          </a:br>
          <a:r>
            <a:rPr lang="en-US" sz="2400" kern="1200" dirty="0"/>
            <a:t>7.1</a:t>
          </a:r>
        </a:p>
      </dsp:txBody>
      <dsp:txXfrm>
        <a:off x="2319569" y="2600597"/>
        <a:ext cx="903376" cy="791862"/>
      </dsp:txXfrm>
    </dsp:sp>
    <dsp:sp modelId="{DF2A2465-8E8B-46FD-8807-C0D9B75A773F}">
      <dsp:nvSpPr>
        <dsp:cNvPr id="0" name=""/>
        <dsp:cNvSpPr/>
      </dsp:nvSpPr>
      <dsp:spPr>
        <a:xfrm>
          <a:off x="3052497" y="2227956"/>
          <a:ext cx="170448" cy="17044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5A8CF-7CCD-4B3C-9533-335AA55B0AE1}">
      <dsp:nvSpPr>
        <dsp:cNvPr id="0" name=""/>
        <dsp:cNvSpPr/>
      </dsp:nvSpPr>
      <dsp:spPr>
        <a:xfrm rot="5400000">
          <a:off x="3525858" y="2027965"/>
          <a:ext cx="601349" cy="10006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3FD64-B83E-40CF-BC99-69EF866AE33C}">
      <dsp:nvSpPr>
        <dsp:cNvPr id="0" name=""/>
        <dsp:cNvSpPr/>
      </dsp:nvSpPr>
      <dsp:spPr>
        <a:xfrm>
          <a:off x="3425478" y="2326938"/>
          <a:ext cx="903376" cy="79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2017</a:t>
          </a:r>
          <a:br>
            <a:rPr lang="en-US" sz="2400" kern="1200" dirty="0"/>
          </a:br>
          <a:r>
            <a:rPr lang="en-US" sz="2400" kern="1200" dirty="0"/>
            <a:t>7.2</a:t>
          </a:r>
        </a:p>
      </dsp:txBody>
      <dsp:txXfrm>
        <a:off x="3425478" y="2326938"/>
        <a:ext cx="903376" cy="791862"/>
      </dsp:txXfrm>
    </dsp:sp>
    <dsp:sp modelId="{0A432D32-2BC1-465D-825E-2738702FCD8E}">
      <dsp:nvSpPr>
        <dsp:cNvPr id="0" name=""/>
        <dsp:cNvSpPr/>
      </dsp:nvSpPr>
      <dsp:spPr>
        <a:xfrm>
          <a:off x="4158406" y="1954297"/>
          <a:ext cx="170448" cy="17044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E30F8-213B-4516-93DD-0C716D4909BD}">
      <dsp:nvSpPr>
        <dsp:cNvPr id="0" name=""/>
        <dsp:cNvSpPr/>
      </dsp:nvSpPr>
      <dsp:spPr>
        <a:xfrm rot="5400000">
          <a:off x="4631767" y="1754307"/>
          <a:ext cx="601349" cy="10006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9523E-4746-4979-8BF8-8E30A0E0B915}">
      <dsp:nvSpPr>
        <dsp:cNvPr id="0" name=""/>
        <dsp:cNvSpPr/>
      </dsp:nvSpPr>
      <dsp:spPr>
        <a:xfrm>
          <a:off x="4531387" y="2053280"/>
          <a:ext cx="903376" cy="79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2018</a:t>
          </a:r>
          <a:br>
            <a:rPr lang="en-US" sz="2400" kern="1200" dirty="0"/>
          </a:br>
          <a:r>
            <a:rPr lang="en-US" sz="2400" kern="1200" dirty="0"/>
            <a:t>7.3</a:t>
          </a:r>
        </a:p>
      </dsp:txBody>
      <dsp:txXfrm>
        <a:off x="4531387" y="2053280"/>
        <a:ext cx="903376" cy="791862"/>
      </dsp:txXfrm>
    </dsp:sp>
    <dsp:sp modelId="{86E972F2-0282-48BD-A237-2FC57D48283B}">
      <dsp:nvSpPr>
        <dsp:cNvPr id="0" name=""/>
        <dsp:cNvSpPr/>
      </dsp:nvSpPr>
      <dsp:spPr>
        <a:xfrm>
          <a:off x="5264315" y="1680639"/>
          <a:ext cx="170448" cy="17044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40FE0-286F-43FB-9354-DB4AE83DA4F2}">
      <dsp:nvSpPr>
        <dsp:cNvPr id="0" name=""/>
        <dsp:cNvSpPr/>
      </dsp:nvSpPr>
      <dsp:spPr>
        <a:xfrm rot="5400000">
          <a:off x="5737677" y="1480648"/>
          <a:ext cx="601349" cy="10006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ED00B-E253-4D9D-A210-E9A0F84AC654}">
      <dsp:nvSpPr>
        <dsp:cNvPr id="0" name=""/>
        <dsp:cNvSpPr/>
      </dsp:nvSpPr>
      <dsp:spPr>
        <a:xfrm>
          <a:off x="5637296" y="1779622"/>
          <a:ext cx="903376" cy="79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2019</a:t>
          </a:r>
          <a:br>
            <a:rPr lang="en-US" sz="2400" kern="1200" dirty="0"/>
          </a:br>
          <a:r>
            <a:rPr lang="en-US" sz="2400" kern="1200" dirty="0"/>
            <a:t>8</a:t>
          </a:r>
        </a:p>
      </dsp:txBody>
      <dsp:txXfrm>
        <a:off x="5637296" y="1779622"/>
        <a:ext cx="903376" cy="791862"/>
      </dsp:txXfrm>
    </dsp:sp>
    <dsp:sp modelId="{82341C83-649D-40DD-B9E0-CFF2F485FB17}">
      <dsp:nvSpPr>
        <dsp:cNvPr id="0" name=""/>
        <dsp:cNvSpPr/>
      </dsp:nvSpPr>
      <dsp:spPr>
        <a:xfrm>
          <a:off x="6370224" y="1406981"/>
          <a:ext cx="170448" cy="17044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2BF85-5FC1-4B88-B289-2B7F6DD23F1F}">
      <dsp:nvSpPr>
        <dsp:cNvPr id="0" name=""/>
        <dsp:cNvSpPr/>
      </dsp:nvSpPr>
      <dsp:spPr>
        <a:xfrm rot="5400000">
          <a:off x="6843586" y="1206990"/>
          <a:ext cx="601349" cy="10006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B9694-C2E1-4261-8A33-A246E47F5F4B}">
      <dsp:nvSpPr>
        <dsp:cNvPr id="0" name=""/>
        <dsp:cNvSpPr/>
      </dsp:nvSpPr>
      <dsp:spPr>
        <a:xfrm>
          <a:off x="6743206" y="1505963"/>
          <a:ext cx="903376" cy="79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2020</a:t>
          </a:r>
          <a:br>
            <a:rPr lang="en-US" sz="2400" kern="1200" dirty="0"/>
          </a:br>
          <a:r>
            <a:rPr lang="en-US" sz="2400" kern="1200" dirty="0"/>
            <a:t>9</a:t>
          </a:r>
        </a:p>
      </dsp:txBody>
      <dsp:txXfrm>
        <a:off x="6743206" y="1505963"/>
        <a:ext cx="903376" cy="791862"/>
      </dsp:txXfrm>
    </dsp:sp>
    <dsp:sp modelId="{C3BDA560-C3C6-4D33-B5F2-EC76FDAA68CF}">
      <dsp:nvSpPr>
        <dsp:cNvPr id="0" name=""/>
        <dsp:cNvSpPr/>
      </dsp:nvSpPr>
      <dsp:spPr>
        <a:xfrm>
          <a:off x="7476134" y="1133322"/>
          <a:ext cx="170448" cy="17044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DE612-82EF-4D92-B069-7E52B7863382}">
      <dsp:nvSpPr>
        <dsp:cNvPr id="0" name=""/>
        <dsp:cNvSpPr/>
      </dsp:nvSpPr>
      <dsp:spPr>
        <a:xfrm rot="5400000">
          <a:off x="7949495" y="933332"/>
          <a:ext cx="601349" cy="10006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BE265-6523-4A95-A1C2-953635A75C3A}">
      <dsp:nvSpPr>
        <dsp:cNvPr id="0" name=""/>
        <dsp:cNvSpPr/>
      </dsp:nvSpPr>
      <dsp:spPr>
        <a:xfrm>
          <a:off x="7849115" y="1232305"/>
          <a:ext cx="903376" cy="79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2021</a:t>
          </a:r>
          <a:br>
            <a:rPr lang="en-US" sz="2400" kern="1200" dirty="0"/>
          </a:br>
          <a:r>
            <a:rPr lang="en-US" sz="2400" kern="1200" dirty="0"/>
            <a:t>10</a:t>
          </a:r>
        </a:p>
      </dsp:txBody>
      <dsp:txXfrm>
        <a:off x="7849115" y="1232305"/>
        <a:ext cx="903376" cy="791862"/>
      </dsp:txXfrm>
    </dsp:sp>
    <dsp:sp modelId="{14E02FAC-A7E6-46CD-B071-295D36120743}">
      <dsp:nvSpPr>
        <dsp:cNvPr id="0" name=""/>
        <dsp:cNvSpPr/>
      </dsp:nvSpPr>
      <dsp:spPr>
        <a:xfrm>
          <a:off x="8582043" y="859664"/>
          <a:ext cx="170448" cy="17044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B505C-F821-4926-91FC-E645F28CEB22}">
      <dsp:nvSpPr>
        <dsp:cNvPr id="0" name=""/>
        <dsp:cNvSpPr/>
      </dsp:nvSpPr>
      <dsp:spPr>
        <a:xfrm rot="5400000">
          <a:off x="9055404" y="659673"/>
          <a:ext cx="601349" cy="10006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5BC27-E115-4A08-B82C-4C28F0F000A7}">
      <dsp:nvSpPr>
        <dsp:cNvPr id="0" name=""/>
        <dsp:cNvSpPr/>
      </dsp:nvSpPr>
      <dsp:spPr>
        <a:xfrm>
          <a:off x="8955024" y="958647"/>
          <a:ext cx="903376" cy="79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2022</a:t>
          </a:r>
          <a:br>
            <a:rPr lang="en-US" sz="2400" kern="1200" dirty="0"/>
          </a:br>
          <a:r>
            <a:rPr lang="en-US" sz="2400" kern="1200" dirty="0"/>
            <a:t>11</a:t>
          </a:r>
        </a:p>
      </dsp:txBody>
      <dsp:txXfrm>
        <a:off x="8955024" y="958647"/>
        <a:ext cx="903376" cy="791862"/>
      </dsp:txXfrm>
    </dsp:sp>
    <dsp:sp modelId="{8A0807BB-28CD-41A9-9B78-9D1FDEEBDDCB}">
      <dsp:nvSpPr>
        <dsp:cNvPr id="0" name=""/>
        <dsp:cNvSpPr/>
      </dsp:nvSpPr>
      <dsp:spPr>
        <a:xfrm>
          <a:off x="9687952" y="586006"/>
          <a:ext cx="170448" cy="17044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0873A-714C-4BB5-B71E-86DE8D115E72}">
      <dsp:nvSpPr>
        <dsp:cNvPr id="0" name=""/>
        <dsp:cNvSpPr/>
      </dsp:nvSpPr>
      <dsp:spPr>
        <a:xfrm rot="5400000">
          <a:off x="10161313" y="386015"/>
          <a:ext cx="601349" cy="10006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81D57-A4AC-411E-9E1D-F130838ABD5E}">
      <dsp:nvSpPr>
        <dsp:cNvPr id="0" name=""/>
        <dsp:cNvSpPr/>
      </dsp:nvSpPr>
      <dsp:spPr>
        <a:xfrm>
          <a:off x="10060933" y="684988"/>
          <a:ext cx="903376" cy="79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2023</a:t>
          </a:r>
          <a:br>
            <a:rPr lang="en-US" sz="2400" kern="1200" dirty="0"/>
          </a:br>
          <a:r>
            <a:rPr lang="en-US" sz="2400" kern="1200" dirty="0"/>
            <a:t>12</a:t>
          </a:r>
        </a:p>
      </dsp:txBody>
      <dsp:txXfrm>
        <a:off x="10060933" y="684988"/>
        <a:ext cx="903376" cy="791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141052" y="142331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2015</a:t>
          </a:r>
        </a:p>
      </dsp:txBody>
      <dsp:txXfrm rot="-5400000">
        <a:off x="1" y="330401"/>
        <a:ext cx="658246" cy="282105"/>
      </dsp:txXfrm>
    </dsp:sp>
    <dsp:sp modelId="{99404815-EBB5-40EA-B4FB-18C60F71A14A}">
      <dsp:nvSpPr>
        <dsp:cNvPr id="0" name=""/>
        <dsp:cNvSpPr/>
      </dsp:nvSpPr>
      <dsp:spPr>
        <a:xfrm rot="5400000">
          <a:off x="5814708" y="-5156462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6: Static imports, prop initializers, null propagator, string interpolation, </a:t>
          </a:r>
          <a:r>
            <a:rPr lang="en-US" sz="2100" kern="1200" dirty="0" err="1"/>
            <a:t>nameof</a:t>
          </a:r>
          <a:endParaRPr lang="en-US" sz="2100" kern="1200" dirty="0"/>
        </a:p>
      </dsp:txBody>
      <dsp:txXfrm rot="-5400000">
        <a:off x="658246" y="29838"/>
        <a:ext cx="10894315" cy="551552"/>
      </dsp:txXfrm>
    </dsp:sp>
    <dsp:sp modelId="{BBC3BD6A-454F-4CAA-A5C0-8F47CE19C2CC}">
      <dsp:nvSpPr>
        <dsp:cNvPr id="0" name=""/>
        <dsp:cNvSpPr/>
      </dsp:nvSpPr>
      <dsp:spPr>
        <a:xfrm rot="5400000">
          <a:off x="-141052" y="984989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12/2016</a:t>
          </a:r>
        </a:p>
      </dsp:txBody>
      <dsp:txXfrm rot="-5400000">
        <a:off x="1" y="1173059"/>
        <a:ext cx="658246" cy="282105"/>
      </dsp:txXfrm>
    </dsp:sp>
    <dsp:sp modelId="{DC734305-151B-44F7-8A31-4DF6B9EFACF5}">
      <dsp:nvSpPr>
        <dsp:cNvPr id="0" name=""/>
        <dsp:cNvSpPr/>
      </dsp:nvSpPr>
      <dsp:spPr>
        <a:xfrm rot="5400000">
          <a:off x="5814708" y="-4312525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7.0: Out variables, tuples, pattern matching, local functions, ref locals and returns</a:t>
          </a:r>
        </a:p>
      </dsp:txBody>
      <dsp:txXfrm rot="-5400000">
        <a:off x="658246" y="873775"/>
        <a:ext cx="10894315" cy="551552"/>
      </dsp:txXfrm>
    </dsp:sp>
    <dsp:sp modelId="{C8AD4FE8-2A6D-4A55-9C0A-17A337DE34C6}">
      <dsp:nvSpPr>
        <dsp:cNvPr id="0" name=""/>
        <dsp:cNvSpPr/>
      </dsp:nvSpPr>
      <dsp:spPr>
        <a:xfrm rot="5400000">
          <a:off x="-141052" y="1827647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2017</a:t>
          </a:r>
        </a:p>
      </dsp:txBody>
      <dsp:txXfrm rot="-5400000">
        <a:off x="1" y="2015717"/>
        <a:ext cx="658246" cy="282105"/>
      </dsp:txXfrm>
    </dsp:sp>
    <dsp:sp modelId="{114B75A6-06AB-4193-B4F9-C42AEDF360ED}">
      <dsp:nvSpPr>
        <dsp:cNvPr id="0" name=""/>
        <dsp:cNvSpPr/>
      </dsp:nvSpPr>
      <dsp:spPr>
        <a:xfrm rot="5400000">
          <a:off x="5814708" y="-3469867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7.1: Async main, default literal, inferred tuple names, reference assembly gen </a:t>
          </a:r>
        </a:p>
      </dsp:txBody>
      <dsp:txXfrm rot="-5400000">
        <a:off x="658246" y="1716433"/>
        <a:ext cx="10894315" cy="551552"/>
      </dsp:txXfrm>
    </dsp:sp>
    <dsp:sp modelId="{540CB1EA-7FE9-4D73-A499-E9A4351FFD87}">
      <dsp:nvSpPr>
        <dsp:cNvPr id="0" name=""/>
        <dsp:cNvSpPr/>
      </dsp:nvSpPr>
      <dsp:spPr>
        <a:xfrm rot="5400000">
          <a:off x="-141052" y="2670305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2017</a:t>
          </a:r>
        </a:p>
      </dsp:txBody>
      <dsp:txXfrm rot="-5400000">
        <a:off x="1" y="2858375"/>
        <a:ext cx="658246" cy="282105"/>
      </dsp:txXfrm>
    </dsp:sp>
    <dsp:sp modelId="{DAD2E2F8-54E6-4FAE-A9BD-86AF88168CB8}">
      <dsp:nvSpPr>
        <dsp:cNvPr id="0" name=""/>
        <dsp:cNvSpPr/>
      </dsp:nvSpPr>
      <dsp:spPr>
        <a:xfrm rot="5400000">
          <a:off x="5814708" y="-2627209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7.2: ref semantics with value types, non-trailing named </a:t>
          </a:r>
          <a:r>
            <a:rPr lang="en-US" sz="2100" kern="1200" dirty="0" err="1"/>
            <a:t>args</a:t>
          </a:r>
          <a:r>
            <a:rPr lang="en-US" sz="2100" kern="1200" dirty="0"/>
            <a:t>, numeric literals, private protected</a:t>
          </a:r>
        </a:p>
      </dsp:txBody>
      <dsp:txXfrm rot="-5400000">
        <a:off x="658246" y="2559091"/>
        <a:ext cx="10894315" cy="551552"/>
      </dsp:txXfrm>
    </dsp:sp>
    <dsp:sp modelId="{D41454D4-4961-431C-B22B-7AB7FE1D249D}">
      <dsp:nvSpPr>
        <dsp:cNvPr id="0" name=""/>
        <dsp:cNvSpPr/>
      </dsp:nvSpPr>
      <dsp:spPr>
        <a:xfrm rot="5400000">
          <a:off x="-141052" y="3512964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2018</a:t>
          </a:r>
        </a:p>
      </dsp:txBody>
      <dsp:txXfrm rot="-5400000">
        <a:off x="1" y="3701034"/>
        <a:ext cx="658246" cy="282105"/>
      </dsp:txXfrm>
    </dsp:sp>
    <dsp:sp modelId="{5B5CBB7B-6A68-4E47-AC87-41C4E45B2858}">
      <dsp:nvSpPr>
        <dsp:cNvPr id="0" name=""/>
        <dsp:cNvSpPr/>
      </dsp:nvSpPr>
      <dsp:spPr>
        <a:xfrm rot="5400000">
          <a:off x="5814708" y="-1784550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7.3: tuple equality, constraints, expression variables, custom fixed, ref reassignment</a:t>
          </a:r>
        </a:p>
      </dsp:txBody>
      <dsp:txXfrm rot="-5400000">
        <a:off x="658246" y="3401750"/>
        <a:ext cx="10894315" cy="551552"/>
      </dsp:txXfrm>
    </dsp:sp>
    <dsp:sp modelId="{354176EC-ED3B-463B-B05C-5230CB8570B4}">
      <dsp:nvSpPr>
        <dsp:cNvPr id="0" name=""/>
        <dsp:cNvSpPr/>
      </dsp:nvSpPr>
      <dsp:spPr>
        <a:xfrm rot="5400000">
          <a:off x="-141052" y="4355622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2019</a:t>
          </a:r>
        </a:p>
      </dsp:txBody>
      <dsp:txXfrm rot="-5400000">
        <a:off x="1" y="4543692"/>
        <a:ext cx="658246" cy="282105"/>
      </dsp:txXfrm>
    </dsp:sp>
    <dsp:sp modelId="{2CD56B81-FC6C-4F80-8FA5-11A248BC734D}">
      <dsp:nvSpPr>
        <dsp:cNvPr id="0" name=""/>
        <dsp:cNvSpPr/>
      </dsp:nvSpPr>
      <dsp:spPr>
        <a:xfrm rot="5400000">
          <a:off x="5814708" y="-941892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8.0: Default interface, nullable reference types, async streams, generic attributes, ranges</a:t>
          </a:r>
        </a:p>
      </dsp:txBody>
      <dsp:txXfrm rot="-5400000">
        <a:off x="658246" y="4244408"/>
        <a:ext cx="10894315" cy="5515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773430" y="773430"/>
          <a:ext cx="5156200" cy="36093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2020 </a:t>
          </a:r>
          <a:br>
            <a:rPr lang="en-US" sz="5900" kern="1200" dirty="0"/>
          </a:br>
          <a:r>
            <a:rPr lang="en-US" sz="5900" kern="1200" dirty="0"/>
            <a:t>C# 9</a:t>
          </a:r>
        </a:p>
      </dsp:txBody>
      <dsp:txXfrm rot="-5400000">
        <a:off x="0" y="1804670"/>
        <a:ext cx="3609340" cy="1546860"/>
      </dsp:txXfrm>
    </dsp:sp>
    <dsp:sp modelId="{99404815-EBB5-40EA-B4FB-18C60F71A14A}">
      <dsp:nvSpPr>
        <dsp:cNvPr id="0" name=""/>
        <dsp:cNvSpPr/>
      </dsp:nvSpPr>
      <dsp:spPr>
        <a:xfrm rot="5400000">
          <a:off x="5920105" y="-2310765"/>
          <a:ext cx="3351530" cy="79730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Top Level Statements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Records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Code Generators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Lambda discards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Static lambdas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Module Initializers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Extending Partial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600" kern="1200">
              <a:solidFill>
                <a:schemeClr val="bg1"/>
              </a:solidFill>
            </a:rPr>
            <a:t>Target Type New</a:t>
          </a:r>
          <a:endParaRPr lang="en-US" sz="2600" kern="1200" dirty="0"/>
        </a:p>
      </dsp:txBody>
      <dsp:txXfrm rot="-5400000">
        <a:off x="3609340" y="163608"/>
        <a:ext cx="7809452" cy="30243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773430" y="773430"/>
          <a:ext cx="5156200" cy="36093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2021 </a:t>
          </a:r>
          <a:br>
            <a:rPr lang="en-US" sz="5900" kern="1200" dirty="0"/>
          </a:br>
          <a:r>
            <a:rPr lang="en-US" sz="5900" kern="1200" dirty="0"/>
            <a:t>C# 10</a:t>
          </a:r>
        </a:p>
      </dsp:txBody>
      <dsp:txXfrm rot="-5400000">
        <a:off x="0" y="1804670"/>
        <a:ext cx="3609340" cy="1546860"/>
      </dsp:txXfrm>
    </dsp:sp>
    <dsp:sp modelId="{99404815-EBB5-40EA-B4FB-18C60F71A14A}">
      <dsp:nvSpPr>
        <dsp:cNvPr id="0" name=""/>
        <dsp:cNvSpPr/>
      </dsp:nvSpPr>
      <dsp:spPr>
        <a:xfrm rot="5400000">
          <a:off x="5920105" y="-2310765"/>
          <a:ext cx="3351530" cy="79730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Record structs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Global Using directives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File-scoped namespace declaration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Extended property patterns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Constant interpolated strings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Record types seal </a:t>
          </a:r>
          <a:r>
            <a:rPr lang="en-US" sz="2300" kern="1200" dirty="0" err="1"/>
            <a:t>ToString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Deconstruction assignment and declaration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AsyncMethodBuilder</a:t>
          </a:r>
          <a:r>
            <a:rPr lang="en-US" sz="2300" kern="1200" dirty="0"/>
            <a:t> attribute on methods</a:t>
          </a:r>
        </a:p>
      </dsp:txBody>
      <dsp:txXfrm rot="-5400000">
        <a:off x="3609340" y="163608"/>
        <a:ext cx="7809452" cy="3024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1B089-160E-404A-8C73-8674F1782EA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1E54D-52E6-4319-B6B3-5748BCFF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2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120904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604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6401859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58928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58928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30478"/>
            <a:ext cx="120903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12192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621365"/>
            <a:ext cx="110744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609600" y="4463568"/>
            <a:ext cx="1107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1"/>
            <a:ext cx="7315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01952"/>
            <a:ext cx="316992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3552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7200" y="381000"/>
            <a:ext cx="74168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1905000"/>
            <a:ext cx="316992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6600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99136" y="137160"/>
            <a:ext cx="1182624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2B62928-2648-4210-B25C-2BD7B5FE2C7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4831" y="6312409"/>
            <a:ext cx="4642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-sdk/tree/main/samples/CSharp/SourceGenerators" TargetMode="External"/><Relationship Id="rId2" Type="http://schemas.openxmlformats.org/officeDocument/2006/relationships/hyperlink" Target="https://docs.microsoft.com/en-us/dotnet/csharp/roslyn-sdk/source-generators-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tnet/roslyn/blob/main/docs/features/source-generators.cookbook.md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sharplab.io/" TargetMode="External"/><Relationship Id="rId3" Type="http://schemas.openxmlformats.org/officeDocument/2006/relationships/hyperlink" Target="https://github.com/dotnet/roslyn/blob/master/docs/Language%20Feature%20Status.md" TargetMode="External"/><Relationship Id="rId7" Type="http://schemas.openxmlformats.org/officeDocument/2006/relationships/hyperlink" Target="https://github.com/dotnet/roslyn-sdk" TargetMode="External"/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.roslyn.io/" TargetMode="External"/><Relationship Id="rId5" Type="http://schemas.openxmlformats.org/officeDocument/2006/relationships/hyperlink" Target="https://github.com/dotnet" TargetMode="External"/><Relationship Id="rId10" Type="http://schemas.openxmlformats.org/officeDocument/2006/relationships/image" Target="../media/image4.jpg"/><Relationship Id="rId4" Type="http://schemas.openxmlformats.org/officeDocument/2006/relationships/hyperlink" Target="https://github.com/dotnet/csharplang/tree/main/proposals" TargetMode="External"/><Relationship Id="rId9" Type="http://schemas.openxmlformats.org/officeDocument/2006/relationships/hyperlink" Target="https://github.com/jwooley/CSVers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133600" y="2383631"/>
            <a:ext cx="8153400" cy="2090738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>
                <a:solidFill>
                  <a:schemeClr val="tx1"/>
                </a:solidFill>
              </a:rPr>
              <a:t>C#, Past, Present and Future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</a:rPr>
              <a:t>https://github.com/jwooley/CSVersions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https://jwooley.github.io/ 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462187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B934DF-A375-4CF4-9006-A23354D72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2532"/>
            <a:ext cx="1447925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80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133600" y="2383631"/>
            <a:ext cx="8153400" cy="2090738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>
                <a:solidFill>
                  <a:schemeClr val="tx1"/>
                </a:solidFill>
              </a:rPr>
              <a:t>C#, Past, Present </a:t>
            </a:r>
            <a:r>
              <a:rPr lang="en-US" cap="small">
                <a:solidFill>
                  <a:schemeClr val="tx1"/>
                </a:solidFill>
              </a:rPr>
              <a:t>and Future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</a:rPr>
              <a:t>https://github.com/jwooley/CSVersions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https://jwooley.github.io/ 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462187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B934DF-A375-4CF4-9006-A23354D72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2532"/>
            <a:ext cx="1447925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2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History (before Roslyn)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1295400"/>
          <a:ext cx="11379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83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Language Enhancements</a:t>
            </a:r>
          </a:p>
        </p:txBody>
      </p:sp>
      <p:sp>
        <p:nvSpPr>
          <p:cNvPr id="6" name="Oval 5"/>
          <p:cNvSpPr/>
          <p:nvPr/>
        </p:nvSpPr>
        <p:spPr>
          <a:xfrm>
            <a:off x="5324475" y="3257549"/>
            <a:ext cx="1676400" cy="1524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 property initializer</a:t>
            </a:r>
          </a:p>
        </p:txBody>
      </p:sp>
      <p:sp>
        <p:nvSpPr>
          <p:cNvPr id="7" name="Oval 6"/>
          <p:cNvSpPr/>
          <p:nvPr/>
        </p:nvSpPr>
        <p:spPr>
          <a:xfrm>
            <a:off x="8077200" y="1600200"/>
            <a:ext cx="1676400" cy="1524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Getter only auto property</a:t>
            </a:r>
          </a:p>
        </p:txBody>
      </p:sp>
      <p:sp>
        <p:nvSpPr>
          <p:cNvPr id="8" name="Oval 7"/>
          <p:cNvSpPr/>
          <p:nvPr/>
        </p:nvSpPr>
        <p:spPr>
          <a:xfrm>
            <a:off x="3724275" y="4422762"/>
            <a:ext cx="2114550" cy="191293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Parameterless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ctor</a:t>
            </a:r>
            <a:endParaRPr lang="en-US" dirty="0"/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1557338" y="1784357"/>
            <a:ext cx="2057400" cy="182879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Dictionary Initializer</a:t>
            </a:r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8629650" y="152402"/>
            <a:ext cx="1676400" cy="16541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Await in Catch/ Finally</a:t>
            </a:r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8496300" y="28194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Exception Filters</a:t>
            </a:r>
          </a:p>
        </p:txBody>
      </p:sp>
      <p:sp>
        <p:nvSpPr>
          <p:cNvPr id="15" name="Content Placeholder 8"/>
          <p:cNvSpPr txBox="1">
            <a:spLocks/>
          </p:cNvSpPr>
          <p:nvPr/>
        </p:nvSpPr>
        <p:spPr>
          <a:xfrm>
            <a:off x="3600450" y="2678104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Partial Modules</a:t>
            </a:r>
          </a:p>
        </p:txBody>
      </p:sp>
      <p:sp>
        <p:nvSpPr>
          <p:cNvPr id="16" name="Content Placeholder 8"/>
          <p:cNvSpPr txBox="1">
            <a:spLocks/>
          </p:cNvSpPr>
          <p:nvPr/>
        </p:nvSpPr>
        <p:spPr>
          <a:xfrm>
            <a:off x="1362075" y="31242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Partial Interface</a:t>
            </a:r>
          </a:p>
        </p:txBody>
      </p:sp>
      <p:sp>
        <p:nvSpPr>
          <p:cNvPr id="17" name="Content Placeholder 8"/>
          <p:cNvSpPr txBox="1">
            <a:spLocks/>
          </p:cNvSpPr>
          <p:nvPr/>
        </p:nvSpPr>
        <p:spPr>
          <a:xfrm>
            <a:off x="1938338" y="5211748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Multiline string literals</a:t>
            </a:r>
          </a:p>
        </p:txBody>
      </p:sp>
      <p:sp>
        <p:nvSpPr>
          <p:cNvPr id="18" name="Content Placeholder 8"/>
          <p:cNvSpPr txBox="1">
            <a:spLocks/>
          </p:cNvSpPr>
          <p:nvPr/>
        </p:nvSpPr>
        <p:spPr>
          <a:xfrm>
            <a:off x="5372100" y="4838698"/>
            <a:ext cx="2362200" cy="243839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Line continuation comments</a:t>
            </a:r>
          </a:p>
        </p:txBody>
      </p:sp>
      <p:sp>
        <p:nvSpPr>
          <p:cNvPr id="19" name="Content Placeholder 8"/>
          <p:cNvSpPr txBox="1">
            <a:spLocks/>
          </p:cNvSpPr>
          <p:nvPr/>
        </p:nvSpPr>
        <p:spPr>
          <a:xfrm>
            <a:off x="3028950" y="420677"/>
            <a:ext cx="2514600" cy="259079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Null propagation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8001000" y="4152898"/>
            <a:ext cx="2514600" cy="24383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String interpolation</a:t>
            </a:r>
          </a:p>
        </p:txBody>
      </p:sp>
      <p:sp>
        <p:nvSpPr>
          <p:cNvPr id="21" name="Content Placeholder 8"/>
          <p:cNvSpPr txBox="1">
            <a:spLocks/>
          </p:cNvSpPr>
          <p:nvPr/>
        </p:nvSpPr>
        <p:spPr>
          <a:xfrm>
            <a:off x="6819900" y="2381247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Nameof</a:t>
            </a:r>
            <a:r>
              <a:rPr lang="en-US" dirty="0"/>
              <a:t> operator</a:t>
            </a:r>
          </a:p>
        </p:txBody>
      </p:sp>
      <p:sp>
        <p:nvSpPr>
          <p:cNvPr id="22" name="Content Placeholder 8"/>
          <p:cNvSpPr txBox="1">
            <a:spLocks/>
          </p:cNvSpPr>
          <p:nvPr/>
        </p:nvSpPr>
        <p:spPr>
          <a:xfrm>
            <a:off x="5105400" y="1333499"/>
            <a:ext cx="2209800" cy="20573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#pragma</a:t>
            </a:r>
          </a:p>
        </p:txBody>
      </p:sp>
      <p:sp>
        <p:nvSpPr>
          <p:cNvPr id="23" name="Content Placeholder 8"/>
          <p:cNvSpPr txBox="1">
            <a:spLocks/>
          </p:cNvSpPr>
          <p:nvPr/>
        </p:nvSpPr>
        <p:spPr>
          <a:xfrm>
            <a:off x="6553200" y="3943348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#Region inside methods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2781300" y="4160834"/>
            <a:ext cx="1524000" cy="15017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Using Static</a:t>
            </a:r>
          </a:p>
        </p:txBody>
      </p:sp>
    </p:spTree>
    <p:extLst>
      <p:ext uri="{BB962C8B-B14F-4D97-AF65-F5344CB8AC3E}">
        <p14:creationId xmlns:p14="http://schemas.microsoft.com/office/powerpoint/2010/main" val="21670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6DAC-9564-E40B-B1BC-3593E436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Post Roslyn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7ACA34-C349-3548-7926-5F0CFC3CA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99694"/>
              </p:ext>
            </p:extLst>
          </p:nvPr>
        </p:nvGraphicFramePr>
        <p:xfrm>
          <a:off x="609600" y="1600201"/>
          <a:ext cx="10972800" cy="4525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750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896693"/>
          </a:xfrm>
        </p:spPr>
        <p:txBody>
          <a:bodyPr/>
          <a:lstStyle/>
          <a:p>
            <a:r>
              <a:rPr lang="en-US" dirty="0"/>
              <a:t>C# Post Roslyn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82006322"/>
              </p:ext>
            </p:extLst>
          </p:nvPr>
        </p:nvGraphicFramePr>
        <p:xfrm>
          <a:off x="406400" y="1153849"/>
          <a:ext cx="115824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10C23A5-8299-4CC8-A05A-9163820D048A}"/>
              </a:ext>
            </a:extLst>
          </p:cNvPr>
          <p:cNvSpPr/>
          <p:nvPr/>
        </p:nvSpPr>
        <p:spPr>
          <a:xfrm>
            <a:off x="1879600" y="6037777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https://docs.microsoft.com/en-us/dotnet/csharp/whats-new/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48EAE-644F-405C-9EE0-31F73307AC7F}"/>
              </a:ext>
            </a:extLst>
          </p:cNvPr>
          <p:cNvSpPr/>
          <p:nvPr/>
        </p:nvSpPr>
        <p:spPr>
          <a:xfrm>
            <a:off x="355600" y="6365558"/>
            <a:ext cx="1148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https://github.com/dotnet/roslyn/blob/master/docs/Language%20Feature%20Status.md</a:t>
            </a:r>
          </a:p>
        </p:txBody>
      </p:sp>
    </p:spTree>
    <p:extLst>
      <p:ext uri="{BB962C8B-B14F-4D97-AF65-F5344CB8AC3E}">
        <p14:creationId xmlns:p14="http://schemas.microsoft.com/office/powerpoint/2010/main" val="424675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1454D4-4961-431C-B22B-7AB7FE1D2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D41454D4-4961-431C-B22B-7AB7FE1D2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D41454D4-4961-431C-B22B-7AB7FE1D2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5CBB7B-6A68-4E47-AC87-41C4E45B2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5B5CBB7B-6A68-4E47-AC87-41C4E45B2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5B5CBB7B-6A68-4E47-AC87-41C4E45B2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4176EC-ED3B-463B-B05C-5230CB857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354176EC-ED3B-463B-B05C-5230CB857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354176EC-ED3B-463B-B05C-5230CB857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D56B81-FC6C-4F80-8FA5-11A248BC7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2CD56B81-FC6C-4F80-8FA5-11A248BC7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2CD56B81-FC6C-4F80-8FA5-11A248BC7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896693"/>
          </a:xfrm>
        </p:spPr>
        <p:txBody>
          <a:bodyPr/>
          <a:lstStyle/>
          <a:p>
            <a:r>
              <a:rPr lang="en-US" dirty="0"/>
              <a:t>C# Post Roslyn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24531836"/>
              </p:ext>
            </p:extLst>
          </p:nvPr>
        </p:nvGraphicFramePr>
        <p:xfrm>
          <a:off x="406400" y="1190609"/>
          <a:ext cx="115824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10C23A5-8299-4CC8-A05A-9163820D048A}"/>
              </a:ext>
            </a:extLst>
          </p:cNvPr>
          <p:cNvSpPr/>
          <p:nvPr/>
        </p:nvSpPr>
        <p:spPr>
          <a:xfrm>
            <a:off x="1879600" y="6037777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https://docs.microsoft.com/en-us/dotnet/csharp/whats-new/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48EAE-644F-405C-9EE0-31F73307AC7F}"/>
              </a:ext>
            </a:extLst>
          </p:cNvPr>
          <p:cNvSpPr/>
          <p:nvPr/>
        </p:nvSpPr>
        <p:spPr>
          <a:xfrm>
            <a:off x="355600" y="6365558"/>
            <a:ext cx="1148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https://github.com/dotnet/roslyn/blob/master/docs/Language%20Feature%20Status.md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8C727-5FBF-4BAA-BAF4-B3DED558F212}"/>
              </a:ext>
            </a:extLst>
          </p:cNvPr>
          <p:cNvSpPr txBox="1"/>
          <p:nvPr/>
        </p:nvSpPr>
        <p:spPr>
          <a:xfrm>
            <a:off x="7687902" y="1295400"/>
            <a:ext cx="426321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Skip locals </a:t>
            </a:r>
            <a:r>
              <a:rPr lang="en-US" sz="2400" dirty="0" err="1">
                <a:solidFill>
                  <a:schemeClr val="bg1"/>
                </a:solidFill>
              </a:rPr>
              <a:t>init</a:t>
            </a:r>
            <a:endParaRPr lang="en-US" sz="2400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Native </a:t>
            </a:r>
            <a:r>
              <a:rPr lang="en-US" sz="2400" dirty="0" err="1">
                <a:solidFill>
                  <a:schemeClr val="bg1"/>
                </a:solidFill>
              </a:rPr>
              <a:t>ints</a:t>
            </a:r>
            <a:endParaRPr lang="en-US" sz="2400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Attributes on local functions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Function pointers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Pattern matching improvements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Target type conditional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Covariant returns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Extension </a:t>
            </a:r>
            <a:r>
              <a:rPr lang="en-US" sz="2400" dirty="0" err="1">
                <a:solidFill>
                  <a:schemeClr val="bg1"/>
                </a:solidFill>
              </a:rPr>
              <a:t>GetEnumerator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094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896693"/>
          </a:xfrm>
        </p:spPr>
        <p:txBody>
          <a:bodyPr/>
          <a:lstStyle/>
          <a:p>
            <a:r>
              <a:rPr lang="en-US" dirty="0"/>
              <a:t>C# Post Roslyn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94506762"/>
              </p:ext>
            </p:extLst>
          </p:nvPr>
        </p:nvGraphicFramePr>
        <p:xfrm>
          <a:off x="406400" y="1190609"/>
          <a:ext cx="115824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10C23A5-8299-4CC8-A05A-9163820D048A}"/>
              </a:ext>
            </a:extLst>
          </p:cNvPr>
          <p:cNvSpPr/>
          <p:nvPr/>
        </p:nvSpPr>
        <p:spPr>
          <a:xfrm>
            <a:off x="1879600" y="6037777"/>
            <a:ext cx="901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https://docs.microsoft.com/en-us/dotnet/csharp/whats-new/csharp-10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48EAE-644F-405C-9EE0-31F73307AC7F}"/>
              </a:ext>
            </a:extLst>
          </p:cNvPr>
          <p:cNvSpPr/>
          <p:nvPr/>
        </p:nvSpPr>
        <p:spPr>
          <a:xfrm>
            <a:off x="355600" y="6365558"/>
            <a:ext cx="1148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https://github.com/dotnet/roslyn/blob/master/docs/Language%20Feature%20Status.md</a:t>
            </a:r>
          </a:p>
        </p:txBody>
      </p:sp>
    </p:spTree>
    <p:extLst>
      <p:ext uri="{BB962C8B-B14F-4D97-AF65-F5344CB8AC3E}">
        <p14:creationId xmlns:p14="http://schemas.microsoft.com/office/powerpoint/2010/main" val="17687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813A-9010-4D99-890D-4186FF75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E1827-E58C-4A5E-8D7C-44812CD21A1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Docs</a:t>
            </a:r>
            <a:br>
              <a:rPr lang="en-US" dirty="0"/>
            </a:br>
            <a:r>
              <a:rPr lang="en-US" dirty="0">
                <a:hlinkClick r:id="rId2"/>
              </a:rPr>
              <a:t>https://docs.microsoft.com/en-us/dotnet/csharp/roslyn-sdk/source-generators-overview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Samples: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https://github.com/dotnet/roslyn-sdk/tree/main/samples/CSharp/SourceGenerators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Cookbook: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4"/>
              </a:rPr>
              <a:t>https://github.com/dotnet/roslyn/blob/main/docs/features/source-generators.cookbook.md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4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Github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2"/>
              </a:rPr>
              <a:t>https://github.com/dotnet/roslyn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Language feature status:</a:t>
            </a:r>
            <a:b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hlinkClick r:id="rId3"/>
              </a:rPr>
              <a:t>https://github.com/dotnet/roslyn/blob/master/docs/Language%20Feature%20Status.md</a:t>
            </a:r>
            <a:r>
              <a:rPr lang="en-US" sz="1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CSharpLang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Proposals: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4"/>
              </a:rPr>
              <a:t>https://github.com/dotnet/csharplang/tree/main/proposals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Dotnet: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5"/>
              </a:rPr>
              <a:t>https://github.com/dotnet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Reference Source: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6"/>
              </a:rPr>
              <a:t>http://source.roslyn.io/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7"/>
              </a:rPr>
              <a:t>https://github.com/dotnet/roslyn-sdk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8"/>
              </a:rPr>
              <a:t>http://SharpLab.io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This presentation</a:t>
            </a:r>
            <a:r>
              <a:rPr lang="en-US" dirty="0"/>
              <a:t>: </a:t>
            </a:r>
            <a:r>
              <a:rPr lang="en-US" cap="small" dirty="0">
                <a:solidFill>
                  <a:schemeClr val="tx1"/>
                </a:solidFill>
                <a:hlinkClick r:id="rId9"/>
              </a:rPr>
              <a:t>https://github.com/jwooley/CSVersions</a:t>
            </a:r>
            <a:r>
              <a:rPr lang="en-US" cap="small" dirty="0">
                <a:solidFill>
                  <a:schemeClr val="tx1"/>
                </a:solidFill>
              </a:rPr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422116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6581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18529</TotalTime>
  <Words>726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Tw Cen MT</vt:lpstr>
      <vt:lpstr>Thatch</vt:lpstr>
      <vt:lpstr>C#, Past, Present and Future https://github.com/jwooley/CSVersions https://jwooley.github.io/ </vt:lpstr>
      <vt:lpstr>C# History (before Roslyn)</vt:lpstr>
      <vt:lpstr>Roslyn Language Enhancements</vt:lpstr>
      <vt:lpstr>C# Post Roslyn</vt:lpstr>
      <vt:lpstr>C# Post Roslyn</vt:lpstr>
      <vt:lpstr>C# Post Roslyn</vt:lpstr>
      <vt:lpstr>C# Post Roslyn</vt:lpstr>
      <vt:lpstr>Source Generators</vt:lpstr>
      <vt:lpstr>Roslyn Resources</vt:lpstr>
      <vt:lpstr>C#, Past, Present and Future https://github.com/jwooley/CSVersions https://jwooley.github.io/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rX Pusher Reactive Framework</dc:title>
  <dc:creator>Jim</dc:creator>
  <cp:lastModifiedBy>Jim Wooley</cp:lastModifiedBy>
  <cp:revision>158</cp:revision>
  <dcterms:created xsi:type="dcterms:W3CDTF">2010-05-07T01:14:40Z</dcterms:created>
  <dcterms:modified xsi:type="dcterms:W3CDTF">2023-10-11T01:25:12Z</dcterms:modified>
</cp:coreProperties>
</file>