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86" r:id="rId2"/>
    <p:sldId id="313" r:id="rId3"/>
    <p:sldId id="308" r:id="rId4"/>
    <p:sldId id="314" r:id="rId5"/>
    <p:sldId id="317" r:id="rId6"/>
    <p:sldId id="318" r:id="rId7"/>
    <p:sldId id="319" r:id="rId8"/>
    <p:sldId id="263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7" autoAdjust="0"/>
    <p:restoredTop sz="94660"/>
  </p:normalViewPr>
  <p:slideViewPr>
    <p:cSldViewPr>
      <p:cViewPr varScale="1">
        <p:scale>
          <a:sx n="85" d="100"/>
          <a:sy n="85" d="100"/>
        </p:scale>
        <p:origin x="43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Top Level Statements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D2FD0874-34C4-4F7C-AF88-1F4DDB7409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Target Type New</a:t>
          </a:r>
          <a:endParaRPr lang="en-US" dirty="0"/>
        </a:p>
      </dgm:t>
    </dgm:pt>
    <dgm:pt modelId="{2028A81E-52C5-4302-A855-635EB4FE4913}" type="parTrans" cxnId="{FDEDDEC4-008D-4B99-8CF2-A2BCF65D7CB0}">
      <dgm:prSet/>
      <dgm:spPr/>
      <dgm:t>
        <a:bodyPr/>
        <a:lstStyle/>
        <a:p>
          <a:endParaRPr lang="en-US"/>
        </a:p>
      </dgm:t>
    </dgm:pt>
    <dgm:pt modelId="{98755838-4C1D-4184-AC42-811DC573DE73}" type="sibTrans" cxnId="{FDEDDEC4-008D-4B99-8CF2-A2BCF65D7CB0}">
      <dgm:prSet/>
      <dgm:spPr/>
      <dgm:t>
        <a:bodyPr/>
        <a:lstStyle/>
        <a:p>
          <a:endParaRPr lang="en-US"/>
        </a:p>
      </dgm:t>
    </dgm:pt>
    <dgm:pt modelId="{0988BA2C-33F6-469D-ABE9-6ECDA0B19777}">
      <dgm:prSet/>
      <dgm:spPr/>
      <dgm:t>
        <a:bodyPr/>
        <a:lstStyle/>
        <a:p>
          <a:r>
            <a:rPr lang="en-US" dirty="0"/>
            <a:t>Records</a:t>
          </a:r>
        </a:p>
      </dgm:t>
    </dgm:pt>
    <dgm:pt modelId="{3572250B-D2EE-492D-9015-4F209D1D714C}" type="parTrans" cxnId="{76F2C466-9278-4CD5-821D-1144500973E3}">
      <dgm:prSet/>
      <dgm:spPr/>
      <dgm:t>
        <a:bodyPr/>
        <a:lstStyle/>
        <a:p>
          <a:endParaRPr lang="en-US"/>
        </a:p>
      </dgm:t>
    </dgm:pt>
    <dgm:pt modelId="{8C921FD2-B0BD-4FD3-9D1F-726249F235AB}" type="sibTrans" cxnId="{76F2C466-9278-4CD5-821D-1144500973E3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D054D41B-3CBB-4217-8B56-AC657F6A424B}" type="presOf" srcId="{D2FD0874-34C4-4F7C-AF88-1F4DDB740976}" destId="{99404815-EBB5-40EA-B4FB-18C60F71A14A}" srcOrd="0" destOrd="7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76F2C466-9278-4CD5-821D-1144500973E3}" srcId="{55AF256D-980F-4EAC-BDE3-A1B7BB810149}" destId="{0988BA2C-33F6-469D-ABE9-6ECDA0B19777}" srcOrd="1" destOrd="0" parTransId="{3572250B-D2EE-492D-9015-4F209D1D714C}" sibTransId="{8C921FD2-B0BD-4FD3-9D1F-726249F235AB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FDEDDEC4-008D-4B99-8CF2-A2BCF65D7CB0}" srcId="{55AF256D-980F-4EAC-BDE3-A1B7BB810149}" destId="{D2FD0874-34C4-4F7C-AF88-1F4DDB740976}" srcOrd="7" destOrd="0" parTransId="{2028A81E-52C5-4302-A855-635EB4FE4913}" sibTransId="{98755838-4C1D-4184-AC42-811DC573DE73}"/>
    <dgm:cxn modelId="{BEAFC5CE-F9EF-44A5-A5C2-975240228F77}" type="presOf" srcId="{0988BA2C-33F6-469D-ABE9-6ECDA0B19777}" destId="{99404815-EBB5-40EA-B4FB-18C60F71A14A}" srcOrd="0" destOrd="1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2021 </a:t>
          </a:r>
          <a:br>
            <a:rPr lang="en-US" dirty="0"/>
          </a:br>
          <a:r>
            <a:rPr lang="en-US" dirty="0"/>
            <a:t>C# 10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Record structs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4D8B5A3B-A825-41A8-8AD2-618920966EEA}">
      <dgm:prSet/>
      <dgm:spPr/>
      <dgm:t>
        <a:bodyPr/>
        <a:lstStyle/>
        <a:p>
          <a:r>
            <a:rPr lang="en-US" dirty="0"/>
            <a:t>File-scoped namespace declaration</a:t>
          </a:r>
        </a:p>
      </dgm:t>
    </dgm:pt>
    <dgm:pt modelId="{A4CD4C90-2B79-41F4-A95E-83D0D93E3130}" type="parTrans" cxnId="{319361F9-2E3B-48E0-87BD-BCBC6B8F2C58}">
      <dgm:prSet/>
      <dgm:spPr/>
      <dgm:t>
        <a:bodyPr/>
        <a:lstStyle/>
        <a:p>
          <a:endParaRPr lang="en-US"/>
        </a:p>
      </dgm:t>
    </dgm:pt>
    <dgm:pt modelId="{54B4DEF6-D03D-4D95-B6D5-B7B7548B98E0}" type="sibTrans" cxnId="{319361F9-2E3B-48E0-87BD-BCBC6B8F2C58}">
      <dgm:prSet/>
      <dgm:spPr/>
      <dgm:t>
        <a:bodyPr/>
        <a:lstStyle/>
        <a:p>
          <a:endParaRPr lang="en-US"/>
        </a:p>
      </dgm:t>
    </dgm:pt>
    <dgm:pt modelId="{2500045B-B55A-426B-96FF-DBBFC1FCC585}">
      <dgm:prSet/>
      <dgm:spPr/>
      <dgm:t>
        <a:bodyPr/>
        <a:lstStyle/>
        <a:p>
          <a:r>
            <a:rPr lang="en-US" dirty="0"/>
            <a:t>Extended property patterns</a:t>
          </a:r>
        </a:p>
      </dgm:t>
    </dgm:pt>
    <dgm:pt modelId="{6D1187DD-FB06-42CF-9169-80A196DF5919}" type="parTrans" cxnId="{480502FD-A660-4946-AAF1-9FEB53F32345}">
      <dgm:prSet/>
      <dgm:spPr/>
      <dgm:t>
        <a:bodyPr/>
        <a:lstStyle/>
        <a:p>
          <a:endParaRPr lang="en-US"/>
        </a:p>
      </dgm:t>
    </dgm:pt>
    <dgm:pt modelId="{00E486BC-8132-492B-9C86-BBAC591B7FA6}" type="sibTrans" cxnId="{480502FD-A660-4946-AAF1-9FEB53F32345}">
      <dgm:prSet/>
      <dgm:spPr/>
      <dgm:t>
        <a:bodyPr/>
        <a:lstStyle/>
        <a:p>
          <a:endParaRPr lang="en-US"/>
        </a:p>
      </dgm:t>
    </dgm:pt>
    <dgm:pt modelId="{CFDB65BC-A25A-4A64-8DB0-80AB89576A31}">
      <dgm:prSet/>
      <dgm:spPr/>
      <dgm:t>
        <a:bodyPr/>
        <a:lstStyle/>
        <a:p>
          <a:r>
            <a:rPr lang="en-US" dirty="0"/>
            <a:t>Constant interpolated strings</a:t>
          </a:r>
        </a:p>
      </dgm:t>
    </dgm:pt>
    <dgm:pt modelId="{9F8F2564-67E5-4EDA-94E5-C3B91C36CEB5}" type="parTrans" cxnId="{9F3C43CB-6E6A-49B7-A56B-E53C9FE726E0}">
      <dgm:prSet/>
      <dgm:spPr/>
      <dgm:t>
        <a:bodyPr/>
        <a:lstStyle/>
        <a:p>
          <a:endParaRPr lang="en-US"/>
        </a:p>
      </dgm:t>
    </dgm:pt>
    <dgm:pt modelId="{06832C7C-D480-4435-8D34-A60C9734AE7D}" type="sibTrans" cxnId="{9F3C43CB-6E6A-49B7-A56B-E53C9FE726E0}">
      <dgm:prSet/>
      <dgm:spPr/>
      <dgm:t>
        <a:bodyPr/>
        <a:lstStyle/>
        <a:p>
          <a:endParaRPr lang="en-US"/>
        </a:p>
      </dgm:t>
    </dgm:pt>
    <dgm:pt modelId="{7290441A-23CB-4ECA-A744-2ACA25E07BDE}">
      <dgm:prSet/>
      <dgm:spPr/>
      <dgm:t>
        <a:bodyPr/>
        <a:lstStyle/>
        <a:p>
          <a:r>
            <a:rPr lang="en-US" dirty="0"/>
            <a:t>Record types seal </a:t>
          </a:r>
          <a:r>
            <a:rPr lang="en-US" dirty="0" err="1"/>
            <a:t>ToString</a:t>
          </a:r>
          <a:endParaRPr lang="en-US" dirty="0"/>
        </a:p>
      </dgm:t>
    </dgm:pt>
    <dgm:pt modelId="{8FD182D2-6689-433E-AD53-906EE4BCCB85}" type="parTrans" cxnId="{7B40E2F4-5DF7-41C2-B729-03AF80A1DA32}">
      <dgm:prSet/>
      <dgm:spPr/>
      <dgm:t>
        <a:bodyPr/>
        <a:lstStyle/>
        <a:p>
          <a:endParaRPr lang="en-US"/>
        </a:p>
      </dgm:t>
    </dgm:pt>
    <dgm:pt modelId="{B4738EB7-525F-4E59-A857-F3ADE4CDD53B}" type="sibTrans" cxnId="{7B40E2F4-5DF7-41C2-B729-03AF80A1DA32}">
      <dgm:prSet/>
      <dgm:spPr/>
      <dgm:t>
        <a:bodyPr/>
        <a:lstStyle/>
        <a:p>
          <a:endParaRPr lang="en-US"/>
        </a:p>
      </dgm:t>
    </dgm:pt>
    <dgm:pt modelId="{4867B28C-0844-478E-A22C-45586DD6BBD4}">
      <dgm:prSet/>
      <dgm:spPr/>
      <dgm:t>
        <a:bodyPr/>
        <a:lstStyle/>
        <a:p>
          <a:r>
            <a:rPr lang="en-US" dirty="0"/>
            <a:t>Deconstruction assignment and declaration</a:t>
          </a:r>
        </a:p>
      </dgm:t>
    </dgm:pt>
    <dgm:pt modelId="{C05DE5E1-3439-41C0-989A-DB7EBCA4572E}" type="parTrans" cxnId="{F1BA2F68-83A1-479D-84B5-2068875A1B01}">
      <dgm:prSet/>
      <dgm:spPr/>
      <dgm:t>
        <a:bodyPr/>
        <a:lstStyle/>
        <a:p>
          <a:endParaRPr lang="en-US"/>
        </a:p>
      </dgm:t>
    </dgm:pt>
    <dgm:pt modelId="{BC6018FA-B129-4F84-A668-C0B778E92824}" type="sibTrans" cxnId="{F1BA2F68-83A1-479D-84B5-2068875A1B01}">
      <dgm:prSet/>
      <dgm:spPr/>
      <dgm:t>
        <a:bodyPr/>
        <a:lstStyle/>
        <a:p>
          <a:endParaRPr lang="en-US"/>
        </a:p>
      </dgm:t>
    </dgm:pt>
    <dgm:pt modelId="{7081CD80-23BD-4A25-A19A-46E8E050C287}">
      <dgm:prSet/>
      <dgm:spPr/>
      <dgm:t>
        <a:bodyPr/>
        <a:lstStyle/>
        <a:p>
          <a:r>
            <a:rPr lang="en-US" dirty="0" err="1"/>
            <a:t>AsyncMethodBuilder</a:t>
          </a:r>
          <a:r>
            <a:rPr lang="en-US" dirty="0"/>
            <a:t> attribute on methods</a:t>
          </a:r>
        </a:p>
      </dgm:t>
    </dgm:pt>
    <dgm:pt modelId="{6D2FE1EE-1DD5-4BA2-A3BF-109DAD1E8DFE}" type="parTrans" cxnId="{9C7BC7F8-8579-43DB-93B0-22DF7D39A909}">
      <dgm:prSet/>
      <dgm:spPr/>
      <dgm:t>
        <a:bodyPr/>
        <a:lstStyle/>
        <a:p>
          <a:endParaRPr lang="en-US"/>
        </a:p>
      </dgm:t>
    </dgm:pt>
    <dgm:pt modelId="{AAB33E34-B58A-49B0-9FD2-15D45F112A7B}" type="sibTrans" cxnId="{9C7BC7F8-8579-43DB-93B0-22DF7D39A909}">
      <dgm:prSet/>
      <dgm:spPr/>
      <dgm:t>
        <a:bodyPr/>
        <a:lstStyle/>
        <a:p>
          <a:endParaRPr lang="en-US"/>
        </a:p>
      </dgm:t>
    </dgm:pt>
    <dgm:pt modelId="{11B49160-23B9-4A81-A5BD-7B0E66C14603}">
      <dgm:prSet/>
      <dgm:spPr/>
      <dgm:t>
        <a:bodyPr/>
        <a:lstStyle/>
        <a:p>
          <a:endParaRPr lang="en-US" dirty="0"/>
        </a:p>
      </dgm:t>
    </dgm:pt>
    <dgm:pt modelId="{9E905651-421C-406B-8A69-70DAD0F5C367}" type="parTrans" cxnId="{59F54593-CDEC-4A11-B08D-69BD194FF291}">
      <dgm:prSet/>
      <dgm:spPr/>
    </dgm:pt>
    <dgm:pt modelId="{E32B0232-6247-4EF5-B645-2EDD3D5B26AA}" type="sibTrans" cxnId="{59F54593-CDEC-4A11-B08D-69BD194FF291}">
      <dgm:prSet/>
      <dgm:spPr/>
    </dgm:pt>
    <dgm:pt modelId="{4C8C4482-06C4-4883-ADC6-23CD2E3F8169}">
      <dgm:prSet/>
      <dgm:spPr/>
      <dgm:t>
        <a:bodyPr/>
        <a:lstStyle/>
        <a:p>
          <a:r>
            <a:rPr lang="en-US" dirty="0"/>
            <a:t>Global Using directives </a:t>
          </a:r>
        </a:p>
      </dgm:t>
    </dgm:pt>
    <dgm:pt modelId="{74D1D726-E435-4E20-B561-98699C50FA39}" type="parTrans" cxnId="{6C4A63AC-1AB9-4E7B-BA2E-6795DA9D5E75}">
      <dgm:prSet/>
      <dgm:spPr/>
    </dgm:pt>
    <dgm:pt modelId="{F2D36217-EED3-4F72-A3EA-F21E4A04957A}" type="sibTrans" cxnId="{6C4A63AC-1AB9-4E7B-BA2E-6795DA9D5E75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EFB25624-D494-40FD-80FD-FFD59561DE01}" type="presOf" srcId="{7081CD80-23BD-4A25-A19A-46E8E050C287}" destId="{99404815-EBB5-40EA-B4FB-18C60F71A14A}" srcOrd="0" destOrd="8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F1BA2F68-83A1-479D-84B5-2068875A1B01}" srcId="{55AF256D-980F-4EAC-BDE3-A1B7BB810149}" destId="{4867B28C-0844-478E-A22C-45586DD6BBD4}" srcOrd="7" destOrd="0" parTransId="{C05DE5E1-3439-41C0-989A-DB7EBCA4572E}" sibTransId="{BC6018FA-B129-4F84-A668-C0B778E92824}"/>
    <dgm:cxn modelId="{D0BA8868-5FD1-41CE-ABA4-9467A1E298ED}" type="presOf" srcId="{CFDB65BC-A25A-4A64-8DB0-80AB89576A31}" destId="{99404815-EBB5-40EA-B4FB-18C60F71A14A}" srcOrd="0" destOrd="5" presId="urn:microsoft.com/office/officeart/2005/8/layout/chevron2"/>
    <dgm:cxn modelId="{F324364A-2AAD-40B6-897E-12C3E0B48227}" type="presOf" srcId="{4D8B5A3B-A825-41A8-8AD2-618920966EEA}" destId="{99404815-EBB5-40EA-B4FB-18C60F71A14A}" srcOrd="0" destOrd="3" presId="urn:microsoft.com/office/officeart/2005/8/layout/chevron2"/>
    <dgm:cxn modelId="{F009BB4C-F3B4-4AD1-BDC0-C6FFE3BB1814}" type="presOf" srcId="{4C8C4482-06C4-4883-ADC6-23CD2E3F8169}" destId="{99404815-EBB5-40EA-B4FB-18C60F71A14A}" srcOrd="0" destOrd="2" presId="urn:microsoft.com/office/officeart/2005/8/layout/chevron2"/>
    <dgm:cxn modelId="{59F54593-CDEC-4A11-B08D-69BD194FF291}" srcId="{55AF256D-980F-4EAC-BDE3-A1B7BB810149}" destId="{11B49160-23B9-4A81-A5BD-7B0E66C14603}" srcOrd="0" destOrd="0" parTransId="{9E905651-421C-406B-8A69-70DAD0F5C367}" sibTransId="{E32B0232-6247-4EF5-B645-2EDD3D5B26AA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6C4A63AC-1AB9-4E7B-BA2E-6795DA9D5E75}" srcId="{55AF256D-980F-4EAC-BDE3-A1B7BB810149}" destId="{4C8C4482-06C4-4883-ADC6-23CD2E3F8169}" srcOrd="2" destOrd="0" parTransId="{74D1D726-E435-4E20-B561-98699C50FA39}" sibTransId="{F2D36217-EED3-4F72-A3EA-F21E4A04957A}"/>
    <dgm:cxn modelId="{6ADCBDB6-A7A0-4C88-86C4-49CD4E1DEFE4}" type="presOf" srcId="{4867B28C-0844-478E-A22C-45586DD6BBD4}" destId="{99404815-EBB5-40EA-B4FB-18C60F71A14A}" srcOrd="0" destOrd="7" presId="urn:microsoft.com/office/officeart/2005/8/layout/chevron2"/>
    <dgm:cxn modelId="{9F3C43CB-6E6A-49B7-A56B-E53C9FE726E0}" srcId="{55AF256D-980F-4EAC-BDE3-A1B7BB810149}" destId="{CFDB65BC-A25A-4A64-8DB0-80AB89576A31}" srcOrd="5" destOrd="0" parTransId="{9F8F2564-67E5-4EDA-94E5-C3B91C36CEB5}" sibTransId="{06832C7C-D480-4435-8D34-A60C9734AE7D}"/>
    <dgm:cxn modelId="{1AB2DACE-2419-48DC-AAA1-0D4B7064ED5F}" type="presOf" srcId="{7290441A-23CB-4ECA-A744-2ACA25E07BDE}" destId="{99404815-EBB5-40EA-B4FB-18C60F71A14A}" srcOrd="0" destOrd="6" presId="urn:microsoft.com/office/officeart/2005/8/layout/chevron2"/>
    <dgm:cxn modelId="{01C87BDF-A65C-4F4C-9A7C-3945FA76F341}" type="presOf" srcId="{11B49160-23B9-4A81-A5BD-7B0E66C14603}" destId="{99404815-EBB5-40EA-B4FB-18C60F71A14A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1" presId="urn:microsoft.com/office/officeart/2005/8/layout/chevron2"/>
    <dgm:cxn modelId="{A58080E9-33CB-4C07-920E-0A056786FE89}" srcId="{55AF256D-980F-4EAC-BDE3-A1B7BB810149}" destId="{329A6205-D92F-4A22-8653-055AF4549D01}" srcOrd="1" destOrd="0" parTransId="{BEC259D7-C0D1-4807-BF6D-B18A5084B23F}" sibTransId="{26A8870A-A98F-4E04-8A52-D7615622D8D3}"/>
    <dgm:cxn modelId="{7B40E2F4-5DF7-41C2-B729-03AF80A1DA32}" srcId="{55AF256D-980F-4EAC-BDE3-A1B7BB810149}" destId="{7290441A-23CB-4ECA-A744-2ACA25E07BDE}" srcOrd="6" destOrd="0" parTransId="{8FD182D2-6689-433E-AD53-906EE4BCCB85}" sibTransId="{B4738EB7-525F-4E59-A857-F3ADE4CDD53B}"/>
    <dgm:cxn modelId="{9C7BC7F8-8579-43DB-93B0-22DF7D39A909}" srcId="{55AF256D-980F-4EAC-BDE3-A1B7BB810149}" destId="{7081CD80-23BD-4A25-A19A-46E8E050C287}" srcOrd="8" destOrd="0" parTransId="{6D2FE1EE-1DD5-4BA2-A3BF-109DAD1E8DFE}" sibTransId="{AAB33E34-B58A-49B0-9FD2-15D45F112A7B}"/>
    <dgm:cxn modelId="{0DDA2BF9-A8F8-4803-BE7B-F0AE95E7E3DE}" type="presOf" srcId="{2500045B-B55A-426B-96FF-DBBFC1FCC585}" destId="{99404815-EBB5-40EA-B4FB-18C60F71A14A}" srcOrd="0" destOrd="4" presId="urn:microsoft.com/office/officeart/2005/8/layout/chevron2"/>
    <dgm:cxn modelId="{319361F9-2E3B-48E0-87BD-BCBC6B8F2C58}" srcId="{55AF256D-980F-4EAC-BDE3-A1B7BB810149}" destId="{4D8B5A3B-A825-41A8-8AD2-618920966EEA}" srcOrd="3" destOrd="0" parTransId="{A4CD4C90-2B79-41F4-A95E-83D0D93E3130}" sibTransId="{54B4DEF6-D03D-4D95-B6D5-B7B7548B98E0}"/>
    <dgm:cxn modelId="{480502FD-A660-4946-AAF1-9FEB53F32345}" srcId="{55AF256D-980F-4EAC-BDE3-A1B7BB810149}" destId="{2500045B-B55A-426B-96FF-DBBFC1FCC585}" srcOrd="4" destOrd="0" parTransId="{6D1187DD-FB06-42CF-9169-80A196DF5919}" sibTransId="{00E486BC-8132-492B-9C86-BBAC591B7FA6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Top Level Statements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Records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Code Generators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Lambda discards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Static lambdas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Module Initializers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Extending Partial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>
              <a:solidFill>
                <a:schemeClr val="bg1"/>
              </a:solidFill>
            </a:rPr>
            <a:t>Target Type New</a:t>
          </a:r>
          <a:endParaRPr lang="en-US" sz="2600" kern="1200" dirty="0"/>
        </a:p>
      </dsp:txBody>
      <dsp:txXfrm rot="-5400000">
        <a:off x="3609340" y="163608"/>
        <a:ext cx="7809452" cy="30243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2021 </a:t>
          </a:r>
          <a:br>
            <a:rPr lang="en-US" sz="5900" kern="1200" dirty="0"/>
          </a:br>
          <a:r>
            <a:rPr lang="en-US" sz="5900" kern="1200" dirty="0"/>
            <a:t>C# 10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structs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Global Using directives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File-scoped namespace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Extended property patterns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Constant interpolated strings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types seal </a:t>
          </a:r>
          <a:r>
            <a:rPr lang="en-US" sz="2300" kern="1200" dirty="0" err="1"/>
            <a:t>ToString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Deconstruction assignment and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AsyncMethodBuilder</a:t>
          </a:r>
          <a:r>
            <a:rPr lang="en-US" sz="2300" kern="1200" dirty="0"/>
            <a:t> attribute on methods</a:t>
          </a:r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sdk/tree/main/samples/CSharp/SourceGenerators" TargetMode="External"/><Relationship Id="rId2" Type="http://schemas.openxmlformats.org/officeDocument/2006/relationships/hyperlink" Target="https://docs.microsoft.com/en-us/dotnet/csharp/roslyn-sdk/source-generator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oslyn/blob/main/docs/features/source-generators.cookbook.md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lab.io/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s://github.com/dotnet/roslyn-sdk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roslyn.io/" TargetMode="External"/><Relationship Id="rId5" Type="http://schemas.openxmlformats.org/officeDocument/2006/relationships/hyperlink" Target="https://github.com/dotnet" TargetMode="External"/><Relationship Id="rId10" Type="http://schemas.openxmlformats.org/officeDocument/2006/relationships/image" Target="../media/image5.jpg"/><Relationship Id="rId4" Type="http://schemas.openxmlformats.org/officeDocument/2006/relationships/hyperlink" Target="https://github.com/dotnet/csharplang/tree/main/proposals" TargetMode="External"/><Relationship Id="rId9" Type="http://schemas.openxmlformats.org/officeDocument/2006/relationships/hyperlink" Target="https://github.com/jwooley/CSVers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jwooley.github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wooley/CSVersions" TargetMode="External"/><Relationship Id="rId5" Type="http://schemas.openxmlformats.org/officeDocument/2006/relationships/hyperlink" Target="http://www.thinqlinq.com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Past Present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https://github.com/jwooley/CSVersions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https://jwooley.github.io/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934DF-A375-4CF4-9006-A23354D72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2532"/>
            <a:ext cx="144792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4531836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8C727-5FBF-4BAA-BAF4-B3DED558F212}"/>
              </a:ext>
            </a:extLst>
          </p:cNvPr>
          <p:cNvSpPr txBox="1"/>
          <p:nvPr/>
        </p:nvSpPr>
        <p:spPr>
          <a:xfrm>
            <a:off x="7687902" y="1295400"/>
            <a:ext cx="42632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Skip locals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Native </a:t>
            </a:r>
            <a:r>
              <a:rPr lang="en-US" sz="2400" dirty="0" err="1">
                <a:solidFill>
                  <a:schemeClr val="bg1"/>
                </a:solidFill>
              </a:rPr>
              <a:t>ints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Attributes on local 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 pointers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Pattern matching improvements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type conditional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Covariant returns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Extension </a:t>
            </a:r>
            <a:r>
              <a:rPr lang="en-US" sz="2400" dirty="0" err="1">
                <a:solidFill>
                  <a:schemeClr val="bg1"/>
                </a:solidFill>
              </a:rPr>
              <a:t>GetEnumerator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4506762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901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https://docs.microsoft.com/en-us/dotnet/csharp/whats-new/csharp-10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1768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813A-9010-4D99-890D-4186FF75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1827-E58C-4A5E-8D7C-44812CD21A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Docs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https://docs.microsoft.com/en-us/dotnet/csharp/roslyn-sdk/source-generators-overview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Samples: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https://github.com/dotnet/roslyn-sdk/tree/main/samples/CSharp/SourceGenerators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Cookbook: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https://github.com/dotnet/roslyn/blob/main/docs/features/source-generators.cookbook.md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CSharpLang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Proposals: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https://github.com/dotnet/csharplang/tree/main/proposals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https://github.com/jwooley/CSVersions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5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6"/>
              </a:rPr>
              <a:t>https://github.com/jwooley/CSVersions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7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7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18472</TotalTime>
  <Words>695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Tw Cen MT</vt:lpstr>
      <vt:lpstr>Thatch</vt:lpstr>
      <vt:lpstr>C# Past Present and beyond https://github.com/jwooley/CSVersions https://jwooley.github.io/ </vt:lpstr>
      <vt:lpstr>C# History (before Roslyn)</vt:lpstr>
      <vt:lpstr>Roslyn Language Enhancements</vt:lpstr>
      <vt:lpstr>C# Post Roslyn</vt:lpstr>
      <vt:lpstr>C# Post Roslyn</vt:lpstr>
      <vt:lpstr>C# Post Roslyn</vt:lpstr>
      <vt:lpstr>Source Generators</vt:lpstr>
      <vt:lpstr>Roslyn Resources</vt:lpstr>
      <vt:lpstr>.Net Compiler Platform (Roslyn) And You https://github.com/jwooley/CSVersions 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154</cp:revision>
  <dcterms:created xsi:type="dcterms:W3CDTF">2010-05-07T01:14:40Z</dcterms:created>
  <dcterms:modified xsi:type="dcterms:W3CDTF">2021-09-18T00:16:17Z</dcterms:modified>
</cp:coreProperties>
</file>