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C7B2-714F-41EE-A683-EECC1B6D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1386-6122-45E0-A34E-136A98DEE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31A3-37ED-4B95-AB78-16794296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9E4B-F0D0-4D03-A133-857D1158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DF14-9257-411F-9BD6-92C8D8B4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160E-F080-4D95-9D25-2ED8B059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4868C-9815-4284-BBEA-3A74ED2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B8444-3A8A-4636-AF41-F13202D7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C0A6-5D34-453E-B18B-6A639274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2EB8-5857-456C-A124-C13D2A13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EC712-6DD1-4F8D-9388-03DFCD5D7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608EA-F784-4891-88A6-D01D6716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7BEC-A4C3-44BA-906E-BF7E54C5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D9981-EB53-4AE8-9BD9-5B6A46BB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EADF2-07F7-48B8-9BAB-2BC40FB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3682-8827-496E-9567-27DAAAC0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E455-2DE3-42D3-A2C2-3D48088F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A9AE-8B83-4747-94D7-2662990A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BC6B-F9C9-47F4-80E0-98A9F829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C550-D9A5-44A6-9151-85684F3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9D48-C9B1-4C9B-B8E4-1B91F6DE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23095-2FC5-44C2-B651-7C812891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DA8B-9839-494B-B699-2875ACE4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C054-B5FC-4EAC-A77F-162AE0F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882A-F0F3-4ADD-9772-23AC802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208-CB65-4AA2-92D5-2149E08E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4FA3-6DF0-4328-AC28-8BE295D9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A7E26-7776-4963-ADF2-2E1886C21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0299C-9A99-4B0C-818C-331536D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83A50-45E3-44AB-A660-2EE1F04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C2E1-1585-4318-8730-5EED27E0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B013-40C8-45C6-A515-9DCE11BC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AA6F5-193B-4EF1-87D1-1DF6BCE3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7F74C-1CC5-4F8B-B01B-CA4C99094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D913F-658E-4E64-99E1-E07BD586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3CA4D-76F6-4028-84FC-F0C6C50E0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DF08C-F2CD-460C-9C50-C1ECBFCF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0F515-EAE7-4729-B102-0E77C8FA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22473-5A6E-44AB-9CE6-A3CE7C17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7156-9D41-41FD-83A8-FA5D1B7D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0DEA5-BED3-45E0-A151-552965C6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23305-C616-4FA2-BD3C-121A235B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27E05-22D8-491D-B01A-D0C7E61D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8500C-B743-4715-94CB-42EB2B44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35B39-EB99-41AC-A0DF-95BF139D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04209-7287-4120-A8C6-611EE18C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ED72-C59B-4E0C-A8F5-5BC5CB91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8968-04A9-4C34-A79E-64190BC6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58E2-9636-4CC8-AF2D-077F3889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570F-0CA7-4DD3-9399-17E3065C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34557-B451-4677-8A46-C32BC8A3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E740-934E-4B01-89AC-0B3EBF2F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25E-D898-4B23-A738-864C717F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0DB97-732B-4B72-9500-CCA8B2D7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D7F4C-360A-4A74-AD61-CC5C836E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A8C9-B89E-4B23-A7E4-984DCFF8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D9CB-75FF-4594-A279-A03872E7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2476-63AA-4317-8975-60DCAD87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46240-9146-4D0B-A632-EAFD104F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004C-D3DC-4CD5-96C1-E80E8DF7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44A2-5184-4F24-8437-705AF2E5C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4BDE-B89B-47BC-8F81-757C17A7B82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71FB-A26A-4E8A-97C1-EF5E8923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E9EF-7AAF-48BB-BC22-EA9845CD4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239F-ADD4-4521-9CC6-EECC700C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948C5-99B7-46C1-AFD6-587708A7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20" y="643467"/>
            <a:ext cx="71653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A08F5-C08D-426D-B1CD-A6AA1215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70" y="0"/>
            <a:ext cx="10213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6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428C75-4C86-4239-A2A9-9A542F12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99" y="0"/>
            <a:ext cx="891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B9D992-368C-49FC-B31E-FE5D7D0D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86" y="838181"/>
            <a:ext cx="8767827" cy="51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Mora, Jesus</dc:creator>
  <cp:lastModifiedBy>Mora, Jesus</cp:lastModifiedBy>
  <cp:revision>3</cp:revision>
  <dcterms:created xsi:type="dcterms:W3CDTF">2019-10-25T22:11:13Z</dcterms:created>
  <dcterms:modified xsi:type="dcterms:W3CDTF">2019-10-25T23:49:13Z</dcterms:modified>
</cp:coreProperties>
</file>