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Using Machine Learning to Predict “No Ambulance Events.”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/>
          <a:p>
            <a:pPr defTabSz="804672">
              <a:lnSpc>
                <a:spcPct val="100000"/>
              </a:lnSpc>
              <a:defRPr sz="1584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defTabSz="804672">
              <a:lnSpc>
                <a:spcPct val="100000"/>
              </a:lnSpc>
              <a:defRPr sz="1584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sz="3080"/>
              <a:t>Using Machine Learning to Predict “No Ambulance Events.”</a:t>
            </a:r>
            <a:r>
              <a:t> </a:t>
            </a:r>
          </a:p>
          <a:p>
            <a:pPr algn="ctr" defTabSz="804672">
              <a:lnSpc>
                <a:spcPct val="100000"/>
              </a:lnSpc>
              <a:defRPr sz="1584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Blue Collar Applications of Next Generation Technologies </a:t>
            </a:r>
          </a:p>
        </p:txBody>
      </p:sp>
      <p:sp>
        <p:nvSpPr>
          <p:cNvPr id="113" name="You’d rather not need an ambulance, but if you need one, you’d rather have an ambulance than a no-ambulance event. Can predictive analytics help the local Fire Department balance its schedule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 lim="800000"/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pPr>
            <a:r>
              <a:t>You’d rather not need an ambulance, but if you need one, you’d rather have an ambulance than a no-ambulance event. Can predictive analytics help the local Fire Department balance its schedule?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Blue Collar Applications of Next Generation Technologies"/>
          <p:cNvSpPr txBox="1"/>
          <p:nvPr/>
        </p:nvSpPr>
        <p:spPr>
          <a:xfrm>
            <a:off x="3224802" y="3815873"/>
            <a:ext cx="599639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>
                <a:solidFill>
                  <a:srgbClr val="FFFFFF"/>
                </a:solidFill>
              </a:defRPr>
            </a:pPr>
            <a:r>
              <a:t>Blue Collar Applications of Next Generation Technologies </a:t>
            </a:r>
          </a:p>
        </p:txBody>
      </p:sp>
      <p:grpSp>
        <p:nvGrpSpPr>
          <p:cNvPr id="120" name="Image Gallery"/>
          <p:cNvGrpSpPr/>
          <p:nvPr/>
        </p:nvGrpSpPr>
        <p:grpSpPr>
          <a:xfrm>
            <a:off x="29633" y="89619"/>
            <a:ext cx="12132734" cy="7169300"/>
            <a:chOff x="0" y="0"/>
            <a:chExt cx="12132733" cy="7169298"/>
          </a:xfrm>
        </p:grpSpPr>
        <p:pic>
          <p:nvPicPr>
            <p:cNvPr id="118" name="Screen Shot 2019-10-25 at 11.08.51 PM.png" descr="Screen Shot 2019-10-25 at 11.08.51 PM.png"/>
            <p:cNvPicPr>
              <a:picLocks noChangeAspect="1"/>
            </p:cNvPicPr>
            <p:nvPr/>
          </p:nvPicPr>
          <p:blipFill>
            <a:blip r:embed="rId2"/>
            <a:srcRect t="5993" b="5993"/>
            <a:stretch>
              <a:fillRect/>
            </a:stretch>
          </p:blipFill>
          <p:spPr>
            <a:xfrm>
              <a:off x="0" y="0"/>
              <a:ext cx="12132734" cy="66739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" name="Type to enter a caption."/>
            <p:cNvSpPr/>
            <p:nvPr/>
          </p:nvSpPr>
          <p:spPr>
            <a:xfrm>
              <a:off x="0" y="6750198"/>
              <a:ext cx="12132734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43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Rectangle 10"/>
          <p:cNvSpPr/>
          <p:nvPr/>
        </p:nvSpPr>
        <p:spPr>
          <a:xfrm>
            <a:off x="477011" y="480060"/>
            <a:ext cx="11237978" cy="58978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20" y="643467"/>
            <a:ext cx="7165361" cy="5571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70" y="0"/>
            <a:ext cx="10213059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98" y="0"/>
            <a:ext cx="891400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86" y="838181"/>
            <a:ext cx="8767827" cy="5181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Using Machine Learning to Predict “No Ambulance Events.”  Blue Collar Applications of Next Generation Technologies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Using Machine Learning to Predict “No Ambulance Events.”  Blue Collar Applications of Next Generation Technologies </dc:title>
  <cp:lastModifiedBy>Mora, Jesus</cp:lastModifiedBy>
  <cp:revision>2</cp:revision>
  <dcterms:modified xsi:type="dcterms:W3CDTF">2019-10-26T19:00:59Z</dcterms:modified>
</cp:coreProperties>
</file>