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2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a:spLocks/>
          </p:cNvSpPr>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uFillTx/>
                <a:latin typeface="+mn-lt"/>
              </a:rPr>
              <a:t>{</a:t>
            </a:r>
            <a:endParaRPr lang="en-US" sz="6600" dirty="0">
              <a:effectLst>
                <a:outerShdw blurRad="38100" dist="38100" dir="2700000" algn="tl">
                  <a:srgbClr val="000000">
                    <a:alpha val="43137"/>
                  </a:srgbClr>
                </a:outerShdw>
              </a:effectLst>
              <a:uFillTx/>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uFillTx/>
              </a:defRPr>
            </a:lvl1pPr>
          </a:lstStyle>
          <a:p>
            <a:r>
              <a:rPr lang="en-US" smtClean="0">
                <a:uFillTx/>
              </a:rPr>
              <a:t>Click to edit Master title style</a:t>
            </a:r>
            <a:endParaRPr lang="en-US" dirty="0">
              <a:uFillTx/>
            </a:endParaRP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smtClean="0">
                <a:uFillTx/>
              </a:rPr>
              <a:t>Click to edit Master subtitle style</a:t>
            </a:r>
            <a:endParaRPr lang="en-US" dirty="0">
              <a:uFillTx/>
            </a:endParaRPr>
          </a:p>
        </p:txBody>
      </p:sp>
      <p:sp>
        <p:nvSpPr>
          <p:cNvPr id="15" name="Date Placeholder 14"/>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16" name="Slide Number Placeholder 15"/>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17" name="Footer Placeholder 16"/>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uFillTx/>
              </a:rPr>
              <a:t>Click to edit Master title style</a:t>
            </a:r>
            <a:endParaRPr lang="en-US" dirty="0">
              <a:uFillTx/>
            </a:endParaRP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Date Placeholder 3"/>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71546F44-0236-430C-B5E0-FC46F5FECD67}" type="slidenum">
              <a:rPr lang="en-US" smtClean="0">
                <a:uFillTx/>
              </a:r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uFillTx/>
              </a:rPr>
              <a:t>Click to edit Master title style</a:t>
            </a:r>
            <a:endParaRPr lang="en-US" dirty="0">
              <a:uFillTx/>
            </a:endParaRP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dirty="0">
              <a:uFillTx/>
            </a:endParaRPr>
          </a:p>
        </p:txBody>
      </p:sp>
      <p:sp>
        <p:nvSpPr>
          <p:cNvPr id="4" name="Date Placeholder 3"/>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71546F44-0236-430C-B5E0-FC46F5FECD67}" type="slidenum">
              <a:rPr lang="en-US" smtClean="0">
                <a:uFillTx/>
              </a:r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13" name="Title 12"/>
          <p:cNvSpPr>
            <a:spLocks noGrp="1"/>
          </p:cNvSpPr>
          <p:nvPr>
            <p:ph type="title"/>
          </p:nvPr>
        </p:nvSpPr>
        <p:spPr/>
        <p:txBody>
          <a:bodyPr/>
          <a:lstStyle/>
          <a:p>
            <a:r>
              <a:rPr lang="en-US" smtClean="0">
                <a:uFillTx/>
              </a:rPr>
              <a:t>Click to edit Master title style</a:t>
            </a:r>
            <a:endParaRPr lang="en-US">
              <a:uFillTx/>
            </a:endParaRPr>
          </a:p>
        </p:txBody>
      </p:sp>
      <p:sp>
        <p:nvSpPr>
          <p:cNvPr id="14" name="Date Placeholder 13"/>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15" name="Slide Number Placeholder 14"/>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16" name="Footer Placeholder 15"/>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a:spLocks/>
          </p:cNvSpPr>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uFillTx/>
                <a:latin typeface="+mn-lt"/>
              </a:rPr>
              <a:t>{</a:t>
            </a:r>
            <a:endParaRPr lang="en-US" sz="6600" dirty="0">
              <a:effectLst>
                <a:outerShdw blurRad="38100" dist="38100" dir="2700000" algn="tl">
                  <a:srgbClr val="000000">
                    <a:alpha val="43137"/>
                  </a:srgbClr>
                </a:outerShdw>
              </a:effectLst>
              <a:uFillTx/>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smtClean="0">
                <a:uFillTx/>
              </a:rPr>
              <a:t>Click to edit Master text styles</a:t>
            </a:r>
          </a:p>
        </p:txBody>
      </p:sp>
      <p:sp>
        <p:nvSpPr>
          <p:cNvPr id="12" name="Date Placeholder 11"/>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13" name="Slide Number Placeholder 12"/>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14" name="Footer Placeholder 13"/>
          <p:cNvSpPr>
            <a:spLocks noGrp="1"/>
          </p:cNvSpPr>
          <p:nvPr>
            <p:ph type="ftr" sz="quarter" idx="12"/>
          </p:nvPr>
        </p:nvSpPr>
        <p:spPr/>
        <p:txBody>
          <a:bodyPr/>
          <a:lstStyle/>
          <a:p>
            <a:endParaRPr lang="en-US">
              <a:uFillTx/>
            </a:endParaRPr>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smtClean="0">
                <a:uFillTx/>
              </a:rPr>
              <a:t>Click to edit Master title style</a:t>
            </a:r>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9" name="Slide Number Placeholder 8"/>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10" name="Footer Placeholder 9"/>
          <p:cNvSpPr>
            <a:spLocks noGrp="1"/>
          </p:cNvSpPr>
          <p:nvPr>
            <p:ph type="ftr" sz="quarter" idx="12"/>
          </p:nvPr>
        </p:nvSpPr>
        <p:spPr/>
        <p:txBody>
          <a:bodyPr/>
          <a:lstStyle/>
          <a:p>
            <a:endParaRPr lang="en-US">
              <a:uFillTx/>
            </a:endParaRPr>
          </a:p>
        </p:txBody>
      </p:sp>
      <p:sp>
        <p:nvSpPr>
          <p:cNvPr id="11" name="Title 10"/>
          <p:cNvSpPr>
            <a:spLocks noGrp="1"/>
          </p:cNvSpPr>
          <p:nvPr>
            <p:ph type="title"/>
          </p:nvPr>
        </p:nvSpPr>
        <p:spPr/>
        <p:txBody>
          <a:bodyPr/>
          <a:lstStyle/>
          <a:p>
            <a:r>
              <a:rPr lang="en-US" smtClean="0">
                <a:uFillTx/>
              </a:rPr>
              <a:t>Click to edit Master title style</a:t>
            </a:r>
            <a:endParaRPr lang="en-US" dirty="0">
              <a:uFillTx/>
            </a:endParaRPr>
          </a:p>
        </p:txBody>
      </p:sp>
      <p:sp>
        <p:nvSpPr>
          <p:cNvPr id="5" name="Content Placeholder 4"/>
          <p:cNvSpPr>
            <a:spLocks noGrp="1"/>
          </p:cNvSpPr>
          <p:nvPr>
            <p:ph sz="quarter" idx="13"/>
          </p:nvPr>
        </p:nvSpPr>
        <p:spPr>
          <a:xfrm>
            <a:off x="1344168" y="658368"/>
            <a:ext cx="3273552" cy="3429000"/>
          </a:xfrm>
        </p:spPr>
        <p:txBody>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dirty="0">
              <a:uFillTx/>
            </a:endParaRPr>
          </a:p>
        </p:txBody>
      </p:sp>
      <p:sp>
        <p:nvSpPr>
          <p:cNvPr id="7" name="Content Placeholder 6"/>
          <p:cNvSpPr>
            <a:spLocks noGrp="1"/>
          </p:cNvSpPr>
          <p:nvPr>
            <p:ph sz="quarter" idx="14"/>
          </p:nvPr>
        </p:nvSpPr>
        <p:spPr>
          <a:xfrm>
            <a:off x="5029200" y="658368"/>
            <a:ext cx="3273552" cy="3432175"/>
          </a:xfrm>
        </p:spPr>
        <p:txBody>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smtClean="0">
                <a:uFillTx/>
              </a:rPr>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dirty="0">
              <a:uFillTx/>
            </a:endParaRP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smtClean="0">
                <a:uFillTx/>
              </a:rPr>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dirty="0">
              <a:uFillTx/>
            </a:endParaRPr>
          </a:p>
        </p:txBody>
      </p:sp>
      <p:sp>
        <p:nvSpPr>
          <p:cNvPr id="13" name="TextBox 12"/>
          <p:cNvSpPr txBox="1">
            <a:spLocks/>
          </p:cNvSpPr>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uFillTx/>
                <a:latin typeface="+mn-lt"/>
              </a:rPr>
              <a:t>{</a:t>
            </a:r>
            <a:endParaRPr lang="en-US" sz="6000" dirty="0">
              <a:effectLst>
                <a:outerShdw blurRad="38100" dist="38100" dir="2700000" algn="tl">
                  <a:srgbClr val="000000">
                    <a:alpha val="43137"/>
                  </a:srgbClr>
                </a:outerShdw>
              </a:effectLst>
              <a:uFillTx/>
              <a:latin typeface="+mn-lt"/>
            </a:endParaRPr>
          </a:p>
        </p:txBody>
      </p:sp>
      <p:sp>
        <p:nvSpPr>
          <p:cNvPr id="18" name="TextBox 17"/>
          <p:cNvSpPr txBox="1">
            <a:spLocks/>
          </p:cNvSpPr>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uFillTx/>
                <a:latin typeface="+mn-lt"/>
              </a:rPr>
              <a:t>{</a:t>
            </a:r>
            <a:endParaRPr lang="en-US" sz="6000" dirty="0">
              <a:effectLst>
                <a:outerShdw blurRad="38100" dist="38100" dir="2700000" algn="tl">
                  <a:srgbClr val="000000">
                    <a:alpha val="43137"/>
                  </a:srgbClr>
                </a:outerShdw>
              </a:effectLst>
              <a:uFillTx/>
              <a:latin typeface="+mn-lt"/>
            </a:endParaRPr>
          </a:p>
        </p:txBody>
      </p:sp>
      <p:sp>
        <p:nvSpPr>
          <p:cNvPr id="12" name="Title 11"/>
          <p:cNvSpPr>
            <a:spLocks noGrp="1"/>
          </p:cNvSpPr>
          <p:nvPr>
            <p:ph type="title"/>
          </p:nvPr>
        </p:nvSpPr>
        <p:spPr/>
        <p:txBody>
          <a:bodyPr/>
          <a:lstStyle/>
          <a:p>
            <a:r>
              <a:rPr lang="en-US" smtClean="0">
                <a:uFillTx/>
              </a:rPr>
              <a:t>Click to edit Master title style</a:t>
            </a:r>
            <a:endParaRPr lang="en-US" dirty="0">
              <a:uFillTx/>
            </a:endParaRPr>
          </a:p>
        </p:txBody>
      </p:sp>
      <p:sp>
        <p:nvSpPr>
          <p:cNvPr id="14" name="Date Placeholder 13"/>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15" name="Slide Number Placeholder 14"/>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16" name="Footer Placeholder 15"/>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uFillTx/>
              </a:rPr>
              <a:t>Click to edit Master title style</a:t>
            </a:r>
            <a:endParaRPr lang="en-US">
              <a:uFillTx/>
            </a:endParaRPr>
          </a:p>
        </p:txBody>
      </p:sp>
      <p:sp>
        <p:nvSpPr>
          <p:cNvPr id="7" name="Date Placeholder 6"/>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8" name="Slide Number Placeholder 7"/>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6" name="Slide Number Placeholder 5"/>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7" name="Footer Placeholder 6"/>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a:spLocks/>
          </p:cNvSpPr>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uFillTx/>
                <a:latin typeface="+mn-lt"/>
              </a:rPr>
              <a:t>{</a:t>
            </a:r>
            <a:endParaRPr lang="en-US" sz="8000" dirty="0">
              <a:effectLst>
                <a:outerShdw blurRad="38100" dist="38100" dir="2700000" algn="tl">
                  <a:srgbClr val="000000">
                    <a:alpha val="43137"/>
                  </a:srgbClr>
                </a:outerShdw>
              </a:effectLst>
              <a:uFillTx/>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uFillTx/>
              </a:defRPr>
            </a:lvl1pPr>
            <a:lvl2pPr>
              <a:defRPr sz="2200">
                <a:uFillTx/>
              </a:defRPr>
            </a:lvl2pPr>
            <a:lvl3pPr>
              <a:defRPr sz="2000">
                <a:uFillTx/>
              </a:defRPr>
            </a:lvl3pPr>
            <a:lvl4pPr>
              <a:defRPr sz="1800">
                <a:uFillTx/>
              </a:defRPr>
            </a:lvl4pPr>
            <a:lvl5pPr>
              <a:defRPr sz="1800">
                <a:uFillTx/>
              </a:defRPr>
            </a:lvl5pPr>
            <a:lvl6pPr>
              <a:defRPr sz="2000">
                <a:uFillTx/>
              </a:defRPr>
            </a:lvl6pPr>
            <a:lvl7pPr>
              <a:defRPr sz="2000">
                <a:uFillTx/>
              </a:defRPr>
            </a:lvl7pPr>
            <a:lvl8pPr>
              <a:defRPr sz="2000">
                <a:uFillTx/>
              </a:defRPr>
            </a:lvl8pPr>
            <a:lvl9pPr>
              <a:defRPr sz="20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dirty="0">
              <a:uFillTx/>
            </a:endParaRP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smtClean="0">
                <a:uFillTx/>
              </a:rPr>
              <a:t>Click to edit Master text styles</a:t>
            </a:r>
          </a:p>
        </p:txBody>
      </p:sp>
      <p:sp>
        <p:nvSpPr>
          <p:cNvPr id="15" name="Date Placeholder 14"/>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16" name="Slide Number Placeholder 15"/>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17" name="Footer Placeholder 16"/>
          <p:cNvSpPr>
            <a:spLocks noGrp="1"/>
          </p:cNvSpPr>
          <p:nvPr>
            <p:ph type="ftr" sz="quarter" idx="12"/>
          </p:nvPr>
        </p:nvSpPr>
        <p:spPr/>
        <p:txBody>
          <a:bodyPr/>
          <a:lstStyle/>
          <a:p>
            <a:endParaRPr lang="en-US">
              <a:uFillTx/>
            </a:endParaRPr>
          </a:p>
        </p:txBody>
      </p:sp>
      <p:sp>
        <p:nvSpPr>
          <p:cNvPr id="18" name="Title 17"/>
          <p:cNvSpPr>
            <a:spLocks noGrp="1"/>
          </p:cNvSpPr>
          <p:nvPr>
            <p:ph type="title"/>
          </p:nvPr>
        </p:nvSpPr>
        <p:spPr/>
        <p:txBody>
          <a:bodyPr/>
          <a:lstStyle/>
          <a:p>
            <a:r>
              <a:rPr lang="en-US" smtClean="0">
                <a:uFillTx/>
              </a:rPr>
              <a:t>Click to edit Master title style</a:t>
            </a:r>
            <a:endParaRPr 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srgbClr val="000000">
                <a:alpha val="15000"/>
              </a:srgbClr>
            </a:outerShdw>
          </a:effectLst>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smtClean="0">
                <a:uFillTx/>
              </a:rPr>
              <a:t>Click icon to add picture</a:t>
            </a:r>
            <a:endParaRPr lang="en-US">
              <a:uFillTx/>
            </a:endParaRP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smtClean="0">
                <a:uFillTx/>
              </a:rPr>
              <a:t>Click to edit Master text styles</a:t>
            </a:r>
          </a:p>
        </p:txBody>
      </p:sp>
      <p:sp>
        <p:nvSpPr>
          <p:cNvPr id="9" name="TextBox 8"/>
          <p:cNvSpPr txBox="1">
            <a:spLocks/>
          </p:cNvSpPr>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uFillTx/>
                <a:latin typeface="+mn-lt"/>
              </a:rPr>
              <a:t>{</a:t>
            </a:r>
            <a:endParaRPr lang="en-US" sz="6000" dirty="0">
              <a:effectLst>
                <a:outerShdw blurRad="38100" dist="38100" dir="2700000" algn="tl">
                  <a:srgbClr val="000000">
                    <a:alpha val="43137"/>
                  </a:srgbClr>
                </a:outerShdw>
              </a:effectLst>
              <a:uFillTx/>
              <a:latin typeface="+mn-lt"/>
            </a:endParaRPr>
          </a:p>
        </p:txBody>
      </p:sp>
      <p:sp>
        <p:nvSpPr>
          <p:cNvPr id="11" name="Title 10"/>
          <p:cNvSpPr>
            <a:spLocks noGrp="1"/>
          </p:cNvSpPr>
          <p:nvPr>
            <p:ph type="title"/>
          </p:nvPr>
        </p:nvSpPr>
        <p:spPr/>
        <p:txBody>
          <a:bodyPr/>
          <a:lstStyle/>
          <a:p>
            <a:r>
              <a:rPr lang="en-US" smtClean="0">
                <a:uFillTx/>
              </a:rPr>
              <a:t>Click to edit Master title style</a:t>
            </a:r>
            <a:endParaRPr lang="en-US">
              <a:uFillTx/>
            </a:endParaRPr>
          </a:p>
        </p:txBody>
      </p:sp>
      <p:sp>
        <p:nvSpPr>
          <p:cNvPr id="13" name="Date Placeholder 12"/>
          <p:cNvSpPr>
            <a:spLocks noGrp="1"/>
          </p:cNvSpPr>
          <p:nvPr>
            <p:ph type="dt" sz="half" idx="10"/>
          </p:nvPr>
        </p:nvSpPr>
        <p:spPr/>
        <p:txBody>
          <a:bodyPr/>
          <a:lstStyle/>
          <a:p>
            <a:fld id="{2FD68170-D037-40DA-BFAF-86CAC6086FE0}" type="datetimeFigureOut">
              <a:rPr lang="en-US" smtClean="0">
                <a:uFillTx/>
              </a:rPr>
              <a:t>12/18/2016</a:t>
            </a:fld>
            <a:endParaRPr lang="en-US">
              <a:uFillTx/>
            </a:endParaRPr>
          </a:p>
        </p:txBody>
      </p:sp>
      <p:sp>
        <p:nvSpPr>
          <p:cNvPr id="14" name="Slide Number Placeholder 13"/>
          <p:cNvSpPr>
            <a:spLocks noGrp="1"/>
          </p:cNvSpPr>
          <p:nvPr>
            <p:ph type="sldNum" sz="quarter" idx="11"/>
          </p:nvPr>
        </p:nvSpPr>
        <p:spPr/>
        <p:txBody>
          <a:bodyPr/>
          <a:lstStyle/>
          <a:p>
            <a:fld id="{71546F44-0236-430C-B5E0-FC46F5FECD67}" type="slidenum">
              <a:rPr lang="en-US" smtClean="0">
                <a:uFillTx/>
              </a:rPr>
              <a:t>‹#›</a:t>
            </a:fld>
            <a:endParaRPr lang="en-US">
              <a:uFillTx/>
            </a:endParaRPr>
          </a:p>
        </p:txBody>
      </p:sp>
      <p:sp>
        <p:nvSpPr>
          <p:cNvPr id="15" name="Footer Placeholder 14"/>
          <p:cNvSpPr>
            <a:spLocks noGrp="1"/>
          </p:cNvSpPr>
          <p:nvPr>
            <p:ph type="ftr" sz="quarter" idx="12"/>
          </p:nvPr>
        </p:nvSpPr>
        <p:spPr/>
        <p:txBody>
          <a:bodyPr/>
          <a:lstStyle/>
          <a:p>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a:spLocks/>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8" name="Oval 7"/>
          <p:cNvSpPr>
            <a:spLocks/>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9" name="Oval 8"/>
          <p:cNvSpPr>
            <a:spLocks/>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0" name="Oval 9"/>
          <p:cNvSpPr>
            <a:spLocks/>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uFillTx/>
              </a:rPr>
              <a:t>Click to edit Master title style</a:t>
            </a:r>
            <a:endParaRPr lang="en-US" dirty="0">
              <a:uFillTx/>
            </a:endParaRP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dirty="0">
              <a:uFillTx/>
            </a:endParaRP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uFillTx/>
              </a:defRPr>
            </a:lvl1pPr>
          </a:lstStyle>
          <a:p>
            <a:fld id="{2FD68170-D037-40DA-BFAF-86CAC6086FE0}" type="datetimeFigureOut">
              <a:rPr lang="en-US" smtClean="0">
                <a:uFillTx/>
              </a:rPr>
              <a:t>12/18/2016</a:t>
            </a:fld>
            <a:endParaRPr lang="en-US">
              <a:uFillTx/>
            </a:endParaRP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uFillTx/>
              </a:defRPr>
            </a:lvl1pPr>
          </a:lstStyle>
          <a:p>
            <a:endParaRPr lang="en-US">
              <a:uFillTx/>
            </a:endParaRP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uFillTx/>
              </a:defRPr>
            </a:lvl1pPr>
          </a:lstStyle>
          <a:p>
            <a:fld id="{71546F44-0236-430C-B5E0-FC46F5FECD67}" type="slidenum">
              <a:rPr lang="en-US" smtClean="0">
                <a:uFillTx/>
              </a:rPr>
              <a:t>‹#›</a:t>
            </a:fld>
            <a:endParaRPr lang="en-US">
              <a:uFillTx/>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uFillTx/>
          <a:latin typeface="+mj-lt"/>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uFillTx/>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uFillTx/>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uFillTx/>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uFillTx/>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uFillTx/>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uFillTx/>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uFillTx/>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uFillTx/>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543800" cy="2152650"/>
          </a:xfrm>
        </p:spPr>
        <p:txBody>
          <a:bodyPr/>
          <a:lstStyle/>
          <a:p>
            <a:r>
              <a:rPr lang="en-US" dirty="0" smtClean="0">
                <a:solidFill>
                  <a:srgbClr val="32FF64"/>
                </a:solidFill>
                <a:uFillTx/>
              </a:rPr>
              <a:t>MILLION CITY -</a:t>
            </a:r>
            <a:r>
              <a:rPr lang="en-US" dirty="0" smtClean="0">
                <a:solidFill>
                  <a:srgbClr val="00B050"/>
                </a:solidFill>
                <a:uFillTx/>
              </a:rPr>
              <a:t/>
            </a:r>
            <a:br>
              <a:rPr lang="en-US" dirty="0" smtClean="0">
                <a:solidFill>
                  <a:srgbClr val="00B050"/>
                </a:solidFill>
                <a:uFillTx/>
              </a:rPr>
            </a:br>
            <a:r>
              <a:rPr lang="en-US" sz="4000" dirty="0" smtClean="0">
                <a:solidFill>
                  <a:srgbClr val="0070C0"/>
                </a:solidFill>
                <a:uFillTx/>
              </a:rPr>
              <a:t>Your </a:t>
            </a:r>
            <a:r>
              <a:rPr lang="en-US" sz="3600" dirty="0" smtClean="0">
                <a:solidFill>
                  <a:srgbClr val="0070C0"/>
                </a:solidFill>
                <a:uFillTx/>
              </a:rPr>
              <a:t>Old School Game Center( )</a:t>
            </a:r>
            <a:endParaRPr lang="en-US" sz="3600" dirty="0">
              <a:solidFill>
                <a:srgbClr val="0070C0"/>
              </a:solidFill>
              <a:uFillTx/>
            </a:endParaRPr>
          </a:p>
        </p:txBody>
      </p:sp>
      <p:sp>
        <p:nvSpPr>
          <p:cNvPr id="3" name="Subtitle 2"/>
          <p:cNvSpPr>
            <a:spLocks noGrp="1"/>
          </p:cNvSpPr>
          <p:nvPr>
            <p:ph type="subTitle" idx="1"/>
          </p:nvPr>
        </p:nvSpPr>
        <p:spPr/>
        <p:txBody>
          <a:bodyPr>
            <a:normAutofit/>
          </a:bodyPr>
          <a:lstStyle/>
          <a:p>
            <a:r>
              <a:rPr lang="en-US" dirty="0" smtClean="0">
                <a:uFillTx/>
              </a:rPr>
              <a:t> </a:t>
            </a:r>
            <a:r>
              <a:rPr lang="en-US" b="1" dirty="0" err="1" smtClean="0">
                <a:uFillTx/>
              </a:rPr>
              <a:t>const</a:t>
            </a:r>
            <a:r>
              <a:rPr lang="en-US" b="1" dirty="0" smtClean="0">
                <a:uFillTx/>
              </a:rPr>
              <a:t> person </a:t>
            </a:r>
            <a:r>
              <a:rPr lang="en-US" dirty="0" smtClean="0">
                <a:uFillTx/>
              </a:rPr>
              <a:t>Ahmad, Jonathan, Bryan;  </a:t>
            </a:r>
            <a:endParaRPr lang="en-US" dirty="0">
              <a:uFillTx/>
            </a:endParaRPr>
          </a:p>
        </p:txBody>
      </p:sp>
      <p:sp>
        <p:nvSpPr>
          <p:cNvPr id="5" name="TextBox 4"/>
          <p:cNvSpPr txBox="1">
            <a:spLocks/>
          </p:cNvSpPr>
          <p:nvPr/>
        </p:nvSpPr>
        <p:spPr>
          <a:xfrm>
            <a:off x="7010400" y="3124200"/>
            <a:ext cx="685800" cy="1107996"/>
          </a:xfrm>
          <a:prstGeom prst="rect">
            <a:avLst/>
          </a:prstGeom>
          <a:noFill/>
        </p:spPr>
        <p:txBody>
          <a:bodyPr wrap="square" rtlCol="0">
            <a:spAutoFit/>
          </a:bodyPr>
          <a:lstStyle/>
          <a:p>
            <a:r>
              <a:rPr lang="en-US" sz="6600" dirty="0" smtClean="0">
                <a:uFillTx/>
              </a:rPr>
              <a:t>}</a:t>
            </a:r>
            <a:endParaRPr lang="en-US" sz="6600" dirty="0">
              <a:uFillTx/>
            </a:endParaRPr>
          </a:p>
        </p:txBody>
      </p:sp>
      <p:pic>
        <p:nvPicPr>
          <p:cNvPr id="1026" name="Picture 2"/>
          <p:cNvPicPr>
            <a:picLocks noChangeAspect="1" noChangeArrowheads="1"/>
          </p:cNvPicPr>
          <p:nvPr/>
        </p:nvPicPr>
        <p:blipFill rotWithShape="1">
          <a:blip r:embed="rId2">
            <a:duotone>
              <a:schemeClr val="bg2">
                <a:shade val="45000"/>
                <a:satMod val="135000"/>
              </a:schemeClr>
              <a:srgbClr val="FFFFFF"/>
            </a:duotone>
          </a:blip>
          <a:srcRect t="30000" b="23332"/>
          <a:stretch/>
        </p:blipFill>
        <p:spPr bwMode="auto">
          <a:xfrm>
            <a:off x="1007165" y="4852795"/>
            <a:ext cx="6781800" cy="1219200"/>
          </a:xfrm>
          <a:prstGeom prst="rect">
            <a:avLst/>
          </a:prstGeom>
          <a:noFill/>
          <a:ln>
            <a:noFill/>
          </a:ln>
          <a:effectLst>
            <a:glow rad="127000">
              <a:srgbClr val="FFFF00"/>
            </a:glow>
            <a:outerShdw blurRad="50800" dist="152400" dir="19200000" algn="bl" rotWithShape="0">
              <a:srgbClr val="000000">
                <a:alpha val="49000"/>
              </a:srgbClr>
            </a:outerShdw>
            <a:reflection blurRad="88900" stA="75000" endPos="64000" dist="50800" dir="5400000" sy="-100000" algn="bl" rotWithShape="0"/>
            <a:softEdge rad="254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a:uFillTx/>
              </a:rPr>
              <a:t>This is a simple program which the user must guess a word.</a:t>
            </a:r>
            <a:endParaRPr lang="en-US">
              <a:uFillTx/>
            </a:endParaRPr>
          </a:p>
          <a:p>
            <a:r>
              <a:rPr>
                <a:uFillTx/>
              </a:rPr>
              <a:t>The word is randomly chosen from a random library which consist of 3 different categories.
</a:t>
            </a:r>
            <a:endParaRPr lang="en-US">
              <a:uFillTx/>
            </a:endParaRPr>
          </a:p>
          <a:p>
            <a:endParaRPr>
              <a:uFillTx/>
            </a:endParaRPr>
          </a:p>
          <a:p>
            <a:r>
              <a:rPr>
                <a:uFillTx/>
              </a:rPr>
              <a:t>Fruits , Olympic Sports , and Music generes</a:t>
            </a:r>
          </a:p>
        </p:txBody>
      </p:sp>
      <p:sp>
        <p:nvSpPr>
          <p:cNvPr id="3" name="Title 2"/>
          <p:cNvSpPr>
            <a:spLocks noGrp="1"/>
          </p:cNvSpPr>
          <p:nvPr>
            <p:ph type="title"/>
          </p:nvPr>
        </p:nvSpPr>
        <p:spPr/>
        <p:txBody>
          <a:bodyPr/>
          <a:lstStyle/>
          <a:p>
            <a:r>
              <a:rPr lang="en-US">
                <a:uFillTx/>
              </a:rPr>
              <a:t>Hangman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a:uFillTx/>
              </a:rPr>
              <a:t>I use a random number algorithm that chooses the word.</a:t>
            </a:r>
            <a:endParaRPr lang="en-US">
              <a:uFillTx/>
            </a:endParaRPr>
          </a:p>
          <a:p>
            <a:r>
              <a:rPr>
                <a:uFillTx/>
              </a:rPr>
              <a:t>There is no answer key so there is no way to know for sure what the word is.
</a:t>
            </a:r>
            <a:endParaRPr lang="en-US">
              <a:uFillTx/>
            </a:endParaRPr>
          </a:p>
          <a:p>
            <a:endParaRPr>
              <a:uFillTx/>
            </a:endParaRPr>
          </a:p>
          <a:p>
            <a:endParaRPr>
              <a:uFillTx/>
            </a:endParaRPr>
          </a:p>
        </p:txBody>
      </p:sp>
      <p:sp>
        <p:nvSpPr>
          <p:cNvPr id="3" name="Title 2"/>
          <p:cNvSpPr>
            <a:spLocks noGrp="1"/>
          </p:cNvSpPr>
          <p:nvPr>
            <p:ph type="title"/>
          </p:nvPr>
        </p:nvSpPr>
        <p:spPr/>
        <p:txBody>
          <a:bodyPr/>
          <a:lstStyle/>
          <a:p>
            <a:r>
              <a:rPr lang="en-US">
                <a:uFillTx/>
              </a:rPr>
              <a:t>Hangman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uFillTx/>
              </a:rPr>
              <a:t>If I had a bit more time these would be the things I would have concidered.</a:t>
            </a:r>
          </a:p>
          <a:p>
            <a:endParaRPr lang="en-US">
              <a:uFillTx/>
            </a:endParaRPr>
          </a:p>
          <a:p>
            <a:r>
              <a:rPr lang="en-US">
                <a:uFillTx/>
              </a:rPr>
              <a:t>Allowing PvP </a:t>
            </a:r>
          </a:p>
          <a:p>
            <a:r>
              <a:rPr lang="en-US">
                <a:uFillTx/>
              </a:rPr>
              <a:t>Allow player to choose between categories </a:t>
            </a:r>
          </a:p>
          <a:p>
            <a:r>
              <a:rPr lang="en-US">
                <a:uFillTx/>
              </a:rPr>
              <a:t>Add a hang man diagram </a:t>
            </a:r>
          </a:p>
          <a:p>
            <a:r>
              <a:rPr lang="en-US">
                <a:uFillTx/>
              </a:rPr>
              <a:t>Display letters users have guessed already .</a:t>
            </a:r>
          </a:p>
        </p:txBody>
      </p:sp>
      <p:sp>
        <p:nvSpPr>
          <p:cNvPr id="3" name="Title 2"/>
          <p:cNvSpPr>
            <a:spLocks noGrp="1"/>
          </p:cNvSpPr>
          <p:nvPr>
            <p:ph type="title"/>
          </p:nvPr>
        </p:nvSpPr>
        <p:spPr/>
        <p:txBody>
          <a:bodyPr/>
          <a:lstStyle/>
          <a:p>
            <a:r>
              <a:rPr lang="en-US">
                <a:uFillTx/>
              </a:rPr>
              <a:t>Hangman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842665"/>
            <a:ext cx="6096000" cy="3657599"/>
          </a:xfrm>
        </p:spPr>
        <p:txBody>
          <a:bodyPr/>
          <a:lstStyle/>
          <a:p>
            <a:r>
              <a:rPr lang="en-US" dirty="0" smtClean="0">
                <a:uFillTx/>
              </a:rPr>
              <a:t>User friendly environment to play 3 classic board games on your computer</a:t>
            </a:r>
          </a:p>
          <a:p>
            <a:r>
              <a:rPr lang="en-US" dirty="0" smtClean="0">
                <a:uFillTx/>
              </a:rPr>
              <a:t>Uses the C++ console interface and keyboard for I/O</a:t>
            </a:r>
          </a:p>
          <a:p>
            <a:r>
              <a:rPr lang="en-US" dirty="0" smtClean="0">
                <a:uFillTx/>
              </a:rPr>
              <a:t>Program will be interactive and dynamic - navigating menus, displaying instructions, and creating virtual game boards</a:t>
            </a:r>
          </a:p>
          <a:p>
            <a:r>
              <a:rPr lang="en-US" dirty="0" smtClean="0">
                <a:uFillTx/>
              </a:rPr>
              <a:t>Player can choose to play Tic Tac To, Hangman, or number chicken, or all 3, all day if he wants to.</a:t>
            </a:r>
            <a:endParaRPr lang="en-US" dirty="0">
              <a:uFillTx/>
            </a:endParaRPr>
          </a:p>
        </p:txBody>
      </p:sp>
      <p:sp>
        <p:nvSpPr>
          <p:cNvPr id="3" name="Title 2"/>
          <p:cNvSpPr>
            <a:spLocks noGrp="1"/>
          </p:cNvSpPr>
          <p:nvPr>
            <p:ph type="title"/>
          </p:nvPr>
        </p:nvSpPr>
        <p:spPr/>
        <p:txBody>
          <a:bodyPr/>
          <a:lstStyle/>
          <a:p>
            <a:r>
              <a:rPr lang="en-US" sz="3600" u="sng" dirty="0" smtClean="0">
                <a:uFillTx/>
              </a:rPr>
              <a:t>Project Overview</a:t>
            </a:r>
            <a:endParaRPr lang="en-US" sz="3600" u="sng" dirty="0">
              <a:uFillTx/>
            </a:endParaRPr>
          </a:p>
        </p:txBody>
      </p:sp>
      <p:sp>
        <p:nvSpPr>
          <p:cNvPr id="5" name="TextBox 4"/>
          <p:cNvSpPr txBox="1">
            <a:spLocks/>
          </p:cNvSpPr>
          <p:nvPr/>
        </p:nvSpPr>
        <p:spPr>
          <a:xfrm>
            <a:off x="2209800" y="387096"/>
            <a:ext cx="3657600" cy="461665"/>
          </a:xfrm>
          <a:prstGeom prst="rect">
            <a:avLst/>
          </a:prstGeom>
          <a:noFill/>
        </p:spPr>
        <p:txBody>
          <a:bodyPr wrap="square" rtlCol="0">
            <a:spAutoFit/>
          </a:bodyPr>
          <a:lstStyle/>
          <a:p>
            <a:r>
              <a:rPr lang="en-US" sz="2400" b="1" dirty="0" smtClean="0">
                <a:solidFill>
                  <a:srgbClr val="00B050"/>
                </a:solidFill>
                <a:uFillTx/>
              </a:rPr>
              <a:t>About The Application:</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842665"/>
            <a:ext cx="6248400" cy="4186535"/>
          </a:xfrm>
        </p:spPr>
        <p:txBody>
          <a:bodyPr>
            <a:normAutofit/>
          </a:bodyPr>
          <a:lstStyle/>
          <a:p>
            <a:r>
              <a:rPr lang="en-US" dirty="0" smtClean="0">
                <a:uFillTx/>
              </a:rPr>
              <a:t>Our goal was to have multiple components and options within the application:</a:t>
            </a:r>
          </a:p>
          <a:p>
            <a:pPr lvl="1"/>
            <a:r>
              <a:rPr lang="en-US" dirty="0" smtClean="0">
                <a:uFillTx/>
              </a:rPr>
              <a:t>Such as, the option to play against the computer or against another person</a:t>
            </a:r>
          </a:p>
          <a:p>
            <a:pPr lvl="1"/>
            <a:r>
              <a:rPr lang="en-US" dirty="0" smtClean="0">
                <a:uFillTx/>
              </a:rPr>
              <a:t>to choose categories, and versions of each game</a:t>
            </a:r>
          </a:p>
          <a:p>
            <a:r>
              <a:rPr lang="en-US" dirty="0" smtClean="0">
                <a:uFillTx/>
              </a:rPr>
              <a:t>We also wanted to create logical, functional and practical gameplay.</a:t>
            </a:r>
          </a:p>
          <a:p>
            <a:r>
              <a:rPr lang="en-US" dirty="0" smtClean="0">
                <a:uFillTx/>
              </a:rPr>
              <a:t>In order to achieve this, we set out to minimize errors and handle user input carefully.</a:t>
            </a:r>
          </a:p>
          <a:p>
            <a:r>
              <a:rPr lang="en-US" dirty="0" smtClean="0">
                <a:uFillTx/>
              </a:rPr>
              <a:t>We wanted the games to be fair, fun, and easy to pick up and play, with built in directions</a:t>
            </a:r>
          </a:p>
        </p:txBody>
      </p:sp>
      <p:sp>
        <p:nvSpPr>
          <p:cNvPr id="3" name="Title 2"/>
          <p:cNvSpPr>
            <a:spLocks noGrp="1"/>
          </p:cNvSpPr>
          <p:nvPr>
            <p:ph type="title"/>
          </p:nvPr>
        </p:nvSpPr>
        <p:spPr/>
        <p:txBody>
          <a:bodyPr/>
          <a:lstStyle/>
          <a:p>
            <a:r>
              <a:rPr lang="en-US" sz="3600" u="sng" dirty="0" smtClean="0">
                <a:uFillTx/>
              </a:rPr>
              <a:t>Project Overview</a:t>
            </a:r>
            <a:endParaRPr lang="en-US" sz="3600" u="sng" dirty="0">
              <a:uFillTx/>
            </a:endParaRPr>
          </a:p>
        </p:txBody>
      </p:sp>
      <p:sp>
        <p:nvSpPr>
          <p:cNvPr id="5" name="TextBox 4"/>
          <p:cNvSpPr txBox="1">
            <a:spLocks/>
          </p:cNvSpPr>
          <p:nvPr/>
        </p:nvSpPr>
        <p:spPr>
          <a:xfrm>
            <a:off x="2209800" y="387096"/>
            <a:ext cx="4343400" cy="461665"/>
          </a:xfrm>
          <a:prstGeom prst="rect">
            <a:avLst/>
          </a:prstGeom>
          <a:noFill/>
        </p:spPr>
        <p:txBody>
          <a:bodyPr wrap="square" rtlCol="0">
            <a:spAutoFit/>
          </a:bodyPr>
          <a:lstStyle/>
          <a:p>
            <a:r>
              <a:rPr lang="en-US" sz="2400" b="1" dirty="0" smtClean="0">
                <a:solidFill>
                  <a:srgbClr val="00B050"/>
                </a:solidFill>
                <a:uFillTx/>
              </a:rPr>
              <a:t>Software Design Structure:</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842665"/>
            <a:ext cx="6477000" cy="4415135"/>
          </a:xfrm>
        </p:spPr>
        <p:txBody>
          <a:bodyPr>
            <a:normAutofit/>
          </a:bodyPr>
          <a:lstStyle/>
          <a:p>
            <a:r>
              <a:rPr lang="en-US" dirty="0" smtClean="0">
                <a:uFillTx/>
              </a:rPr>
              <a:t>Main menu will allow the user to </a:t>
            </a:r>
            <a:r>
              <a:rPr lang="en-US" dirty="0">
                <a:uFillTx/>
              </a:rPr>
              <a:t>c</a:t>
            </a:r>
            <a:r>
              <a:rPr lang="en-US" dirty="0" smtClean="0">
                <a:uFillTx/>
              </a:rPr>
              <a:t>hoose a game or exit the program</a:t>
            </a:r>
          </a:p>
          <a:p>
            <a:r>
              <a:rPr lang="en-US" dirty="0" smtClean="0">
                <a:uFillTx/>
              </a:rPr>
              <a:t>After each game, the user can choose to have a rematch or return to the main menu</a:t>
            </a:r>
          </a:p>
          <a:p>
            <a:r>
              <a:rPr lang="en-US" dirty="0" smtClean="0">
                <a:uFillTx/>
              </a:rPr>
              <a:t>In hindsight, we could have also added a way to exit (quit) any of the games in the middle</a:t>
            </a:r>
          </a:p>
          <a:p>
            <a:r>
              <a:rPr lang="en-US" dirty="0" smtClean="0">
                <a:uFillTx/>
              </a:rPr>
              <a:t>The screen will clear and refresh when navigating from one menu to another, and updating the game board.</a:t>
            </a:r>
          </a:p>
          <a:p>
            <a:r>
              <a:rPr lang="en-US" dirty="0" smtClean="0">
                <a:uFillTx/>
              </a:rPr>
              <a:t>For the most part, user input is validated and handled properly, but the this may not be quite ready to be published on the app store</a:t>
            </a:r>
          </a:p>
        </p:txBody>
      </p:sp>
      <p:sp>
        <p:nvSpPr>
          <p:cNvPr id="3" name="Title 2"/>
          <p:cNvSpPr>
            <a:spLocks noGrp="1"/>
          </p:cNvSpPr>
          <p:nvPr>
            <p:ph type="title"/>
          </p:nvPr>
        </p:nvSpPr>
        <p:spPr/>
        <p:txBody>
          <a:bodyPr/>
          <a:lstStyle/>
          <a:p>
            <a:r>
              <a:rPr lang="en-US" sz="3600" u="sng" dirty="0" smtClean="0">
                <a:uFillTx/>
              </a:rPr>
              <a:t>Project Overview</a:t>
            </a:r>
            <a:endParaRPr lang="en-US" sz="3600" u="sng" dirty="0">
              <a:uFillTx/>
            </a:endParaRPr>
          </a:p>
        </p:txBody>
      </p:sp>
      <p:sp>
        <p:nvSpPr>
          <p:cNvPr id="5" name="TextBox 4"/>
          <p:cNvSpPr txBox="1">
            <a:spLocks/>
          </p:cNvSpPr>
          <p:nvPr/>
        </p:nvSpPr>
        <p:spPr>
          <a:xfrm>
            <a:off x="2209800" y="387096"/>
            <a:ext cx="4343400" cy="461665"/>
          </a:xfrm>
          <a:prstGeom prst="rect">
            <a:avLst/>
          </a:prstGeom>
          <a:noFill/>
        </p:spPr>
        <p:txBody>
          <a:bodyPr wrap="square" rtlCol="0">
            <a:spAutoFit/>
          </a:bodyPr>
          <a:lstStyle/>
          <a:p>
            <a:r>
              <a:rPr lang="en-US" sz="2400" b="1" dirty="0" smtClean="0">
                <a:solidFill>
                  <a:srgbClr val="00B050"/>
                </a:solidFill>
                <a:uFillTx/>
              </a:rPr>
              <a:t>Software Design Structure:</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842665"/>
            <a:ext cx="6477000" cy="4415135"/>
          </a:xfrm>
        </p:spPr>
        <p:txBody>
          <a:bodyPr>
            <a:normAutofit/>
          </a:bodyPr>
          <a:lstStyle/>
          <a:p>
            <a:r>
              <a:rPr lang="en-US" dirty="0" smtClean="0">
                <a:uFillTx/>
              </a:rPr>
              <a:t>The main component of the Tic Tac To game plan was to have the user play against the computer</a:t>
            </a:r>
          </a:p>
          <a:p>
            <a:r>
              <a:rPr lang="en-US" dirty="0" smtClean="0">
                <a:uFillTx/>
              </a:rPr>
              <a:t>Initially, I wanted to add the option of playing one user against the other, but ran out of time.</a:t>
            </a:r>
          </a:p>
          <a:p>
            <a:r>
              <a:rPr lang="en-US" dirty="0" smtClean="0">
                <a:uFillTx/>
              </a:rPr>
              <a:t>Not to mention, that would not be as challenging or interesting</a:t>
            </a:r>
          </a:p>
          <a:p>
            <a:r>
              <a:rPr lang="en-US" dirty="0" smtClean="0">
                <a:uFillTx/>
              </a:rPr>
              <a:t>I wanted to create a very low end artificially intelligent program</a:t>
            </a:r>
          </a:p>
          <a:p>
            <a:r>
              <a:rPr lang="en-US" dirty="0" smtClean="0">
                <a:uFillTx/>
              </a:rPr>
              <a:t>The goal was that the computer would be a worthy adversary.  i.e. as good or better than the average person at TIC TAC TOE, so not I’ll admit, this is not West World</a:t>
            </a:r>
          </a:p>
        </p:txBody>
      </p:sp>
      <p:sp>
        <p:nvSpPr>
          <p:cNvPr id="3" name="Title 2"/>
          <p:cNvSpPr>
            <a:spLocks noGrp="1"/>
          </p:cNvSpPr>
          <p:nvPr>
            <p:ph type="title"/>
          </p:nvPr>
        </p:nvSpPr>
        <p:spPr/>
        <p:txBody>
          <a:bodyPr/>
          <a:lstStyle/>
          <a:p>
            <a:r>
              <a:rPr lang="en-US" sz="3600" u="sng" dirty="0" smtClean="0">
                <a:uFillTx/>
              </a:rPr>
              <a:t>Tic Tac To</a:t>
            </a:r>
            <a:endParaRPr lang="en-US" sz="3600" u="sng" dirty="0">
              <a:uFillTx/>
            </a:endParaRPr>
          </a:p>
        </p:txBody>
      </p:sp>
      <p:sp>
        <p:nvSpPr>
          <p:cNvPr id="5" name="TextBox 4"/>
          <p:cNvSpPr txBox="1">
            <a:spLocks/>
          </p:cNvSpPr>
          <p:nvPr/>
        </p:nvSpPr>
        <p:spPr>
          <a:xfrm>
            <a:off x="2209800" y="387096"/>
            <a:ext cx="4343400" cy="461665"/>
          </a:xfrm>
          <a:prstGeom prst="rect">
            <a:avLst/>
          </a:prstGeom>
          <a:noFill/>
        </p:spPr>
        <p:txBody>
          <a:bodyPr wrap="square" rtlCol="0">
            <a:spAutoFit/>
          </a:bodyPr>
          <a:lstStyle/>
          <a:p>
            <a:r>
              <a:rPr lang="en-US" sz="2400" b="1" dirty="0" smtClean="0">
                <a:solidFill>
                  <a:srgbClr val="00B050"/>
                </a:solidFill>
                <a:uFillTx/>
              </a:rPr>
              <a:t>Code design:</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35156" y="869169"/>
            <a:ext cx="6477000" cy="4415135"/>
          </a:xfrm>
        </p:spPr>
        <p:txBody>
          <a:bodyPr>
            <a:normAutofit/>
          </a:bodyPr>
          <a:lstStyle/>
          <a:p>
            <a:r>
              <a:rPr lang="en-US" dirty="0" smtClean="0">
                <a:uFillTx/>
              </a:rPr>
              <a:t>The tournament is best out of 3 (first to two)</a:t>
            </a:r>
          </a:p>
          <a:p>
            <a:r>
              <a:rPr lang="en-US" dirty="0" smtClean="0">
                <a:uFillTx/>
              </a:rPr>
              <a:t>First, I Added in a coin flip to decide who goes first at the start of the tournament.</a:t>
            </a:r>
          </a:p>
          <a:p>
            <a:r>
              <a:rPr lang="en-US" dirty="0" smtClean="0">
                <a:uFillTx/>
              </a:rPr>
              <a:t>The winner of the previous game will start the next game.  If it’s a tie, we flip a coin again.</a:t>
            </a:r>
          </a:p>
          <a:p>
            <a:r>
              <a:rPr lang="en-US" dirty="0" smtClean="0">
                <a:uFillTx/>
              </a:rPr>
              <a:t>The program keeps track of the score and so on.</a:t>
            </a:r>
          </a:p>
          <a:p>
            <a:r>
              <a:rPr lang="en-US" dirty="0" smtClean="0">
                <a:uFillTx/>
              </a:rPr>
              <a:t>The most significant chuck of code is the computer’s turn.</a:t>
            </a:r>
          </a:p>
          <a:p>
            <a:r>
              <a:rPr lang="en-US" dirty="0" smtClean="0">
                <a:uFillTx/>
              </a:rPr>
              <a:t>To make it more interesting, the computer’s first move is always random, but only if he gets to go first (by winning </a:t>
            </a:r>
            <a:r>
              <a:rPr lang="en-US" dirty="0" err="1" smtClean="0">
                <a:uFillTx/>
              </a:rPr>
              <a:t>coinflip</a:t>
            </a:r>
            <a:r>
              <a:rPr lang="en-US" dirty="0" smtClean="0">
                <a:uFillTx/>
              </a:rPr>
              <a:t>)</a:t>
            </a:r>
          </a:p>
        </p:txBody>
      </p:sp>
      <p:sp>
        <p:nvSpPr>
          <p:cNvPr id="3" name="Title 2"/>
          <p:cNvSpPr>
            <a:spLocks noGrp="1"/>
          </p:cNvSpPr>
          <p:nvPr>
            <p:ph type="title"/>
          </p:nvPr>
        </p:nvSpPr>
        <p:spPr/>
        <p:txBody>
          <a:bodyPr/>
          <a:lstStyle/>
          <a:p>
            <a:r>
              <a:rPr lang="en-US" sz="3600" u="sng" dirty="0" smtClean="0">
                <a:uFillTx/>
              </a:rPr>
              <a:t>Tic Tac To</a:t>
            </a:r>
            <a:endParaRPr lang="en-US" sz="3600" u="sng" dirty="0">
              <a:uFillTx/>
            </a:endParaRPr>
          </a:p>
        </p:txBody>
      </p:sp>
      <p:sp>
        <p:nvSpPr>
          <p:cNvPr id="5" name="TextBox 4"/>
          <p:cNvSpPr txBox="1">
            <a:spLocks/>
          </p:cNvSpPr>
          <p:nvPr/>
        </p:nvSpPr>
        <p:spPr>
          <a:xfrm>
            <a:off x="2209800" y="387096"/>
            <a:ext cx="4343400" cy="461665"/>
          </a:xfrm>
          <a:prstGeom prst="rect">
            <a:avLst/>
          </a:prstGeom>
          <a:noFill/>
        </p:spPr>
        <p:txBody>
          <a:bodyPr wrap="square" rtlCol="0">
            <a:spAutoFit/>
          </a:bodyPr>
          <a:lstStyle/>
          <a:p>
            <a:r>
              <a:rPr lang="en-US" sz="2400" b="1" dirty="0" smtClean="0">
                <a:solidFill>
                  <a:srgbClr val="00B050"/>
                </a:solidFill>
                <a:uFillTx/>
              </a:rPr>
              <a:t>Code design:</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842665"/>
            <a:ext cx="6477000" cy="4415135"/>
          </a:xfrm>
        </p:spPr>
        <p:txBody>
          <a:bodyPr>
            <a:normAutofit lnSpcReduction="10000"/>
          </a:bodyPr>
          <a:lstStyle/>
          <a:p>
            <a:r>
              <a:rPr lang="en-US" dirty="0" smtClean="0">
                <a:uFillTx/>
              </a:rPr>
              <a:t>…. But other than, his moves are logical. </a:t>
            </a:r>
          </a:p>
          <a:p>
            <a:r>
              <a:rPr lang="en-US" dirty="0" smtClean="0">
                <a:uFillTx/>
              </a:rPr>
              <a:t>I had a few basic Ideas to start out with about how the computer would figure out what to do.</a:t>
            </a:r>
          </a:p>
          <a:p>
            <a:r>
              <a:rPr lang="en-US" dirty="0" smtClean="0">
                <a:uFillTx/>
              </a:rPr>
              <a:t>I realized there were only so many situations that could arise due to the symmetry of the board and the simplicity of the game.</a:t>
            </a:r>
          </a:p>
          <a:p>
            <a:r>
              <a:rPr lang="en-US" dirty="0" smtClean="0">
                <a:uFillTx/>
              </a:rPr>
              <a:t>The challenge was to convert the simple human logic into code.</a:t>
            </a:r>
          </a:p>
          <a:p>
            <a:r>
              <a:rPr lang="en-US" dirty="0" smtClean="0">
                <a:uFillTx/>
              </a:rPr>
              <a:t>This was done through a function dedicated solely to logic which would use multiple arrays, variables, arithmetic, and decision statements to analyze the status of the board and choose the best possible moves  (actually by rating them)</a:t>
            </a:r>
          </a:p>
        </p:txBody>
      </p:sp>
      <p:sp>
        <p:nvSpPr>
          <p:cNvPr id="3" name="Title 2"/>
          <p:cNvSpPr>
            <a:spLocks noGrp="1"/>
          </p:cNvSpPr>
          <p:nvPr>
            <p:ph type="title"/>
          </p:nvPr>
        </p:nvSpPr>
        <p:spPr/>
        <p:txBody>
          <a:bodyPr/>
          <a:lstStyle/>
          <a:p>
            <a:r>
              <a:rPr lang="en-US" sz="3600" u="sng" dirty="0" smtClean="0">
                <a:uFillTx/>
              </a:rPr>
              <a:t>Tic Tac To</a:t>
            </a:r>
            <a:endParaRPr lang="en-US" sz="3600" u="sng" dirty="0">
              <a:uFillTx/>
            </a:endParaRPr>
          </a:p>
        </p:txBody>
      </p:sp>
      <p:sp>
        <p:nvSpPr>
          <p:cNvPr id="5" name="TextBox 4"/>
          <p:cNvSpPr txBox="1">
            <a:spLocks/>
          </p:cNvSpPr>
          <p:nvPr/>
        </p:nvSpPr>
        <p:spPr>
          <a:xfrm>
            <a:off x="2209800" y="387096"/>
            <a:ext cx="4343400" cy="461665"/>
          </a:xfrm>
          <a:prstGeom prst="rect">
            <a:avLst/>
          </a:prstGeom>
          <a:noFill/>
        </p:spPr>
        <p:txBody>
          <a:bodyPr wrap="square" rtlCol="0">
            <a:spAutoFit/>
          </a:bodyPr>
          <a:lstStyle/>
          <a:p>
            <a:r>
              <a:rPr lang="en-US" sz="2400" b="1" dirty="0" smtClean="0">
                <a:solidFill>
                  <a:srgbClr val="00B050"/>
                </a:solidFill>
                <a:uFillTx/>
              </a:rPr>
              <a:t>Code design:</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842665"/>
            <a:ext cx="6477000" cy="4415135"/>
          </a:xfrm>
        </p:spPr>
        <p:txBody>
          <a:bodyPr>
            <a:normAutofit/>
          </a:bodyPr>
          <a:lstStyle/>
          <a:p>
            <a:r>
              <a:rPr lang="en-US" dirty="0" smtClean="0">
                <a:uFillTx/>
              </a:rPr>
              <a:t>This program did not use pre-existing statistics to decide what move was the best,</a:t>
            </a:r>
          </a:p>
          <a:p>
            <a:r>
              <a:rPr lang="en-US" dirty="0" smtClean="0">
                <a:uFillTx/>
              </a:rPr>
              <a:t>It used logic to create its own statistics</a:t>
            </a:r>
          </a:p>
          <a:p>
            <a:r>
              <a:rPr lang="en-US" dirty="0" smtClean="0">
                <a:uFillTx/>
              </a:rPr>
              <a:t>Essentially, the value of each available spot was analyzed by the status of the game board at the time: what is in the column or row?</a:t>
            </a:r>
          </a:p>
          <a:p>
            <a:r>
              <a:rPr lang="en-US" dirty="0" smtClean="0">
                <a:uFillTx/>
              </a:rPr>
              <a:t>How can I help myself, or hurt my </a:t>
            </a:r>
            <a:r>
              <a:rPr lang="en-US" dirty="0" err="1" smtClean="0">
                <a:uFillTx/>
              </a:rPr>
              <a:t>openent</a:t>
            </a:r>
            <a:r>
              <a:rPr lang="en-US" dirty="0" smtClean="0">
                <a:uFillTx/>
              </a:rPr>
              <a:t>, or both?, even better</a:t>
            </a:r>
          </a:p>
          <a:p>
            <a:r>
              <a:rPr lang="en-US" dirty="0" smtClean="0">
                <a:uFillTx/>
              </a:rPr>
              <a:t>But it’s much easier to explain it from the thought process I used from the point of view of the computer</a:t>
            </a:r>
          </a:p>
        </p:txBody>
      </p:sp>
      <p:sp>
        <p:nvSpPr>
          <p:cNvPr id="3" name="Title 2"/>
          <p:cNvSpPr>
            <a:spLocks noGrp="1"/>
          </p:cNvSpPr>
          <p:nvPr>
            <p:ph type="title"/>
          </p:nvPr>
        </p:nvSpPr>
        <p:spPr/>
        <p:txBody>
          <a:bodyPr/>
          <a:lstStyle/>
          <a:p>
            <a:r>
              <a:rPr lang="en-US" sz="3600" u="sng" dirty="0" smtClean="0">
                <a:uFillTx/>
              </a:rPr>
              <a:t>Tic Tac To</a:t>
            </a:r>
            <a:endParaRPr lang="en-US" sz="3600" u="sng" dirty="0">
              <a:uFillTx/>
            </a:endParaRPr>
          </a:p>
        </p:txBody>
      </p:sp>
      <p:sp>
        <p:nvSpPr>
          <p:cNvPr id="5" name="TextBox 4"/>
          <p:cNvSpPr txBox="1">
            <a:spLocks/>
          </p:cNvSpPr>
          <p:nvPr/>
        </p:nvSpPr>
        <p:spPr>
          <a:xfrm>
            <a:off x="2209800" y="387096"/>
            <a:ext cx="4343400" cy="461665"/>
          </a:xfrm>
          <a:prstGeom prst="rect">
            <a:avLst/>
          </a:prstGeom>
          <a:noFill/>
        </p:spPr>
        <p:txBody>
          <a:bodyPr wrap="square" rtlCol="0">
            <a:spAutoFit/>
          </a:bodyPr>
          <a:lstStyle/>
          <a:p>
            <a:r>
              <a:rPr lang="en-US" sz="2400" b="1" dirty="0" smtClean="0">
                <a:solidFill>
                  <a:srgbClr val="00B050"/>
                </a:solidFill>
                <a:uFillTx/>
              </a:rPr>
              <a:t>Code design:</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9800" y="842665"/>
            <a:ext cx="6477000" cy="4415135"/>
          </a:xfrm>
        </p:spPr>
        <p:txBody>
          <a:bodyPr>
            <a:normAutofit/>
          </a:bodyPr>
          <a:lstStyle/>
          <a:p>
            <a:r>
              <a:rPr lang="en-US" dirty="0" smtClean="0">
                <a:uFillTx/>
              </a:rPr>
              <a:t>There are a lot of functions and arrays in the program, so it could take me a while to explain them all.</a:t>
            </a:r>
          </a:p>
          <a:p>
            <a:r>
              <a:rPr lang="en-US" dirty="0" smtClean="0">
                <a:uFillTx/>
              </a:rPr>
              <a:t>But please feel free to ask any specific questions or to look at any of the code.</a:t>
            </a:r>
          </a:p>
          <a:p>
            <a:r>
              <a:rPr lang="en-US" dirty="0" smtClean="0">
                <a:uFillTx/>
              </a:rPr>
              <a:t>Also, I won’t be upset if you have any type of input, I want this code to be scrutinized.</a:t>
            </a:r>
          </a:p>
          <a:p>
            <a:r>
              <a:rPr lang="en-US" dirty="0" smtClean="0">
                <a:uFillTx/>
              </a:rPr>
              <a:t>Were going to need a volunteer to challenge the computer in our demonstration.</a:t>
            </a:r>
          </a:p>
          <a:p>
            <a:r>
              <a:rPr lang="en-US" dirty="0" smtClean="0">
                <a:uFillTx/>
              </a:rPr>
              <a:t>There is obviously a lot of room for improvement in the interface and usability aspect of the design</a:t>
            </a:r>
          </a:p>
        </p:txBody>
      </p:sp>
      <p:sp>
        <p:nvSpPr>
          <p:cNvPr id="3" name="Title 2"/>
          <p:cNvSpPr>
            <a:spLocks noGrp="1"/>
          </p:cNvSpPr>
          <p:nvPr>
            <p:ph type="title"/>
          </p:nvPr>
        </p:nvSpPr>
        <p:spPr/>
        <p:txBody>
          <a:bodyPr/>
          <a:lstStyle/>
          <a:p>
            <a:r>
              <a:rPr lang="en-US" sz="3600" u="sng" dirty="0" smtClean="0">
                <a:uFillTx/>
              </a:rPr>
              <a:t>Tic Tac To</a:t>
            </a:r>
            <a:endParaRPr lang="en-US" sz="3600" u="sng" dirty="0">
              <a:uFillTx/>
            </a:endParaRPr>
          </a:p>
        </p:txBody>
      </p:sp>
      <p:sp>
        <p:nvSpPr>
          <p:cNvPr id="5" name="TextBox 4"/>
          <p:cNvSpPr txBox="1">
            <a:spLocks/>
          </p:cNvSpPr>
          <p:nvPr/>
        </p:nvSpPr>
        <p:spPr>
          <a:xfrm>
            <a:off x="2209800" y="387096"/>
            <a:ext cx="4343400" cy="461665"/>
          </a:xfrm>
          <a:prstGeom prst="rect">
            <a:avLst/>
          </a:prstGeom>
          <a:noFill/>
        </p:spPr>
        <p:txBody>
          <a:bodyPr wrap="square" rtlCol="0">
            <a:spAutoFit/>
          </a:bodyPr>
          <a:lstStyle/>
          <a:p>
            <a:r>
              <a:rPr lang="en-US" sz="2400" b="1" dirty="0" smtClean="0">
                <a:solidFill>
                  <a:srgbClr val="00B050"/>
                </a:solidFill>
                <a:uFillTx/>
              </a:rPr>
              <a:t>Code design:</a:t>
            </a:r>
            <a:endParaRPr lang="en-US" sz="2400" b="1" dirty="0">
              <a:solidFill>
                <a:srgbClr val="00B050"/>
              </a:solidFill>
              <a:uFillTx/>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96</TotalTime>
  <Words>916</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Elemental</vt:lpstr>
      <vt:lpstr>MILLION CITY - Your Old School Game Center( )</vt:lpstr>
      <vt:lpstr>Project Overview</vt:lpstr>
      <vt:lpstr>Project Overview</vt:lpstr>
      <vt:lpstr>Project Overview</vt:lpstr>
      <vt:lpstr>Tic Tac To</vt:lpstr>
      <vt:lpstr>Tic Tac To</vt:lpstr>
      <vt:lpstr>Tic Tac To</vt:lpstr>
      <vt:lpstr>Tic Tac To</vt:lpstr>
      <vt:lpstr>Tic Tac To</vt:lpstr>
      <vt:lpstr>Hangman</vt:lpstr>
      <vt:lpstr>Hangman</vt:lpstr>
      <vt:lpstr>Hangman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MILLION CITY - Your Old School Game Center( )</dc:title>
  <dc:creator>Jonathan Morcos</dc:creator>
  <cp:lastModifiedBy>Jonathan Morcos</cp:lastModifiedBy>
  <cp:revision>10</cp:revision>
  <dcterms:created xsi:type="dcterms:W3CDTF">2016-12-12T22:21:32Z</dcterms:created>
  <dcterms:modified xsi:type="dcterms:W3CDTF">2016-12-18T22:43:06Z</dcterms:modified>
</cp:coreProperties>
</file>