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Lista de Contactos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Jesús José Moreno Pérez</a:t>
            </a:r>
          </a:p>
          <a:p>
            <a:r>
              <a:rPr lang="es-MX" dirty="0" smtClean="0"/>
              <a:t>Héctor Ramón Frías de la Peña</a:t>
            </a:r>
          </a:p>
          <a:p>
            <a:r>
              <a:rPr lang="es-MX" dirty="0" smtClean="0"/>
              <a:t>Angel Mauricio Fuentes Sidas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SimpleCursorAdapter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142563"/>
            <a:ext cx="9905998" cy="3124201"/>
          </a:xfrm>
        </p:spPr>
        <p:txBody>
          <a:bodyPr>
            <a:normAutofit/>
          </a:bodyPr>
          <a:lstStyle/>
          <a:p>
            <a:r>
              <a:rPr lang="es-ES" sz="2800" dirty="0" smtClean="0">
                <a:effectLst/>
              </a:rPr>
              <a:t>Ad</a:t>
            </a:r>
            <a:r>
              <a:rPr lang="es-ES" sz="2800" dirty="0" smtClean="0">
                <a:effectLst/>
              </a:rPr>
              <a:t>aptador </a:t>
            </a:r>
            <a:r>
              <a:rPr lang="es-ES" sz="2800" dirty="0">
                <a:effectLst/>
              </a:rPr>
              <a:t>sencillo para alojar columnas de un cursor </a:t>
            </a:r>
            <a:r>
              <a:rPr lang="es-ES" sz="2800" dirty="0" smtClean="0">
                <a:effectLst/>
              </a:rPr>
              <a:t>a </a:t>
            </a:r>
            <a:r>
              <a:rPr lang="es-ES" sz="2800" dirty="0" err="1" smtClean="0">
                <a:effectLst/>
              </a:rPr>
              <a:t>TextViews</a:t>
            </a:r>
            <a:r>
              <a:rPr lang="es-ES" sz="2800" dirty="0" smtClean="0">
                <a:effectLst/>
              </a:rPr>
              <a:t> </a:t>
            </a:r>
            <a:r>
              <a:rPr lang="es-ES" sz="2800" dirty="0">
                <a:effectLst/>
              </a:rPr>
              <a:t>o </a:t>
            </a:r>
            <a:r>
              <a:rPr lang="es-ES" sz="2800" dirty="0" err="1">
                <a:effectLst/>
              </a:rPr>
              <a:t>ImageViews</a:t>
            </a:r>
            <a:r>
              <a:rPr lang="es-ES" sz="2800" dirty="0">
                <a:effectLst/>
              </a:rPr>
              <a:t> definidos en un </a:t>
            </a:r>
            <a:r>
              <a:rPr lang="es-ES" sz="2800" dirty="0" err="1">
                <a:effectLst/>
              </a:rPr>
              <a:t>arcihvo</a:t>
            </a:r>
            <a:r>
              <a:rPr lang="es-ES" sz="2800" dirty="0">
                <a:effectLst/>
              </a:rPr>
              <a:t> XML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49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Cursor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r>
              <a:rPr lang="es-ES" sz="2800" dirty="0">
                <a:effectLst/>
              </a:rPr>
              <a:t>Esta interfaz proporciona acceso de lectura y escritura aleatoriamente para el conjunto de resultados devuelto por una base de datos.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5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ContentResolver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976718"/>
            <a:ext cx="9905998" cy="3124201"/>
          </a:xfrm>
        </p:spPr>
        <p:txBody>
          <a:bodyPr>
            <a:normAutofit/>
          </a:bodyPr>
          <a:lstStyle/>
          <a:p>
            <a:r>
              <a:rPr lang="es-ES" sz="2800" dirty="0">
                <a:effectLst/>
              </a:rPr>
              <a:t>Esta clase proporciona acceso a las aplicaciones del modelo de contenido.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01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Permiso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5459" y="2156010"/>
            <a:ext cx="12213758" cy="312420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&lt;uses-permission </a:t>
            </a:r>
            <a:r>
              <a:rPr lang="en-US" sz="2800" dirty="0" err="1">
                <a:effectLst/>
              </a:rPr>
              <a:t>android:name</a:t>
            </a:r>
            <a:r>
              <a:rPr lang="en-US" sz="2800" dirty="0">
                <a:effectLst/>
              </a:rPr>
              <a:t>="</a:t>
            </a:r>
            <a:r>
              <a:rPr lang="en-US" sz="2800" dirty="0" err="1">
                <a:effectLst/>
              </a:rPr>
              <a:t>android.permission.READ_CONTACTS</a:t>
            </a:r>
            <a:r>
              <a:rPr lang="en-US" sz="2800" dirty="0" smtClean="0">
                <a:effectLst/>
              </a:rPr>
              <a:t>"/&gt;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9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966" y="24384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E</a:t>
            </a:r>
            <a:r>
              <a:rPr lang="en-US" sz="4800" dirty="0" err="1" smtClean="0"/>
              <a:t>jemplo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857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TC103457485[[fn=Malla]]</Template>
  <TotalTime>29</TotalTime>
  <Words>78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Malla</vt:lpstr>
      <vt:lpstr>Lista de Contactos  </vt:lpstr>
      <vt:lpstr>SimpleCursorAdapter</vt:lpstr>
      <vt:lpstr>Cursor</vt:lpstr>
      <vt:lpstr>ContentResolver </vt:lpstr>
      <vt:lpstr>Permiso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Fuentes Sidas</dc:creator>
  <cp:lastModifiedBy>hector frias</cp:lastModifiedBy>
  <cp:revision>6</cp:revision>
  <dcterms:created xsi:type="dcterms:W3CDTF">2014-05-07T03:27:46Z</dcterms:created>
  <dcterms:modified xsi:type="dcterms:W3CDTF">2014-05-07T04:39:44Z</dcterms:modified>
</cp:coreProperties>
</file>