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A30A-9E9C-4FCD-A998-8CED70723A2E}" type="datetimeFigureOut">
              <a:rPr lang="es-MX" smtClean="0"/>
              <a:t>12/11/2014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EEEFD-63A0-434C-9DBF-C76A7DF92A3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ILT140006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946377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albertrije</dc:creator>
  <cp:lastModifiedBy>albertrije</cp:lastModifiedBy>
  <cp:revision>1</cp:revision>
  <dcterms:created xsi:type="dcterms:W3CDTF">2014-11-12T23:49:15Z</dcterms:created>
  <dcterms:modified xsi:type="dcterms:W3CDTF">2014-11-12T23:49:29Z</dcterms:modified>
</cp:coreProperties>
</file>