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1F1C493-91E5-4F7E-9A52-76B4F80C2A54}" type="datetimeFigureOut">
              <a:rPr lang="es-MX" smtClean="0"/>
              <a:t>04/06/2014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9AC8EBC-2043-43A6-AAD6-2C5DF93D1A60}"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1F1C493-91E5-4F7E-9A52-76B4F80C2A54}" type="datetimeFigureOut">
              <a:rPr lang="es-MX" smtClean="0"/>
              <a:t>04/06/2014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9AC8EBC-2043-43A6-AAD6-2C5DF93D1A60}"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1F1C493-91E5-4F7E-9A52-76B4F80C2A54}" type="datetimeFigureOut">
              <a:rPr lang="es-MX" smtClean="0"/>
              <a:t>04/06/2014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9AC8EBC-2043-43A6-AAD6-2C5DF93D1A60}"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1F1C493-91E5-4F7E-9A52-76B4F80C2A54}" type="datetimeFigureOut">
              <a:rPr lang="es-MX" smtClean="0"/>
              <a:t>04/06/2014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9AC8EBC-2043-43A6-AAD6-2C5DF93D1A60}"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1F1C493-91E5-4F7E-9A52-76B4F80C2A54}" type="datetimeFigureOut">
              <a:rPr lang="es-MX" smtClean="0"/>
              <a:t>04/06/2014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9AC8EBC-2043-43A6-AAD6-2C5DF93D1A60}"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1F1C493-91E5-4F7E-9A52-76B4F80C2A54}" type="datetimeFigureOut">
              <a:rPr lang="es-MX" smtClean="0"/>
              <a:t>04/06/2014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9AC8EBC-2043-43A6-AAD6-2C5DF93D1A60}"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51F1C493-91E5-4F7E-9A52-76B4F80C2A54}" type="datetimeFigureOut">
              <a:rPr lang="es-MX" smtClean="0"/>
              <a:t>04/06/2014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9AC8EBC-2043-43A6-AAD6-2C5DF93D1A60}"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1F1C493-91E5-4F7E-9A52-76B4F80C2A54}" type="datetimeFigureOut">
              <a:rPr lang="es-MX" smtClean="0"/>
              <a:t>04/06/2014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9AC8EBC-2043-43A6-AAD6-2C5DF93D1A60}"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1C493-91E5-4F7E-9A52-76B4F80C2A54}" type="datetimeFigureOut">
              <a:rPr lang="es-MX" smtClean="0"/>
              <a:t>04/06/2014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9AC8EBC-2043-43A6-AAD6-2C5DF93D1A60}"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1F1C493-91E5-4F7E-9A52-76B4F80C2A54}" type="datetimeFigureOut">
              <a:rPr lang="es-MX" smtClean="0"/>
              <a:t>04/06/2014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9AC8EBC-2043-43A6-AAD6-2C5DF93D1A60}" type="slidenum">
              <a:rPr lang="es-MX" smtClean="0"/>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1F1C493-91E5-4F7E-9A52-76B4F80C2A54}" type="datetimeFigureOut">
              <a:rPr lang="es-MX" smtClean="0"/>
              <a:t>04/06/2014</a:t>
            </a:fld>
            <a:endParaRPr lang="es-MX"/>
          </a:p>
        </p:txBody>
      </p:sp>
      <p:sp>
        <p:nvSpPr>
          <p:cNvPr id="9" name="Slide Number Placeholder 8"/>
          <p:cNvSpPr>
            <a:spLocks noGrp="1"/>
          </p:cNvSpPr>
          <p:nvPr>
            <p:ph type="sldNum" sz="quarter" idx="11"/>
          </p:nvPr>
        </p:nvSpPr>
        <p:spPr/>
        <p:txBody>
          <a:bodyPr/>
          <a:lstStyle/>
          <a:p>
            <a:fld id="{99AC8EBC-2043-43A6-AAD6-2C5DF93D1A60}" type="slidenum">
              <a:rPr lang="es-MX" smtClean="0"/>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9AC8EBC-2043-43A6-AAD6-2C5DF93D1A60}" type="slidenum">
              <a:rPr lang="es-MX" smtClean="0"/>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1F1C493-91E5-4F7E-9A52-76B4F80C2A54}" type="datetimeFigureOut">
              <a:rPr lang="es-MX" smtClean="0"/>
              <a:t>04/06/2014</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err="1" smtClean="0"/>
              <a:t>TecAgenNews</a:t>
            </a:r>
            <a:endParaRPr lang="es-MX" dirty="0"/>
          </a:p>
        </p:txBody>
      </p:sp>
      <p:sp>
        <p:nvSpPr>
          <p:cNvPr id="3" name="2 Subtítulo"/>
          <p:cNvSpPr>
            <a:spLocks noGrp="1"/>
          </p:cNvSpPr>
          <p:nvPr>
            <p:ph type="subTitle" idx="1"/>
          </p:nvPr>
        </p:nvSpPr>
        <p:spPr/>
        <p:txBody>
          <a:bodyPr>
            <a:normAutofit fontScale="77500" lnSpcReduction="20000"/>
          </a:bodyPr>
          <a:lstStyle/>
          <a:p>
            <a:r>
              <a:rPr lang="en-US" dirty="0" err="1" smtClean="0"/>
              <a:t>Berenisse</a:t>
            </a:r>
            <a:r>
              <a:rPr lang="en-US" dirty="0" smtClean="0"/>
              <a:t> Nevarez Rivera</a:t>
            </a:r>
          </a:p>
          <a:p>
            <a:r>
              <a:rPr lang="en-US" dirty="0" smtClean="0"/>
              <a:t>Angel Mauricio Fuentes </a:t>
            </a:r>
            <a:r>
              <a:rPr lang="en-US" dirty="0" err="1" smtClean="0"/>
              <a:t>Sidas</a:t>
            </a:r>
            <a:endParaRPr lang="en-US" dirty="0" smtClean="0"/>
          </a:p>
          <a:p>
            <a:r>
              <a:rPr lang="en-US" dirty="0" smtClean="0"/>
              <a:t>Caleb Arturo Garcia Leal</a:t>
            </a:r>
          </a:p>
          <a:p>
            <a:r>
              <a:rPr lang="en-US" dirty="0" err="1" smtClean="0"/>
              <a:t>Jesús</a:t>
            </a:r>
            <a:r>
              <a:rPr lang="en-US" dirty="0" smtClean="0"/>
              <a:t> José Moreno Pérez</a:t>
            </a:r>
            <a:endParaRPr lang="es-MX" dirty="0"/>
          </a:p>
        </p:txBody>
      </p:sp>
    </p:spTree>
    <p:extLst>
      <p:ext uri="{BB962C8B-B14F-4D97-AF65-F5344CB8AC3E}">
        <p14:creationId xmlns:p14="http://schemas.microsoft.com/office/powerpoint/2010/main" val="805054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Problema</a:t>
            </a:r>
            <a:endParaRPr lang="es-MX" dirty="0"/>
          </a:p>
        </p:txBody>
      </p:sp>
      <p:sp>
        <p:nvSpPr>
          <p:cNvPr id="3" name="2 Marcador de contenido"/>
          <p:cNvSpPr>
            <a:spLocks noGrp="1"/>
          </p:cNvSpPr>
          <p:nvPr>
            <p:ph idx="1"/>
          </p:nvPr>
        </p:nvSpPr>
        <p:spPr/>
        <p:txBody>
          <a:bodyPr>
            <a:normAutofit/>
          </a:bodyPr>
          <a:lstStyle/>
          <a:p>
            <a:r>
              <a:rPr lang="es-MX" dirty="0"/>
              <a:t>Es una aplicación móvil para estudiantes del Instituto Tecnológico de Chihuahua II, que consiste en informar acerca de las actividades y noticias relevantes para los alumnos, esto con el objetivo de que los alumnos estén enterados de los eventos que ocurren en el tecnológico para que de esta manera puedan tanto participar como no pasar por alto fechas importantes, ya que en ocasiones ocurren acontecimientos importantes </a:t>
            </a:r>
            <a:r>
              <a:rPr lang="es-MX" dirty="0" smtClean="0"/>
              <a:t>en </a:t>
            </a:r>
            <a:r>
              <a:rPr lang="es-MX" dirty="0"/>
              <a:t>los cuales no se cuenta con suficiente presencia de alumnos en eventos del </a:t>
            </a:r>
            <a:r>
              <a:rPr lang="es-MX" dirty="0" smtClean="0"/>
              <a:t>instituto, </a:t>
            </a:r>
            <a:r>
              <a:rPr lang="es-MX" dirty="0"/>
              <a:t>es por eso que con la aplicación utilizada en el dispositivo móvil, será más fácil estar enterado de dichos eventos y de esta manera poder participar en ellos.</a:t>
            </a:r>
          </a:p>
          <a:p>
            <a:pPr marL="114300" indent="0">
              <a:buNone/>
            </a:pPr>
            <a:endParaRPr lang="es-MX" dirty="0"/>
          </a:p>
        </p:txBody>
      </p:sp>
    </p:spTree>
    <p:extLst>
      <p:ext uri="{BB962C8B-B14F-4D97-AF65-F5344CB8AC3E}">
        <p14:creationId xmlns:p14="http://schemas.microsoft.com/office/powerpoint/2010/main" val="3849619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Solución</a:t>
            </a:r>
            <a:endParaRPr lang="es-MX"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524" t="8217" r="35388" b="4515"/>
          <a:stretch/>
        </p:blipFill>
        <p:spPr bwMode="auto">
          <a:xfrm>
            <a:off x="2915816" y="979714"/>
            <a:ext cx="3397019" cy="573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644008" y="3356992"/>
            <a:ext cx="792088" cy="8640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80112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2051"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253" t="6494" r="35659" b="5476"/>
          <a:stretch/>
        </p:blipFill>
        <p:spPr bwMode="auto">
          <a:xfrm>
            <a:off x="4572000" y="260648"/>
            <a:ext cx="3562808" cy="6065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329" t="6845" r="35432" b="5202"/>
          <a:stretch/>
        </p:blipFill>
        <p:spPr bwMode="auto">
          <a:xfrm>
            <a:off x="539552" y="260648"/>
            <a:ext cx="3617844" cy="6121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1021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546" t="7164" r="35754" b="5555"/>
          <a:stretch/>
        </p:blipFill>
        <p:spPr bwMode="auto">
          <a:xfrm>
            <a:off x="179512" y="260648"/>
            <a:ext cx="3745860" cy="6407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5481" t="7021" r="35680" b="5776"/>
          <a:stretch/>
        </p:blipFill>
        <p:spPr bwMode="auto">
          <a:xfrm>
            <a:off x="4499992" y="280115"/>
            <a:ext cx="3755862" cy="638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30591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TotalTime>
  <Words>133</Words>
  <Application>Microsoft Office PowerPoint</Application>
  <PresentationFormat>Presentación en pantalla (4:3)</PresentationFormat>
  <Paragraphs>8</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Adyacencia</vt:lpstr>
      <vt:lpstr>TecAgenNews</vt:lpstr>
      <vt:lpstr>Problema</vt:lpstr>
      <vt:lpstr>Solución</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TecAgenNews</dc:title>
  <dc:creator>Jesus Moreno</dc:creator>
  <cp:lastModifiedBy>Jesus Moreno</cp:lastModifiedBy>
  <cp:revision>4</cp:revision>
  <dcterms:created xsi:type="dcterms:W3CDTF">2014-06-04T03:31:35Z</dcterms:created>
  <dcterms:modified xsi:type="dcterms:W3CDTF">2014-06-04T13:33:30Z</dcterms:modified>
</cp:coreProperties>
</file>