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4" r:id="rId3"/>
    <p:sldId id="259" r:id="rId4"/>
    <p:sldId id="315" r:id="rId5"/>
    <p:sldId id="285" r:id="rId6"/>
    <p:sldId id="313" r:id="rId7"/>
    <p:sldId id="314" r:id="rId8"/>
    <p:sldId id="312" r:id="rId9"/>
    <p:sldId id="318" r:id="rId10"/>
    <p:sldId id="319" r:id="rId11"/>
    <p:sldId id="317" r:id="rId12"/>
    <p:sldId id="320" r:id="rId13"/>
    <p:sldId id="316" r:id="rId14"/>
    <p:sldId id="31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62" d="100"/>
          <a:sy n="62" d="100"/>
        </p:scale>
        <p:origin x="90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https://www.geeksforgeeks.org/applying-lambda-functions-to-pandas-dataframe/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loans_full_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CEF-AAAE-44AF-82E6-FAB497C6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28B-64F3-4C25-81C4-4F4816EF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selecting variables that are the best predictors for what were trying to predict</a:t>
            </a:r>
          </a:p>
          <a:p>
            <a:endParaRPr lang="en-US" dirty="0"/>
          </a:p>
          <a:p>
            <a:r>
              <a:rPr lang="en-US" dirty="0"/>
              <a:t>Computation times are high if we have too many features, and too many features can lead to over-fitting</a:t>
            </a:r>
          </a:p>
        </p:txBody>
      </p:sp>
    </p:spTree>
    <p:extLst>
      <p:ext uri="{BB962C8B-B14F-4D97-AF65-F5344CB8AC3E}">
        <p14:creationId xmlns:p14="http://schemas.microsoft.com/office/powerpoint/2010/main" val="369639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1216-3E70-4FC9-9487-AB6A3F27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BC47-CC70-4F11-9C4C-723DA292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testing performance of a machine learning model</a:t>
            </a:r>
          </a:p>
          <a:p>
            <a:r>
              <a:rPr lang="en-US" dirty="0"/>
              <a:t>How we do this:</a:t>
            </a:r>
          </a:p>
          <a:p>
            <a:pPr lvl="1"/>
            <a:r>
              <a:rPr lang="en-US" dirty="0"/>
              <a:t>Train a model using a subset of the data</a:t>
            </a:r>
          </a:p>
          <a:p>
            <a:pPr lvl="1"/>
            <a:r>
              <a:rPr lang="en-US" dirty="0"/>
              <a:t>Test model performance using a different subset </a:t>
            </a:r>
          </a:p>
          <a:p>
            <a:pPr lvl="2"/>
            <a:r>
              <a:rPr lang="en-US" dirty="0"/>
              <a:t>With or 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37223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2B68F-D279-4F9E-B09A-573A975B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800"/>
              <a:t>Correlation Matrix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2 - How to Calculate a Correlation Matrix - Data Exploration for Machine  Learning | Vertica">
            <a:extLst>
              <a:ext uri="{FF2B5EF4-FFF2-40B4-BE49-F238E27FC236}">
                <a16:creationId xmlns:a16="http://schemas.microsoft.com/office/drawing/2014/main" id="{2A932FE5-BE3D-4591-B3A4-A76FE854A9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16" y="620720"/>
            <a:ext cx="6445357" cy="56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1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E3729-10A9-441A-94B7-E3ED1604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Practice (5 mins)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53E5-A54B-45A0-8020-0229B77D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the difference between supervised and unsupervised learning? Provide an example of when you would do each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0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Check out the Lending Club dataset here: </a:t>
            </a:r>
            <a:r>
              <a:rPr lang="en-US" dirty="0">
                <a:hlinkClick r:id="rId2"/>
              </a:rPr>
              <a:t>https://www.openintro.org/data/index.php?data=loans_full_schema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csv, store it in a logical location on your computer, convert it to a </a:t>
            </a:r>
            <a:r>
              <a:rPr lang="en-US" dirty="0" err="1"/>
              <a:t>dataframe</a:t>
            </a:r>
            <a:r>
              <a:rPr lang="en-US" dirty="0"/>
              <a:t>, and indicate what your hypothesis is about which factors influence if someone will pay their loan back.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Lambda Functions (35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Intro to Machine Learning (35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BF939-0774-46DE-991B-E4C6D4B0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Lambda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540C-A6A7-450A-9191-B5FA543A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5694-F49E-4489-B0DF-CB51C148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(ML) is the study of computer algorithms that improve automatically through experience and by the use of data.[1] It is seen as a part of artificial intelligence. Machine learning algorithms build a model based on sample data, known as "training data", in order to make predictions or decisions without being explicitly programmed to do so. – Wikipedia</a:t>
            </a:r>
          </a:p>
          <a:p>
            <a:r>
              <a:rPr lang="en-US" dirty="0"/>
              <a:t>Machine-learning algorithms use statistics to find patterns in massive* amounts of data. And data, here, encompasses a lot of things—numbers, words, images, clicks, what have you. If it can be digitally stored, it can be fed into a machine-learning algorithm. – MIT</a:t>
            </a:r>
          </a:p>
          <a:p>
            <a:r>
              <a:rPr lang="en-US" dirty="0"/>
              <a:t>Machine learning is the concept that a computer program can learn and adapt to new data without human intervention. Machine learning is a field of artificial intelligence (AI) that keeps a computer’s built-in algorithms current regardless of changes in the worldwide economy. - Investopedia</a:t>
            </a:r>
          </a:p>
        </p:txBody>
      </p:sp>
    </p:spTree>
    <p:extLst>
      <p:ext uri="{BB962C8B-B14F-4D97-AF65-F5344CB8AC3E}">
        <p14:creationId xmlns:p14="http://schemas.microsoft.com/office/powerpoint/2010/main" val="5847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Companies Using Machine Learning in Cool Ways | WordStream">
            <a:extLst>
              <a:ext uri="{FF2B5EF4-FFF2-40B4-BE49-F238E27FC236}">
                <a16:creationId xmlns:a16="http://schemas.microsoft.com/office/drawing/2014/main" id="{4CC56F20-1CCC-42BD-9549-96404D6D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1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368-AF1D-4A7B-936D-ACE913B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8162-2532-461F-8E9F-F2570A8B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615B5A-2FAE-4C4F-B2DB-5E8B90816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44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37AC-E4A3-40F2-A0A6-B2B6DE78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013E-9AC4-429C-906C-80E44B4D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Cleaning up null values</a:t>
            </a:r>
          </a:p>
          <a:p>
            <a:pPr marL="342900" indent="-342900">
              <a:buAutoNum type="arabicPeriod"/>
            </a:pPr>
            <a:r>
              <a:rPr lang="en-US" dirty="0"/>
              <a:t>Data cleaning (dashes, odd characters,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617220" lvl="1" indent="-342900">
              <a:buAutoNum type="arabicPeriod"/>
            </a:pPr>
            <a:r>
              <a:rPr lang="en-US" dirty="0"/>
              <a:t>Handle missing data</a:t>
            </a:r>
          </a:p>
          <a:p>
            <a:pPr marL="617220" lvl="1" indent="-342900">
              <a:buAutoNum type="arabicPeriod"/>
            </a:pPr>
            <a:r>
              <a:rPr lang="en-US" dirty="0"/>
              <a:t>Remove extreme outliers</a:t>
            </a:r>
          </a:p>
          <a:p>
            <a:pPr marL="342900" indent="-342900">
              <a:buAutoNum type="arabicPeriod"/>
            </a:pPr>
            <a:r>
              <a:rPr lang="en-US" dirty="0"/>
              <a:t>One-Hot encoding</a:t>
            </a:r>
          </a:p>
          <a:p>
            <a:pPr marL="342900" indent="-342900">
              <a:buAutoNum type="arabicPeriod"/>
            </a:pPr>
            <a:r>
              <a:rPr lang="en-US" dirty="0"/>
              <a:t>Convert Categorical values to numerical (sometimes that is the same as 3)</a:t>
            </a:r>
          </a:p>
          <a:p>
            <a:pPr marL="342900" indent="-342900">
              <a:buAutoNum type="arabicPeriod"/>
            </a:pPr>
            <a:r>
              <a:rPr lang="en-US" dirty="0"/>
              <a:t>Standardization/Normalization</a:t>
            </a:r>
          </a:p>
          <a:p>
            <a:pPr marL="342900" indent="-342900">
              <a:buAutoNum type="arabicPeriod"/>
            </a:pPr>
            <a:r>
              <a:rPr lang="en-US" dirty="0"/>
              <a:t>Deal with multicollinearity (can be caused by 3)</a:t>
            </a:r>
          </a:p>
        </p:txBody>
      </p:sp>
    </p:spTree>
    <p:extLst>
      <p:ext uri="{BB962C8B-B14F-4D97-AF65-F5344CB8AC3E}">
        <p14:creationId xmlns:p14="http://schemas.microsoft.com/office/powerpoint/2010/main" val="27295682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12176</TotalTime>
  <Words>504</Words>
  <Application>Microsoft Office PowerPoint</Application>
  <PresentationFormat>Widescreen</PresentationFormat>
  <Paragraphs>54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Slack-Lato</vt:lpstr>
      <vt:lpstr>Wingdings 2</vt:lpstr>
      <vt:lpstr>View</vt:lpstr>
      <vt:lpstr>Week 12</vt:lpstr>
      <vt:lpstr>Warm-up (10 minutes)</vt:lpstr>
      <vt:lpstr>Today's Activities</vt:lpstr>
      <vt:lpstr>Lambda</vt:lpstr>
      <vt:lpstr>Break (10 Minutes)</vt:lpstr>
      <vt:lpstr>What is Machine Learning?</vt:lpstr>
      <vt:lpstr>PowerPoint Presentation</vt:lpstr>
      <vt:lpstr>PowerPoint Presentation</vt:lpstr>
      <vt:lpstr>Preprocessing</vt:lpstr>
      <vt:lpstr>Feature Engineering</vt:lpstr>
      <vt:lpstr>Cross Validation</vt:lpstr>
      <vt:lpstr>Correlation Matrix</vt:lpstr>
      <vt:lpstr>Practice (5 mins)</vt:lpstr>
      <vt:lpstr>Break (10 Minutes)</vt:lpstr>
      <vt:lpstr>Week 12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559</cp:revision>
  <dcterms:created xsi:type="dcterms:W3CDTF">2020-08-22T14:57:00Z</dcterms:created>
  <dcterms:modified xsi:type="dcterms:W3CDTF">2021-12-02T02:10:24Z</dcterms:modified>
</cp:coreProperties>
</file>