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1" r:id="rId9"/>
    <p:sldId id="317" r:id="rId10"/>
    <p:sldId id="319" r:id="rId11"/>
    <p:sldId id="31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7" d="100"/>
          <a:sy n="67" d="100"/>
        </p:scale>
        <p:origin x="12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https://christophm.github.io/interpretable-ml-book/logistic.html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10476-395A-4EED-A215-A41055E1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DF0F-4EA5-4467-894E-E658FB7F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Why can’t linear regression work for the types of problems we use logistic regression for?</a:t>
            </a:r>
          </a:p>
          <a:p>
            <a:endParaRPr lang="en-US" dirty="0"/>
          </a:p>
          <a:p>
            <a:r>
              <a:rPr lang="en-US" dirty="0"/>
              <a:t>What is complete separation? Why is it a problem?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80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E642-2A6E-481D-BD2A-867538B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Evaluate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11E6-0551-45EB-8CDC-564CA545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</a:t>
            </a:r>
            <a:r>
              <a:rPr lang="en-US" u="sng" dirty="0"/>
              <a:t>true positives + true negatives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tp</a:t>
            </a:r>
            <a:r>
              <a:rPr lang="en-US" dirty="0"/>
              <a:t>+ </a:t>
            </a:r>
            <a:r>
              <a:rPr lang="en-US" dirty="0" err="1"/>
              <a:t>tn+fp+fn</a:t>
            </a:r>
            <a:endParaRPr lang="en-US" dirty="0"/>
          </a:p>
          <a:p>
            <a:r>
              <a:rPr lang="en-US" dirty="0"/>
              <a:t>Precision = </a:t>
            </a:r>
            <a:r>
              <a:rPr lang="en-US" u="sng" dirty="0"/>
              <a:t>	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Recall = </a:t>
            </a:r>
            <a:r>
              <a:rPr lang="en-US" u="sng" dirty="0"/>
              <a:t>      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F1score = 2* </a:t>
            </a:r>
            <a:r>
              <a:rPr lang="en-US" u="sng" dirty="0"/>
              <a:t>precision*recall</a:t>
            </a:r>
          </a:p>
          <a:p>
            <a:pPr marL="0" indent="0">
              <a:buNone/>
            </a:pPr>
            <a:r>
              <a:rPr lang="en-US" dirty="0"/>
              <a:t>	         precision + recall</a:t>
            </a:r>
          </a:p>
        </p:txBody>
      </p:sp>
    </p:spTree>
    <p:extLst>
      <p:ext uri="{BB962C8B-B14F-4D97-AF65-F5344CB8AC3E}">
        <p14:creationId xmlns:p14="http://schemas.microsoft.com/office/powerpoint/2010/main" val="36657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linear regression? What kind of problems can you solve with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K-nearest neighbor? What kind of problems can you solve with it?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Multiple Linear Regression </a:t>
            </a:r>
            <a:r>
              <a:rPr lang="en-US"/>
              <a:t>(25 </a:t>
            </a:r>
            <a:r>
              <a:rPr lang="en-US" dirty="0"/>
              <a:t>mins)</a:t>
            </a:r>
          </a:p>
          <a:p>
            <a:r>
              <a:rPr lang="en-US" dirty="0"/>
              <a:t>Logistic Regression (30 mins) 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Other Ways to Evaluate Models Besides Using Accuracy (10 mins)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linear regression predicts a dependent variable from MULTIPLE independent variables. “Multivariate” means the result is a vector.</a:t>
            </a:r>
          </a:p>
          <a:p>
            <a:r>
              <a:rPr lang="en-US" dirty="0"/>
              <a:t>How do we know which columns to choose? We look at correlations, we compare the R² values before and after a feature is added, and </a:t>
            </a:r>
            <a:r>
              <a:rPr lang="en-US" dirty="0" err="1"/>
              <a:t>sklearn.feature_selection</a:t>
            </a:r>
            <a:r>
              <a:rPr lang="en-US" dirty="0"/>
              <a:t> has many functions to assist with feature selection. *</a:t>
            </a:r>
          </a:p>
          <a:p>
            <a:pPr marL="0" indent="0">
              <a:buNone/>
            </a:pPr>
            <a:r>
              <a:rPr lang="en-US" dirty="0"/>
              <a:t>y = m1x1 + m2x2 + m3x3 + …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r>
              <a:rPr lang="en-US" dirty="0"/>
              <a:t>*really, this depends on the shape of the data. There are other statistical models and tests like ANOVA that we won't discuss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ProdigiousProgrammingPowers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 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3A2-9841-4A6D-9DE2-684FD1A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245-4CE3-4973-9E16-BE706D81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Used when trying to predict the answer to a yes/no question or any binary question</a:t>
            </a:r>
          </a:p>
          <a:p>
            <a:r>
              <a:rPr lang="en-US" sz="1600" dirty="0"/>
              <a:t>Response follows an S-shaped curve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51C2-6393-4A13-B176-636A1D15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48844"/>
            <a:ext cx="6155736" cy="4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3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16642</TotalTime>
  <Words>456</Words>
  <Application>Microsoft Office PowerPoint</Application>
  <PresentationFormat>Widescreen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Slack-Lato</vt:lpstr>
      <vt:lpstr>Wingdings 2</vt:lpstr>
      <vt:lpstr>View</vt:lpstr>
      <vt:lpstr>Week 14</vt:lpstr>
      <vt:lpstr>Warm-up (10 minutes)</vt:lpstr>
      <vt:lpstr>Today's Activities</vt:lpstr>
      <vt:lpstr>PowerPoint Presentation</vt:lpstr>
      <vt:lpstr>Multiple Linear Regression</vt:lpstr>
      <vt:lpstr>Mean Squared Error</vt:lpstr>
      <vt:lpstr>R and R-Squared</vt:lpstr>
      <vt:lpstr>Break (10 Minutes)</vt:lpstr>
      <vt:lpstr>Logistic Regression</vt:lpstr>
      <vt:lpstr>Questions from the Reading</vt:lpstr>
      <vt:lpstr>Ways to Evaluate Models</vt:lpstr>
      <vt:lpstr>Week 14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628</cp:revision>
  <dcterms:created xsi:type="dcterms:W3CDTF">2020-08-22T14:57:00Z</dcterms:created>
  <dcterms:modified xsi:type="dcterms:W3CDTF">2021-12-22T23:23:37Z</dcterms:modified>
</cp:coreProperties>
</file>