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D40F-B6B9-90B2-D35D-A41C2AC29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37B1A-3A75-A87E-DBC9-17213877F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A6601-E68D-B749-1671-73B6CEBE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E5F-A925-5040-9A78-FE421B8273CC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0CEBF-0759-4F1C-B087-A718BC2F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E284C-1EA6-A7A8-2EAF-E538071B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7FB2-43E0-4147-813F-BFFC2320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E893-A3D9-290A-2A90-EA507478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9EECA-AB01-7006-B887-549C1816B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F2B5-6A9E-1809-2239-B21512E4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E5F-A925-5040-9A78-FE421B8273CC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9070A-C1F4-361A-8CBB-89C0D98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6BF80-8A50-4474-2CD4-10987646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7FB2-43E0-4147-813F-BFFC2320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6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DBA8F-8E5E-BD1F-9770-03F1CC742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EFB6F-7501-9536-F20D-9CE34E86A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023A4-3B12-40C5-5A34-5E2BC8DA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E5F-A925-5040-9A78-FE421B8273CC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A9BC2-85D8-A588-3211-38B03160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3CAD4-09D9-3FB5-B9A2-57BDB79E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7FB2-43E0-4147-813F-BFFC2320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6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E861-BDCE-3770-0266-076AFA42C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6905C-FE5C-E625-5D9B-962DC4E8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C2016-F4E5-888C-FE02-587FB7D8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E5F-A925-5040-9A78-FE421B8273CC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D321-876E-AC50-B99F-96A3CC90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AFE61-CD37-92DB-83CF-81168136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7FB2-43E0-4147-813F-BFFC2320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BA16-EE52-6130-0621-42E9258C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76D9-1D27-B6A8-F7E0-6CDA9EEC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2BDE9-765E-50BD-D87A-7622C002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E5F-A925-5040-9A78-FE421B8273CC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168A2-D784-B960-73D4-CB742DC3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0BDF6-20E5-9567-62A3-E6B74071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7FB2-43E0-4147-813F-BFFC2320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8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B267-4B61-280E-066C-E2BEAD3B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A271-A6D3-520F-CA07-C7F4AFA9A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11EBF-96C0-99B5-5E98-3060DA18D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9F9F6-A260-CF24-0D0A-555F170B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E5F-A925-5040-9A78-FE421B8273CC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E9122-684D-642E-2A49-7464E4D6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4398E-D320-81B5-9E2F-D095E71A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7FB2-43E0-4147-813F-BFFC2320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0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B8B0-587D-01AC-9C2F-976E9ACE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89F36-4EF0-C8D4-7D9A-B5DA3C30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16426-9920-FC7B-AB7B-5FA7DEDAE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C1C73-987D-6E54-7125-5D536C175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7A034-6918-757F-3316-E8E759BF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BED36-26A7-BFE4-E6A7-1194C255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E5F-A925-5040-9A78-FE421B8273CC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E7DC50-E710-F29D-ABC8-4F875245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7364A-11FC-2874-DC90-B30EB4E7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7FB2-43E0-4147-813F-BFFC2320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9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FD01-B326-AD21-A5AF-49499FF6A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5D014-452F-8054-4016-98D2CFB0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E5F-A925-5040-9A78-FE421B8273CC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EDD8C-DFF3-1420-95B9-C63BC991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61080-424E-AD9D-1158-72CCBEA6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7FB2-43E0-4147-813F-BFFC2320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5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3405B-169C-E946-1DFF-5503E8C6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E5F-A925-5040-9A78-FE421B8273CC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A64DF-434E-D917-ADBE-97C72178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42081-9860-ED69-9D3D-616BC3E0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7FB2-43E0-4147-813F-BFFC2320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9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118B-E196-48F4-A586-E2054A256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79520-D922-B55D-A643-5EBB0C88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228F7-A9B2-1DAD-F3B9-DAC575A8A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9074C-14E7-3A96-8776-C51842BA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E5F-A925-5040-9A78-FE421B8273CC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AB983-64D7-B2AE-9821-D7E96571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2022D-E0CE-A257-8A46-6D20008F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7FB2-43E0-4147-813F-BFFC2320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DF36-38AD-9304-7B57-AD11F757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7CCC7-D753-D6DB-63C0-9DB42CFDF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04BC0-A5E7-23B8-DDC3-4483D9EF8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A475C-3DDC-4492-6BC8-35E69814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7E5F-A925-5040-9A78-FE421B8273CC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CC100-384C-6BCB-02AC-102A2680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D7459-4428-F873-D1EE-A29D8CD8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F7FB2-43E0-4147-813F-BFFC2320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4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C557A-AEE3-7664-48CD-2988F493B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20FA6-C0C5-9F0B-EC59-2A6B079FC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737B-0281-413B-47DF-4F26C446D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67E5F-A925-5040-9A78-FE421B8273CC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AF202-4A8B-B5D3-229F-970C862CA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42790-AB5A-4E1D-AEFC-EA734ECE3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F7FB2-43E0-4147-813F-BFFC23204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5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E39647-9773-F114-BC3E-55290DA099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99" t="23250" r="26110" b="9470"/>
          <a:stretch/>
        </p:blipFill>
        <p:spPr>
          <a:xfrm>
            <a:off x="0" y="1644244"/>
            <a:ext cx="3764703" cy="3112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3C6A0-D59F-DEAA-3A32-E6BDC481CD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52" t="23289" r="26138" b="8135"/>
          <a:stretch/>
        </p:blipFill>
        <p:spPr>
          <a:xfrm>
            <a:off x="3803852" y="1644244"/>
            <a:ext cx="3942826" cy="3375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936BAA-FBBA-3736-29D1-91115668B9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564" t="21220" r="28187" b="4383"/>
          <a:stretch/>
        </p:blipFill>
        <p:spPr>
          <a:xfrm>
            <a:off x="8049796" y="1617706"/>
            <a:ext cx="34945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54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21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Moutouama</dc:creator>
  <cp:lastModifiedBy>Jacob Moutouama</cp:lastModifiedBy>
  <cp:revision>1</cp:revision>
  <dcterms:created xsi:type="dcterms:W3CDTF">2025-04-10T20:42:29Z</dcterms:created>
  <dcterms:modified xsi:type="dcterms:W3CDTF">2025-04-10T21:30:22Z</dcterms:modified>
</cp:coreProperties>
</file>