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5049c35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5049c35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5049c35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5049c35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5049c3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5049c3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5049c35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5049c35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5049c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5049c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5049c3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5049c3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5049c3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5049c3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5049c3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5049c3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5049c3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5049c3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5049c35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5049c3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5049c3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5049c3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5049c3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5049c3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Localization of BWI Bots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Nevyn Duarte, Shreyas Konana, Joseph Moyalan, Ishan Phadke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successfully implemented a program to get the robot to move around randomly and search for an alvar marker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populated an AR marker and stored the positional data of it (in relation to the elevators) in a file with the key as the header of the AR tag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had lots of difficulty recognizing the AR marker during the robots random movement.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Very Inconsistent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Only recognized AR markers randomly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Goes into recovery mode often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Due to time constraints, we could not successfully get the robot to always recognize the markers.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We were still able to reverse the transformation from the marker to the robot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recognized would give us the robot’s location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Discussion</a:t>
            </a:r>
            <a:endParaRPr sz="3600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6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 implementation is only about 50 percent effective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Closer to true autonomy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Accuracy, precision, timing as compared to 2D pose estimate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Ultimately, we were trying to solve the problem of autonomously localizing a robot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approach was to implement a makeshift version of frontier exploration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created an algorithm to randomly explore the bot’s surroundings and look for alvar markers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Alvar markers were populated with positional data and stored in a 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these alvar markers were recognized, the </a:t>
            </a:r>
            <a:r>
              <a:rPr lang="en">
                <a:solidFill>
                  <a:schemeClr val="dk1"/>
                </a:solidFill>
              </a:rPr>
              <a:t>transformation</a:t>
            </a:r>
            <a:r>
              <a:rPr lang="en">
                <a:solidFill>
                  <a:schemeClr val="dk1"/>
                </a:solidFill>
              </a:rPr>
              <a:t> would give us the robot’s location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problem we want to solve is making the robot fully autonomous immediately upon startup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Robot currently uses a 2D pose estimate and navigation goal to localize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Both require human input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Manually estimating robot’s location on a map can lead to significant errors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goal: solve this issue by using an implementation of frontier exploration to explore surroundings and look for strategically placed alvar markers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Markers tied to positional data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Markers would eventually be replaced by actual objects located in GDC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Ultimately, automatically localizing a bot is key in the effort to make it truly autonomous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3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Robot localization: process of determining location of bot with respect to its environment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 method used: Monte Carlo Localization algorithm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Localizes using a particle filter that represents a distribution of likely states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Estimates position as the bot moves around, given a map of surroundings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Generates random guesses of where the bot is going to be next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Inconsistent guesses are thrown out; more guesses are made that appear consistent with the environment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Towards the end, most particles should converge to actual location of robot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30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Probability density function is used to estimate robot’s current state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state space that contains several particles indicate a higher likelihood the robot is at a particular position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Probability of current state relies exclusively on the previous state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Robot has no information on current pose immediately upon startup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problem: A poor 2D pose estimate will lead to each subsequent state being inconsistent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Original Approach</a:t>
            </a:r>
            <a:endParaRPr sz="36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3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Stage 1: Intelligent Frontier Exploration Using AR Tags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Modify frontier exploration package to make educated guesses on the position of an alvar marker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Alvar markers represent where real world objects are most likely to be located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We want to explore areas with larger openings over smaller openings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Larger openings = larger space = more likely to find alvar marker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Explore areas along walls more thoroughly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Objects are not as likely to be in the middle of a hallway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Original Approach</a:t>
            </a:r>
            <a:endParaRPr sz="36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3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Stage 2: Object Recognition</a:t>
            </a:r>
            <a:endParaRPr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Involves building a database of permanent objects around the GDC tied to positional information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 YOLO to distinguish between these objects, and train it to identify them from several different angles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challenge of this is effectively using YOLO in concordance with our algorithm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Would eliminate the need to have alvar markers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/ Evaluation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45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Using frontier exploration on the BWI bots proved to be more difficult than we thought</a:t>
            </a:r>
            <a:endParaRPr sz="19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Major differences in formatting between the BWI and frontier exploration’s launch files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25" y="530825"/>
            <a:ext cx="2571751" cy="456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/ Evaluation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718700"/>
            <a:ext cx="85206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decided to make our own makeshift implementation of frontier exploration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Creates random navigation goals in a circle surrounding the robot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Relies on robot’s sensors to ensure it doesn’t run into walls/objects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As soon as an alvar marker is found, the robot reads in the marker’s ID and gets positional data from a text file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Now, the robot knows exactly where it is with respect to third floor GDC elevators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