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5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15" autoAdjust="0"/>
  </p:normalViewPr>
  <p:slideViewPr>
    <p:cSldViewPr>
      <p:cViewPr>
        <p:scale>
          <a:sx n="75" d="100"/>
          <a:sy n="75" d="100"/>
        </p:scale>
        <p:origin x="-123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그림 3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그림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그림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그림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제목 텍스트의 서식을 편집하려면 클릭하십시오.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개요 텍스트의 서식을 편집하려면 클릭하십시오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2번째 개요 수준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3번째 개요 수준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4번째 개요 수준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5번째 개요 수준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6번째 개요 수준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7번째 개요 수준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제목 텍스트의 서식을 편집하려면 클릭하십시오.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개요 텍스트의 서식을 편집하려면 클릭하십시오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2번째 개요 수준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3번째 개요 수준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4번째 개요 수준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5번째 개요 수준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6번째 개요 수준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7번째 개요 수준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ine 1"/>
          <p:cNvSpPr/>
          <p:nvPr/>
        </p:nvSpPr>
        <p:spPr>
          <a:xfrm flipH="1">
            <a:off x="2214997" y="5098326"/>
            <a:ext cx="4070787" cy="0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graphicFrame>
        <p:nvGraphicFramePr>
          <p:cNvPr id="73" name="Table 2"/>
          <p:cNvGraphicFramePr/>
          <p:nvPr/>
        </p:nvGraphicFramePr>
        <p:xfrm>
          <a:off x="5857675" y="5001003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8_4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.가입완료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74" name="Table 3"/>
          <p:cNvGraphicFramePr/>
          <p:nvPr/>
        </p:nvGraphicFramePr>
        <p:xfrm>
          <a:off x="4642905" y="5001003"/>
          <a:ext cx="1070108" cy="211954"/>
        </p:xfrm>
        <a:graphic>
          <a:graphicData uri="http://schemas.openxmlformats.org/drawingml/2006/table">
            <a:tbl>
              <a:tblPr/>
              <a:tblGrid>
                <a:gridCol w="1070108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8_3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.실명확인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75" name="Table 4"/>
          <p:cNvGraphicFramePr/>
          <p:nvPr/>
        </p:nvGraphicFramePr>
        <p:xfrm>
          <a:off x="3643005" y="5001003"/>
          <a:ext cx="855564" cy="211954"/>
        </p:xfrm>
        <a:graphic>
          <a:graphicData uri="http://schemas.openxmlformats.org/drawingml/2006/table">
            <a:tbl>
              <a:tblPr/>
              <a:tblGrid>
                <a:gridCol w="85556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8_2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.정보입력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76" name="Table 5"/>
          <p:cNvGraphicFramePr/>
          <p:nvPr/>
        </p:nvGraphicFramePr>
        <p:xfrm>
          <a:off x="2428888" y="5001003"/>
          <a:ext cx="1070108" cy="211954"/>
        </p:xfrm>
        <a:graphic>
          <a:graphicData uri="http://schemas.openxmlformats.org/drawingml/2006/table">
            <a:tbl>
              <a:tblPr/>
              <a:tblGrid>
                <a:gridCol w="1070108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8_1.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회원가입약관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sp>
        <p:nvSpPr>
          <p:cNvPr id="77" name="Line 6"/>
          <p:cNvSpPr/>
          <p:nvPr/>
        </p:nvSpPr>
        <p:spPr>
          <a:xfrm>
            <a:off x="7308542" y="2211637"/>
            <a:ext cx="0" cy="359897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sp>
        <p:nvSpPr>
          <p:cNvPr id="78" name="Line 7"/>
          <p:cNvSpPr/>
          <p:nvPr/>
        </p:nvSpPr>
        <p:spPr>
          <a:xfrm flipH="1">
            <a:off x="2214997" y="4671479"/>
            <a:ext cx="4838509" cy="0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graphicFrame>
        <p:nvGraphicFramePr>
          <p:cNvPr id="79" name="Table 8"/>
          <p:cNvGraphicFramePr/>
          <p:nvPr/>
        </p:nvGraphicFramePr>
        <p:xfrm>
          <a:off x="428762" y="5859923"/>
          <a:ext cx="8213416" cy="640869"/>
        </p:xfrm>
        <a:graphic>
          <a:graphicData uri="http://schemas.openxmlformats.org/drawingml/2006/table">
            <a:tbl>
              <a:tblPr/>
              <a:tblGrid>
                <a:gridCol w="1356820"/>
                <a:gridCol w="1142603"/>
                <a:gridCol w="1142603"/>
                <a:gridCol w="1285305"/>
                <a:gridCol w="1142603"/>
                <a:gridCol w="999900"/>
                <a:gridCol w="1143582"/>
              </a:tblGrid>
              <a:tr h="1935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글로벌 메뉴 </a:t>
                      </a:r>
                      <a:r>
                        <a:rPr lang="en-US" sz="700" b="1">
                          <a:solidFill>
                            <a:srgbClr val="FF0000"/>
                          </a:solidFill>
                        </a:rPr>
                        <a:t>(로그인후)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</a:tr>
              <a:tr h="1935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글로벌 메뉴 </a:t>
                      </a:r>
                      <a:r>
                        <a:rPr lang="en-US" sz="700" b="1">
                          <a:solidFill>
                            <a:srgbClr val="FF0000"/>
                          </a:solidFill>
                        </a:rPr>
                        <a:t>(로그인전)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</a:tr>
              <a:tr h="253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>
                          <a:solidFill>
                            <a:srgbClr val="FF0000"/>
                          </a:solidFill>
                        </a:rPr>
                        <a:t>9.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푸터 메뉴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9_1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.회사소개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9_2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.이용약관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9_3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.개인정보취급정책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9_4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.고객센터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80" name="Table 9"/>
          <p:cNvGraphicFramePr/>
          <p:nvPr>
            <p:extLst>
              <p:ext uri="{D42A27DB-BD31-4B8C-83A1-F6EECF244321}">
                <p14:modId xmlns:p14="http://schemas.microsoft.com/office/powerpoint/2010/main" val="2557431776"/>
              </p:ext>
            </p:extLst>
          </p:nvPr>
        </p:nvGraphicFramePr>
        <p:xfrm>
          <a:off x="3887918" y="1148928"/>
          <a:ext cx="1355514" cy="211954"/>
        </p:xfrm>
        <a:graphic>
          <a:graphicData uri="http://schemas.openxmlformats.org/drawingml/2006/table">
            <a:tbl>
              <a:tblPr/>
              <a:tblGrid>
                <a:gridCol w="135551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r>
                        <a:rPr lang="en-US" sz="700" b="1" dirty="0">
                          <a:solidFill>
                            <a:srgbClr val="FFFFFF"/>
                          </a:solidFill>
                        </a:rPr>
                        <a:t>.메인 View</a:t>
                      </a:r>
                      <a:endParaRPr sz="1600" dirty="0"/>
                    </a:p>
                  </a:txBody>
                  <a:tcPr marL="82944" marR="82944" marT="41476" marB="41476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10"/>
          <p:cNvGraphicFramePr/>
          <p:nvPr/>
        </p:nvGraphicFramePr>
        <p:xfrm>
          <a:off x="0" y="0"/>
          <a:ext cx="9142453" cy="284783"/>
        </p:xfrm>
        <a:graphic>
          <a:graphicData uri="http://schemas.openxmlformats.org/drawingml/2006/table">
            <a:tbl>
              <a:tblPr/>
              <a:tblGrid>
                <a:gridCol w="9142453"/>
              </a:tblGrid>
              <a:tr h="2847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sz="1100" b="1">
                          <a:solidFill>
                            <a:srgbClr val="FF0000"/>
                          </a:solidFill>
                          <a:latin typeface="맑은 고딕"/>
                        </a:rPr>
                        <a:t>Site Map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/>
                        </a:rPr>
                        <a:t>(페이지 구성도)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sp>
        <p:nvSpPr>
          <p:cNvPr id="82" name="CustomShape 11"/>
          <p:cNvSpPr/>
          <p:nvPr/>
        </p:nvSpPr>
        <p:spPr>
          <a:xfrm>
            <a:off x="0" y="0"/>
            <a:ext cx="44738" cy="284783"/>
          </a:xfrm>
          <a:prstGeom prst="rect">
            <a:avLst/>
          </a:prstGeom>
          <a:solidFill>
            <a:srgbClr val="BFBFBF"/>
          </a:solidFill>
          <a:ln w="25560">
            <a:noFill/>
          </a:ln>
        </p:spPr>
      </p:sp>
      <p:graphicFrame>
        <p:nvGraphicFramePr>
          <p:cNvPr id="83" name="Table 12"/>
          <p:cNvGraphicFramePr/>
          <p:nvPr/>
        </p:nvGraphicFramePr>
        <p:xfrm>
          <a:off x="1373474" y="2000336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.건강정보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84" name="Table 13"/>
          <p:cNvGraphicFramePr/>
          <p:nvPr/>
        </p:nvGraphicFramePr>
        <p:xfrm>
          <a:off x="2455338" y="2000336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.다이어리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85" name="Table 14"/>
          <p:cNvGraphicFramePr/>
          <p:nvPr/>
        </p:nvGraphicFramePr>
        <p:xfrm>
          <a:off x="3557122" y="2000336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.매장/공원찾기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86" name="Table 15"/>
          <p:cNvGraphicFramePr/>
          <p:nvPr/>
        </p:nvGraphicFramePr>
        <p:xfrm>
          <a:off x="1373474" y="2571861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1_1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.건강뉴스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87" name="Table 16"/>
          <p:cNvGraphicFramePr/>
          <p:nvPr/>
        </p:nvGraphicFramePr>
        <p:xfrm>
          <a:off x="4638986" y="2001316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.피플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88" name="Table 17"/>
          <p:cNvGraphicFramePr/>
          <p:nvPr/>
        </p:nvGraphicFramePr>
        <p:xfrm>
          <a:off x="5724769" y="2001316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.커뮤니티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sp>
        <p:nvSpPr>
          <p:cNvPr id="89" name="Line 18"/>
          <p:cNvSpPr/>
          <p:nvPr/>
        </p:nvSpPr>
        <p:spPr>
          <a:xfrm flipH="1">
            <a:off x="4571717" y="1357289"/>
            <a:ext cx="1306" cy="431746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sp>
        <p:nvSpPr>
          <p:cNvPr id="90" name="Line 19"/>
          <p:cNvSpPr/>
          <p:nvPr/>
        </p:nvSpPr>
        <p:spPr>
          <a:xfrm flipH="1">
            <a:off x="1902814" y="1787402"/>
            <a:ext cx="5405402" cy="7838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sp>
        <p:nvSpPr>
          <p:cNvPr id="91" name="Line 20"/>
          <p:cNvSpPr/>
          <p:nvPr/>
        </p:nvSpPr>
        <p:spPr>
          <a:xfrm flipH="1">
            <a:off x="1919794" y="1785769"/>
            <a:ext cx="1306" cy="214567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sp>
        <p:nvSpPr>
          <p:cNvPr id="92" name="Line 21"/>
          <p:cNvSpPr/>
          <p:nvPr/>
        </p:nvSpPr>
        <p:spPr>
          <a:xfrm flipH="1">
            <a:off x="2944839" y="1785769"/>
            <a:ext cx="1306" cy="214567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sp>
        <p:nvSpPr>
          <p:cNvPr id="93" name="Line 22"/>
          <p:cNvSpPr/>
          <p:nvPr/>
        </p:nvSpPr>
        <p:spPr>
          <a:xfrm flipH="1">
            <a:off x="4096585" y="1785769"/>
            <a:ext cx="1306" cy="214567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sp>
        <p:nvSpPr>
          <p:cNvPr id="94" name="Line 23"/>
          <p:cNvSpPr/>
          <p:nvPr/>
        </p:nvSpPr>
        <p:spPr>
          <a:xfrm flipH="1">
            <a:off x="5157549" y="1785769"/>
            <a:ext cx="1633" cy="214567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sp>
        <p:nvSpPr>
          <p:cNvPr id="95" name="Line 24"/>
          <p:cNvSpPr/>
          <p:nvPr/>
        </p:nvSpPr>
        <p:spPr>
          <a:xfrm flipH="1">
            <a:off x="6234842" y="1785769"/>
            <a:ext cx="1306" cy="214567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sp>
        <p:nvSpPr>
          <p:cNvPr id="96" name="Line 25"/>
          <p:cNvSpPr/>
          <p:nvPr/>
        </p:nvSpPr>
        <p:spPr>
          <a:xfrm>
            <a:off x="1915549" y="2211637"/>
            <a:ext cx="0" cy="359897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sp>
        <p:nvSpPr>
          <p:cNvPr id="97" name="Line 26"/>
          <p:cNvSpPr/>
          <p:nvPr/>
        </p:nvSpPr>
        <p:spPr>
          <a:xfrm>
            <a:off x="4068828" y="2211637"/>
            <a:ext cx="0" cy="359897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sp>
        <p:nvSpPr>
          <p:cNvPr id="98" name="Line 27"/>
          <p:cNvSpPr/>
          <p:nvPr/>
        </p:nvSpPr>
        <p:spPr>
          <a:xfrm>
            <a:off x="5159509" y="2211637"/>
            <a:ext cx="0" cy="359897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sp>
        <p:nvSpPr>
          <p:cNvPr id="99" name="Line 28"/>
          <p:cNvSpPr/>
          <p:nvPr/>
        </p:nvSpPr>
        <p:spPr>
          <a:xfrm>
            <a:off x="6234842" y="2211637"/>
            <a:ext cx="0" cy="359897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graphicFrame>
        <p:nvGraphicFramePr>
          <p:cNvPr id="100" name="Table 29"/>
          <p:cNvGraphicFramePr/>
          <p:nvPr/>
        </p:nvGraphicFramePr>
        <p:xfrm>
          <a:off x="3557122" y="2571861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3_1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.매장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01" name="Table 30"/>
          <p:cNvGraphicFramePr/>
          <p:nvPr/>
        </p:nvGraphicFramePr>
        <p:xfrm>
          <a:off x="4638986" y="2571861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4_1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.유저게시판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02" name="Table 31"/>
          <p:cNvGraphicFramePr/>
          <p:nvPr/>
        </p:nvGraphicFramePr>
        <p:xfrm>
          <a:off x="5734892" y="2571861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5_1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.팁&amp;노하우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03" name="Table 32"/>
          <p:cNvGraphicFramePr/>
          <p:nvPr/>
        </p:nvGraphicFramePr>
        <p:xfrm>
          <a:off x="1373474" y="2858603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1_2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.운동방법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04" name="Table 33"/>
          <p:cNvGraphicFramePr/>
          <p:nvPr/>
        </p:nvGraphicFramePr>
        <p:xfrm>
          <a:off x="5720850" y="2858603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5_2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.자유게시판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05" name="Table 34"/>
          <p:cNvGraphicFramePr/>
          <p:nvPr/>
        </p:nvGraphicFramePr>
        <p:xfrm>
          <a:off x="5734892" y="3144365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5_3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.성공후기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06" name="Table 35"/>
          <p:cNvGraphicFramePr/>
          <p:nvPr/>
        </p:nvGraphicFramePr>
        <p:xfrm>
          <a:off x="5734892" y="3430127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5_4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.갤러리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07" name="Table 36"/>
          <p:cNvGraphicFramePr/>
          <p:nvPr>
            <p:extLst>
              <p:ext uri="{D42A27DB-BD31-4B8C-83A1-F6EECF244321}">
                <p14:modId xmlns:p14="http://schemas.microsoft.com/office/powerpoint/2010/main" val="4277676175"/>
              </p:ext>
            </p:extLst>
          </p:nvPr>
        </p:nvGraphicFramePr>
        <p:xfrm>
          <a:off x="6812510" y="3420983"/>
          <a:ext cx="998594" cy="304160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304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dirty="0">
                          <a:solidFill>
                            <a:srgbClr val="FF0000"/>
                          </a:solidFill>
                        </a:rPr>
                        <a:t>6_4</a:t>
                      </a:r>
                      <a:r>
                        <a:rPr lang="en-US" sz="7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700" dirty="0" smtClean="0">
                          <a:solidFill>
                            <a:srgbClr val="808080"/>
                          </a:solidFill>
                        </a:rPr>
                        <a:t> 개인정보취급방침</a:t>
                      </a:r>
                      <a:endParaRPr sz="1600" dirty="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09" name="Table 38"/>
          <p:cNvGraphicFramePr/>
          <p:nvPr/>
        </p:nvGraphicFramePr>
        <p:xfrm>
          <a:off x="3562020" y="2857296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3_2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 공원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10" name="Table 39"/>
          <p:cNvGraphicFramePr/>
          <p:nvPr/>
        </p:nvGraphicFramePr>
        <p:xfrm>
          <a:off x="4652701" y="2858276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4_2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 트레이너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11" name="Table 40"/>
          <p:cNvGraphicFramePr/>
          <p:nvPr/>
        </p:nvGraphicFramePr>
        <p:xfrm>
          <a:off x="1285958" y="4573829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.마이페이지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12" name="Table 41"/>
          <p:cNvGraphicFramePr/>
          <p:nvPr/>
        </p:nvGraphicFramePr>
        <p:xfrm>
          <a:off x="5755464" y="4573829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7_4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13" name="Table 42"/>
          <p:cNvGraphicFramePr/>
          <p:nvPr/>
        </p:nvGraphicFramePr>
        <p:xfrm>
          <a:off x="4541021" y="4573829"/>
          <a:ext cx="1070108" cy="211954"/>
        </p:xfrm>
        <a:graphic>
          <a:graphicData uri="http://schemas.openxmlformats.org/drawingml/2006/table">
            <a:tbl>
              <a:tblPr/>
              <a:tblGrid>
                <a:gridCol w="1070108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7_3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14" name="Table 43"/>
          <p:cNvGraphicFramePr/>
          <p:nvPr/>
        </p:nvGraphicFramePr>
        <p:xfrm>
          <a:off x="3428787" y="4573829"/>
          <a:ext cx="946019" cy="296540"/>
        </p:xfrm>
        <a:graphic>
          <a:graphicData uri="http://schemas.openxmlformats.org/drawingml/2006/table">
            <a:tbl>
              <a:tblPr/>
              <a:tblGrid>
                <a:gridCol w="946019"/>
              </a:tblGrid>
              <a:tr h="296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7_2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.담당트레이너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15" name="Table 44"/>
          <p:cNvGraphicFramePr/>
          <p:nvPr/>
        </p:nvGraphicFramePr>
        <p:xfrm>
          <a:off x="2428888" y="4573829"/>
          <a:ext cx="855564" cy="211954"/>
        </p:xfrm>
        <a:graphic>
          <a:graphicData uri="http://schemas.openxmlformats.org/drawingml/2006/table">
            <a:tbl>
              <a:tblPr/>
              <a:tblGrid>
                <a:gridCol w="85556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7_1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.정보변경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16" name="Table 45"/>
          <p:cNvGraphicFramePr/>
          <p:nvPr/>
        </p:nvGraphicFramePr>
        <p:xfrm>
          <a:off x="6898394" y="4573176"/>
          <a:ext cx="1284326" cy="211954"/>
        </p:xfrm>
        <a:graphic>
          <a:graphicData uri="http://schemas.openxmlformats.org/drawingml/2006/table">
            <a:tbl>
              <a:tblPr/>
              <a:tblGrid>
                <a:gridCol w="1284326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7_5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17" name="Table 46"/>
          <p:cNvGraphicFramePr/>
          <p:nvPr/>
        </p:nvGraphicFramePr>
        <p:xfrm>
          <a:off x="6808592" y="2000336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.고객센터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18" name="Table 47"/>
          <p:cNvGraphicFramePr/>
          <p:nvPr/>
        </p:nvGraphicFramePr>
        <p:xfrm>
          <a:off x="6808592" y="2571861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6_1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.공지사항 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19" name="Table 48"/>
          <p:cNvGraphicFramePr/>
          <p:nvPr/>
        </p:nvGraphicFramePr>
        <p:xfrm>
          <a:off x="6794224" y="2858603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6_2.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FAQ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graphicFrame>
        <p:nvGraphicFramePr>
          <p:cNvPr id="120" name="Table 49"/>
          <p:cNvGraphicFramePr/>
          <p:nvPr/>
        </p:nvGraphicFramePr>
        <p:xfrm>
          <a:off x="6808592" y="3144365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6_3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.1:1문의 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sp>
        <p:nvSpPr>
          <p:cNvPr id="121" name="Line 50"/>
          <p:cNvSpPr/>
          <p:nvPr/>
        </p:nvSpPr>
        <p:spPr>
          <a:xfrm flipH="1">
            <a:off x="7306909" y="1785769"/>
            <a:ext cx="1306" cy="214567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graphicFrame>
        <p:nvGraphicFramePr>
          <p:cNvPr id="122" name="Table 51"/>
          <p:cNvGraphicFramePr/>
          <p:nvPr/>
        </p:nvGraphicFramePr>
        <p:xfrm>
          <a:off x="1285958" y="5001656"/>
          <a:ext cx="998594" cy="211954"/>
        </p:xfrm>
        <a:graphic>
          <a:graphicData uri="http://schemas.openxmlformats.org/drawingml/2006/table">
            <a:tbl>
              <a:tblPr/>
              <a:tblGrid>
                <a:gridCol w="998594"/>
              </a:tblGrid>
              <a:tr h="211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>
                          <a:solidFill>
                            <a:srgbClr val="FF0000"/>
                          </a:solidFill>
                        </a:rPr>
                        <a:t>8.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회원가입</a:t>
                      </a:r>
                      <a:endParaRPr sz="160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651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23925"/>
            <a:ext cx="88296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2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952500"/>
            <a:ext cx="88582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2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23925"/>
            <a:ext cx="88296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4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928688"/>
            <a:ext cx="88677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9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23925"/>
            <a:ext cx="88392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1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23925"/>
            <a:ext cx="88392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1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928688"/>
            <a:ext cx="88868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9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938213"/>
            <a:ext cx="885825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9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42975"/>
            <a:ext cx="88201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5544616" cy="29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0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28688"/>
            <a:ext cx="88296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박지민\Desktop\Final프로젝트\개인정보 취급방침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5530627" cy="293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52388"/>
            <a:ext cx="8810625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2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47738"/>
            <a:ext cx="88201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38213"/>
            <a:ext cx="882967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28688"/>
            <a:ext cx="88201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0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28688"/>
            <a:ext cx="88201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C:\Users\박지민\Desktop\Final프로젝트\매장메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626469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28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33450"/>
            <a:ext cx="88296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3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28688"/>
            <a:ext cx="88201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:\Users\박지민\Desktop\Final프로젝트\매장메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626469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33450"/>
            <a:ext cx="88296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3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142</Words>
  <Application>Microsoft Office PowerPoint</Application>
  <PresentationFormat>화면 슬라이드 쇼(4:3)</PresentationFormat>
  <Paragraphs>54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Park</cp:lastModifiedBy>
  <cp:revision>24</cp:revision>
  <dcterms:modified xsi:type="dcterms:W3CDTF">2022-10-01T11:48:01Z</dcterms:modified>
</cp:coreProperties>
</file>