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90"/>
  </p:normalViewPr>
  <p:slideViewPr>
    <p:cSldViewPr snapToGrid="0" snapToObjects="1">
      <p:cViewPr>
        <p:scale>
          <a:sx n="112" d="100"/>
          <a:sy n="112" d="100"/>
        </p:scale>
        <p:origin x="-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42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1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4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2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5652-0F3C-BB45-8D43-41D7BA3AB9DB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4395-76DC-B94B-A5E2-6810E8D5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8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D87D815A-8C48-2F4A-8F2B-3F9AA0F44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68"/>
          <a:stretch/>
        </p:blipFill>
        <p:spPr>
          <a:xfrm>
            <a:off x="657706" y="1723293"/>
            <a:ext cx="10876588" cy="2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9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Motivating question</a:t>
            </a:r>
            <a:r>
              <a:rPr lang="en-US" sz="2400" dirty="0"/>
              <a:t>: given a bunch of </a:t>
            </a:r>
            <a:r>
              <a:rPr lang="en-US" sz="2400" b="1" dirty="0"/>
              <a:t>high-dimensional data points</a:t>
            </a:r>
            <a:r>
              <a:rPr lang="en-US" sz="2400" dirty="0"/>
              <a:t>, can we come up with a </a:t>
            </a:r>
            <a:r>
              <a:rPr lang="en-US" sz="2400" b="1" dirty="0"/>
              <a:t>more efficient representation </a:t>
            </a:r>
            <a:r>
              <a:rPr lang="en-US" sz="2400" dirty="0"/>
              <a:t>of them?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8356-C2B2-AA47-B0A5-5CFCFE42E56C}"/>
              </a:ext>
            </a:extLst>
          </p:cNvPr>
          <p:cNvSpPr/>
          <p:nvPr/>
        </p:nvSpPr>
        <p:spPr>
          <a:xfrm>
            <a:off x="1938592" y="3634357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F96CE-AD08-7D45-9053-1A11BEE35F25}"/>
              </a:ext>
            </a:extLst>
          </p:cNvPr>
          <p:cNvSpPr/>
          <p:nvPr/>
        </p:nvSpPr>
        <p:spPr>
          <a:xfrm>
            <a:off x="6611052" y="3634357"/>
            <a:ext cx="301688" cy="29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4DF59-BE83-B74C-BA35-3F86372506C6}"/>
              </a:ext>
            </a:extLst>
          </p:cNvPr>
          <p:cNvSpPr txBox="1"/>
          <p:nvPr/>
        </p:nvSpPr>
        <p:spPr>
          <a:xfrm>
            <a:off x="5724704" y="3363444"/>
            <a:ext cx="9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13F0E-CB2E-A64C-A323-7A0002A4150B}"/>
              </a:ext>
            </a:extLst>
          </p:cNvPr>
          <p:cNvSpPr txBox="1"/>
          <p:nvPr/>
        </p:nvSpPr>
        <p:spPr>
          <a:xfrm>
            <a:off x="5110658" y="802184"/>
            <a:ext cx="6663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 to PCA: Motivation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23069C-9D6F-9743-AB09-CCCA5F8021CD}"/>
              </a:ext>
            </a:extLst>
          </p:cNvPr>
          <p:cNvSpPr txBox="1"/>
          <p:nvPr/>
        </p:nvSpPr>
        <p:spPr>
          <a:xfrm>
            <a:off x="3589188" y="4261293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2CDE4-A41C-B246-B822-3574DA92BF08}"/>
              </a:ext>
            </a:extLst>
          </p:cNvPr>
          <p:cNvSpPr/>
          <p:nvPr/>
        </p:nvSpPr>
        <p:spPr>
          <a:xfrm>
            <a:off x="2341053" y="3641593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9C676-7DBF-A649-880E-B6BD80E92683}"/>
              </a:ext>
            </a:extLst>
          </p:cNvPr>
          <p:cNvSpPr/>
          <p:nvPr/>
        </p:nvSpPr>
        <p:spPr>
          <a:xfrm>
            <a:off x="2751291" y="3641593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0421B2-7E13-CF41-96D8-9C73C7B58A6D}"/>
              </a:ext>
            </a:extLst>
          </p:cNvPr>
          <p:cNvSpPr/>
          <p:nvPr/>
        </p:nvSpPr>
        <p:spPr>
          <a:xfrm>
            <a:off x="3161529" y="3641593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F3D90B-774A-3543-A0FA-6E66F60ED7C7}"/>
              </a:ext>
            </a:extLst>
          </p:cNvPr>
          <p:cNvSpPr/>
          <p:nvPr/>
        </p:nvSpPr>
        <p:spPr>
          <a:xfrm>
            <a:off x="3563990" y="3648829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4A02D1-CE14-824D-8EEF-47A22FFEC891}"/>
              </a:ext>
            </a:extLst>
          </p:cNvPr>
          <p:cNvSpPr/>
          <p:nvPr/>
        </p:nvSpPr>
        <p:spPr>
          <a:xfrm>
            <a:off x="3974228" y="3648829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2265B8-2C6E-A748-9FF6-70797D142069}"/>
              </a:ext>
            </a:extLst>
          </p:cNvPr>
          <p:cNvSpPr/>
          <p:nvPr/>
        </p:nvSpPr>
        <p:spPr>
          <a:xfrm>
            <a:off x="4377044" y="3648829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579CC-DDF2-B44A-AE33-A29F040A2BFE}"/>
              </a:ext>
            </a:extLst>
          </p:cNvPr>
          <p:cNvSpPr/>
          <p:nvPr/>
        </p:nvSpPr>
        <p:spPr>
          <a:xfrm>
            <a:off x="4779505" y="3656065"/>
            <a:ext cx="301688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64EC51-E4FD-0A4D-B0CE-0866EC87AD22}"/>
              </a:ext>
            </a:extLst>
          </p:cNvPr>
          <p:cNvSpPr/>
          <p:nvPr/>
        </p:nvSpPr>
        <p:spPr>
          <a:xfrm>
            <a:off x="5189742" y="3656065"/>
            <a:ext cx="355035" cy="274703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3E8E4F5A-5182-8149-8983-0ADC5F5E46A0}"/>
              </a:ext>
            </a:extLst>
          </p:cNvPr>
          <p:cNvSpPr/>
          <p:nvPr/>
        </p:nvSpPr>
        <p:spPr>
          <a:xfrm rot="5400000">
            <a:off x="3598933" y="2352453"/>
            <a:ext cx="278664" cy="36130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991C80-EBBE-DF40-B966-BA6E6004D9F2}"/>
              </a:ext>
            </a:extLst>
          </p:cNvPr>
          <p:cNvSpPr txBox="1"/>
          <p:nvPr/>
        </p:nvSpPr>
        <p:spPr>
          <a:xfrm>
            <a:off x="1912855" y="3538593"/>
            <a:ext cx="4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25172A-5F62-0249-AE09-E9CF20CE6771}"/>
              </a:ext>
            </a:extLst>
          </p:cNvPr>
          <p:cNvCxnSpPr/>
          <p:nvPr/>
        </p:nvCxnSpPr>
        <p:spPr>
          <a:xfrm>
            <a:off x="1912856" y="3429000"/>
            <a:ext cx="3578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5F234FF-D6CE-B24A-801A-9213A9ABF040}"/>
              </a:ext>
            </a:extLst>
          </p:cNvPr>
          <p:cNvSpPr txBox="1"/>
          <p:nvPr/>
        </p:nvSpPr>
        <p:spPr>
          <a:xfrm>
            <a:off x="5157986" y="3563999"/>
            <a:ext cx="61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0C05FC-B167-124C-982E-3EFE5E21D0B1}"/>
              </a:ext>
            </a:extLst>
          </p:cNvPr>
          <p:cNvSpPr/>
          <p:nvPr/>
        </p:nvSpPr>
        <p:spPr>
          <a:xfrm>
            <a:off x="7092850" y="3637974"/>
            <a:ext cx="301688" cy="29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835336-C92A-C64A-907E-C365E4C4B836}"/>
              </a:ext>
            </a:extLst>
          </p:cNvPr>
          <p:cNvSpPr/>
          <p:nvPr/>
        </p:nvSpPr>
        <p:spPr>
          <a:xfrm>
            <a:off x="7578934" y="3630736"/>
            <a:ext cx="301688" cy="296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1EE71D-78EC-084E-8EA6-72349E9ABA56}"/>
              </a:ext>
            </a:extLst>
          </p:cNvPr>
          <p:cNvSpPr txBox="1"/>
          <p:nvPr/>
        </p:nvSpPr>
        <p:spPr>
          <a:xfrm>
            <a:off x="6577062" y="3567507"/>
            <a:ext cx="4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7355C2BB-7C7B-704F-AC0B-2A55568C069B}"/>
              </a:ext>
            </a:extLst>
          </p:cNvPr>
          <p:cNvSpPr/>
          <p:nvPr/>
        </p:nvSpPr>
        <p:spPr>
          <a:xfrm rot="5400000">
            <a:off x="7124911" y="3505582"/>
            <a:ext cx="234420" cy="1277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DFD8CD-0CAC-BB4E-8D54-14974B9498F2}"/>
              </a:ext>
            </a:extLst>
          </p:cNvPr>
          <p:cNvSpPr txBox="1"/>
          <p:nvPr/>
        </p:nvSpPr>
        <p:spPr>
          <a:xfrm>
            <a:off x="7083481" y="4265102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E0545D-3491-CE40-89D9-D6ED2114CA6B}"/>
              </a:ext>
            </a:extLst>
          </p:cNvPr>
          <p:cNvSpPr txBox="1"/>
          <p:nvPr/>
        </p:nvSpPr>
        <p:spPr>
          <a:xfrm>
            <a:off x="7538697" y="3563999"/>
            <a:ext cx="42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y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7E08EC-A8B6-1840-9F05-AACFB6300D4E}"/>
              </a:ext>
            </a:extLst>
          </p:cNvPr>
          <p:cNvCxnSpPr>
            <a:cxnSpLocks/>
          </p:cNvCxnSpPr>
          <p:nvPr/>
        </p:nvCxnSpPr>
        <p:spPr>
          <a:xfrm>
            <a:off x="6611052" y="3429000"/>
            <a:ext cx="1269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3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33F4-60A3-DC40-BBA4-836C5416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E2A8-1241-E54C-A0B3-C9F26FCB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Motivating question: given a </a:t>
            </a:r>
            <a:r>
              <a:rPr lang="en-US" sz="2400" b="1" dirty="0"/>
              <a:t>high-dimensional dataset</a:t>
            </a:r>
            <a:r>
              <a:rPr lang="en-US" sz="2400" dirty="0"/>
              <a:t>, how can we represent it </a:t>
            </a:r>
            <a:r>
              <a:rPr lang="en-US" sz="2400" b="1" dirty="0"/>
              <a:t>more concisely</a:t>
            </a:r>
            <a:r>
              <a:rPr lang="en-US" sz="2400" dirty="0"/>
              <a:t>, minimizing the amount of information lost?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C8356-C2B2-AA47-B0A5-5CFCFE42E56C}"/>
              </a:ext>
            </a:extLst>
          </p:cNvPr>
          <p:cNvSpPr/>
          <p:nvPr/>
        </p:nvSpPr>
        <p:spPr>
          <a:xfrm>
            <a:off x="1184211" y="3622927"/>
            <a:ext cx="3172067" cy="2081025"/>
          </a:xfrm>
          <a:prstGeom prst="rect">
            <a:avLst/>
          </a:prstGeom>
          <a:solidFill>
            <a:srgbClr val="7030A0">
              <a:alpha val="16863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F96CE-AD08-7D45-9053-1A11BEE35F25}"/>
              </a:ext>
            </a:extLst>
          </p:cNvPr>
          <p:cNvSpPr/>
          <p:nvPr/>
        </p:nvSpPr>
        <p:spPr>
          <a:xfrm>
            <a:off x="5856671" y="3622927"/>
            <a:ext cx="882737" cy="20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FCFE5-BE89-6F46-80BE-C1C2438F4691}"/>
              </a:ext>
            </a:extLst>
          </p:cNvPr>
          <p:cNvSpPr/>
          <p:nvPr/>
        </p:nvSpPr>
        <p:spPr>
          <a:xfrm>
            <a:off x="8501237" y="3622927"/>
            <a:ext cx="2780173" cy="8209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09B304EB-936C-4E41-822C-0DF0FAA0BF90}"/>
              </a:ext>
            </a:extLst>
          </p:cNvPr>
          <p:cNvSpPr/>
          <p:nvPr/>
        </p:nvSpPr>
        <p:spPr>
          <a:xfrm>
            <a:off x="7429072" y="4443854"/>
            <a:ext cx="528033" cy="515155"/>
          </a:xfrm>
          <a:prstGeom prst="mathMultiply">
            <a:avLst>
              <a:gd name="adj1" fmla="val 110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2D5245-10A2-C844-97C1-443A20A79C1D}"/>
              </a:ext>
            </a:extLst>
          </p:cNvPr>
          <p:cNvCxnSpPr/>
          <p:nvPr/>
        </p:nvCxnSpPr>
        <p:spPr>
          <a:xfrm>
            <a:off x="994410" y="3622927"/>
            <a:ext cx="0" cy="2081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43D719-C9A0-A64B-9A42-B46B1FA71CB3}"/>
              </a:ext>
            </a:extLst>
          </p:cNvPr>
          <p:cNvCxnSpPr/>
          <p:nvPr/>
        </p:nvCxnSpPr>
        <p:spPr>
          <a:xfrm>
            <a:off x="5707380" y="3622927"/>
            <a:ext cx="0" cy="2081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0D8109-E763-E042-8F26-D2197B0D8CA1}"/>
              </a:ext>
            </a:extLst>
          </p:cNvPr>
          <p:cNvCxnSpPr>
            <a:cxnSpLocks/>
          </p:cNvCxnSpPr>
          <p:nvPr/>
        </p:nvCxnSpPr>
        <p:spPr>
          <a:xfrm flipH="1">
            <a:off x="1207770" y="3429000"/>
            <a:ext cx="3148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38F88F-17D5-4B4B-8A72-954A0E384592}"/>
              </a:ext>
            </a:extLst>
          </p:cNvPr>
          <p:cNvCxnSpPr>
            <a:cxnSpLocks/>
          </p:cNvCxnSpPr>
          <p:nvPr/>
        </p:nvCxnSpPr>
        <p:spPr>
          <a:xfrm flipH="1">
            <a:off x="5856671" y="3429000"/>
            <a:ext cx="882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4CA76-D9F5-C74F-A206-26EE13827423}"/>
              </a:ext>
            </a:extLst>
          </p:cNvPr>
          <p:cNvCxnSpPr>
            <a:cxnSpLocks/>
          </p:cNvCxnSpPr>
          <p:nvPr/>
        </p:nvCxnSpPr>
        <p:spPr>
          <a:xfrm flipV="1">
            <a:off x="8329361" y="3638167"/>
            <a:ext cx="1" cy="805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2E3514-8268-3142-BEA1-F976842C4B6B}"/>
              </a:ext>
            </a:extLst>
          </p:cNvPr>
          <p:cNvCxnSpPr>
            <a:cxnSpLocks/>
          </p:cNvCxnSpPr>
          <p:nvPr/>
        </p:nvCxnSpPr>
        <p:spPr>
          <a:xfrm flipH="1">
            <a:off x="8501237" y="3429000"/>
            <a:ext cx="27801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243C1C-28F1-3B4B-9A7D-B4EDCEA47F52}"/>
              </a:ext>
            </a:extLst>
          </p:cNvPr>
          <p:cNvSpPr txBox="1"/>
          <p:nvPr/>
        </p:nvSpPr>
        <p:spPr>
          <a:xfrm>
            <a:off x="4751346" y="4128012"/>
            <a:ext cx="93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≅</a:t>
            </a:r>
          </a:p>
        </p:txBody>
      </p:sp>
    </p:spTree>
    <p:extLst>
      <p:ext uri="{BB962C8B-B14F-4D97-AF65-F5344CB8AC3E}">
        <p14:creationId xmlns:p14="http://schemas.microsoft.com/office/powerpoint/2010/main" val="12923463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{BBBC5AAC-21CB-034E-8DA5-36313AFEB9D7}tf10001079</Template>
  <TotalTime>103</TotalTime>
  <Words>62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Intro to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Michael Popp</dc:creator>
  <cp:lastModifiedBy>Joshua Michael Popp</cp:lastModifiedBy>
  <cp:revision>13</cp:revision>
  <dcterms:created xsi:type="dcterms:W3CDTF">2020-02-04T01:11:45Z</dcterms:created>
  <dcterms:modified xsi:type="dcterms:W3CDTF">2020-02-04T02:55:20Z</dcterms:modified>
</cp:coreProperties>
</file>