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4" r:id="rId6"/>
    <p:sldId id="276" r:id="rId7"/>
    <p:sldId id="262" r:id="rId8"/>
    <p:sldId id="274" r:id="rId9"/>
    <p:sldId id="273" r:id="rId10"/>
    <p:sldId id="272" r:id="rId11"/>
    <p:sldId id="277" r:id="rId12"/>
    <p:sldId id="267" r:id="rId13"/>
    <p:sldId id="280" r:id="rId14"/>
    <p:sldId id="268" r:id="rId15"/>
    <p:sldId id="279" r:id="rId16"/>
    <p:sldId id="26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40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3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514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76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86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69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571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72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17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5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4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58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51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5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53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11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9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49D357-028A-436C-9364-82B3DD197A27}" type="datetimeFigureOut">
              <a:rPr lang="en-CA" smtClean="0"/>
              <a:t>2023-07-28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783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9600" dirty="0" smtClean="0"/>
              <a:t>Go4Food</a:t>
            </a:r>
            <a:endParaRPr lang="en-CA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CS </a:t>
            </a:r>
            <a:r>
              <a:rPr lang="en-CA" sz="2400" dirty="0"/>
              <a:t>476 (Spring 2023) </a:t>
            </a:r>
          </a:p>
        </p:txBody>
      </p:sp>
    </p:spTree>
    <p:extLst>
      <p:ext uri="{BB962C8B-B14F-4D97-AF65-F5344CB8AC3E}">
        <p14:creationId xmlns:p14="http://schemas.microsoft.com/office/powerpoint/2010/main" val="52354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70863"/>
            <a:ext cx="8946541" cy="4195481"/>
          </a:xfrm>
        </p:spPr>
        <p:txBody>
          <a:bodyPr/>
          <a:lstStyle/>
          <a:p>
            <a:r>
              <a:rPr lang="en-CA" dirty="0" smtClean="0"/>
              <a:t>It represents the application’s data management and business logics.</a:t>
            </a:r>
          </a:p>
          <a:p>
            <a:r>
              <a:rPr lang="en-CA" dirty="0" smtClean="0"/>
              <a:t>Responsible for defining rules and operations on the given data.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24" y="3653432"/>
            <a:ext cx="1162050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64" y="2871393"/>
            <a:ext cx="2571923" cy="367862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443374" y="3568603"/>
            <a:ext cx="2608290" cy="1028335"/>
          </a:xfrm>
          <a:prstGeom prst="straightConnector1">
            <a:avLst/>
          </a:prstGeom>
          <a:ln>
            <a:solidFill>
              <a:srgbClr val="0D10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81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534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Description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810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(CODE PICTURE)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208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46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(CODE PICTURE)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06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00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Feedbacks and Q&amp;As 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Thank You!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45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Team and Roles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46111" y="1853248"/>
            <a:ext cx="6610900" cy="4300172"/>
          </a:xfrm>
        </p:spPr>
        <p:txBody>
          <a:bodyPr/>
          <a:lstStyle/>
          <a:p>
            <a:r>
              <a:rPr lang="en-CA" dirty="0" smtClean="0"/>
              <a:t>Adnan – Full Stack Development </a:t>
            </a:r>
          </a:p>
          <a:p>
            <a:r>
              <a:rPr lang="en-CA" dirty="0" smtClean="0"/>
              <a:t>JJ – Project Manager and Full Stack</a:t>
            </a:r>
          </a:p>
          <a:p>
            <a:r>
              <a:rPr lang="en-CA" dirty="0" smtClean="0"/>
              <a:t>Mohammad – Project Manager and Front End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8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Idea – Go4Food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5306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</a:t>
            </a:r>
            <a:r>
              <a:rPr lang="en-US" dirty="0"/>
              <a:t>food </a:t>
            </a:r>
            <a:r>
              <a:rPr lang="en-US" dirty="0" smtClean="0"/>
              <a:t>ordering involves </a:t>
            </a:r>
            <a:r>
              <a:rPr lang="en-US" dirty="0"/>
              <a:t>lengthy phone calls, miscommunications, and limited menu visibility, leading to inconvenience for customers and operational challenges for restaurant </a:t>
            </a:r>
            <a:r>
              <a:rPr lang="en-US" dirty="0" smtClean="0"/>
              <a:t>owners. </a:t>
            </a:r>
            <a:endParaRPr lang="en-CA" dirty="0"/>
          </a:p>
          <a:p>
            <a:r>
              <a:rPr lang="en-US" dirty="0" smtClean="0"/>
              <a:t>Develop </a:t>
            </a:r>
            <a:r>
              <a:rPr lang="en-US" dirty="0"/>
              <a:t>a web-based application that allows users to order food from various restaurants. </a:t>
            </a:r>
            <a:r>
              <a:rPr lang="en-US" dirty="0" smtClean="0"/>
              <a:t>As well allow </a:t>
            </a:r>
            <a:r>
              <a:rPr lang="en-CA" dirty="0" smtClean="0"/>
              <a:t>trouble-free registration and menu management for the restaurants.</a:t>
            </a:r>
            <a:endParaRPr lang="en-US" dirty="0" smtClean="0"/>
          </a:p>
          <a:p>
            <a:r>
              <a:rPr lang="en-US" dirty="0" smtClean="0"/>
              <a:t>Go4Food </a:t>
            </a:r>
            <a:r>
              <a:rPr lang="en-CA" dirty="0" smtClean="0"/>
              <a:t>will feature </a:t>
            </a:r>
            <a:r>
              <a:rPr lang="en-US" dirty="0" smtClean="0"/>
              <a:t>user registration, menu browsing, placing orders, and order tracking. Highlight benefits like convenience, a wide range of restaurant options, and user-friendly interfaces. Lastly, our web app aims to improve </a:t>
            </a:r>
            <a:r>
              <a:rPr lang="en-US" dirty="0"/>
              <a:t>overall service quality 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547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45" y="1230045"/>
            <a:ext cx="6051667" cy="53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6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Diagram - Customer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04" y="1329547"/>
            <a:ext cx="5562339" cy="5274339"/>
          </a:xfrm>
        </p:spPr>
      </p:pic>
    </p:spTree>
    <p:extLst>
      <p:ext uri="{BB962C8B-B14F-4D97-AF65-F5344CB8AC3E}">
        <p14:creationId xmlns:p14="http://schemas.microsoft.com/office/powerpoint/2010/main" val="372472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Diagram - Restaurant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70" y="1269691"/>
            <a:ext cx="5428210" cy="5336788"/>
          </a:xfrm>
        </p:spPr>
      </p:pic>
    </p:spTree>
    <p:extLst>
      <p:ext uri="{BB962C8B-B14F-4D97-AF65-F5344CB8AC3E}">
        <p14:creationId xmlns:p14="http://schemas.microsoft.com/office/powerpoint/2010/main" val="27947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Architecture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82" y="1152983"/>
            <a:ext cx="6595672" cy="5588000"/>
          </a:xfrm>
        </p:spPr>
      </p:pic>
    </p:spTree>
    <p:extLst>
      <p:ext uri="{BB962C8B-B14F-4D97-AF65-F5344CB8AC3E}">
        <p14:creationId xmlns:p14="http://schemas.microsoft.com/office/powerpoint/2010/main" val="248135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Controller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04031"/>
            <a:ext cx="8946541" cy="4195481"/>
          </a:xfrm>
        </p:spPr>
        <p:txBody>
          <a:bodyPr/>
          <a:lstStyle/>
          <a:p>
            <a:r>
              <a:rPr lang="en-CA" dirty="0" smtClean="0"/>
              <a:t>Acts as an intermediary between the Model and View.</a:t>
            </a:r>
          </a:p>
          <a:p>
            <a:r>
              <a:rPr lang="en-CA" dirty="0" smtClean="0"/>
              <a:t>Handles user inputs and decides how or when to update either the Model or View.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01" y="3171478"/>
            <a:ext cx="1590675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37" y="3004561"/>
            <a:ext cx="3313391" cy="36020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465876" y="4805598"/>
            <a:ext cx="2990661" cy="73973"/>
          </a:xfrm>
          <a:prstGeom prst="straightConnector1">
            <a:avLst/>
          </a:prstGeom>
          <a:ln>
            <a:solidFill>
              <a:srgbClr val="0D10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08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1" y="1853248"/>
            <a:ext cx="6186949" cy="4195481"/>
          </a:xfrm>
        </p:spPr>
        <p:txBody>
          <a:bodyPr/>
          <a:lstStyle/>
          <a:p>
            <a:r>
              <a:rPr lang="en-CA" dirty="0" smtClean="0"/>
              <a:t>The presentation layer of the applications.</a:t>
            </a:r>
          </a:p>
          <a:p>
            <a:r>
              <a:rPr lang="en-CA" dirty="0" smtClean="0"/>
              <a:t>Customer and Restaurant users interface.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51" y="924983"/>
            <a:ext cx="1724025" cy="455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66" y="2535385"/>
            <a:ext cx="1043504" cy="4079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974" y="2535385"/>
            <a:ext cx="1397110" cy="3949668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7298318" y="1152983"/>
            <a:ext cx="853433" cy="1382402"/>
          </a:xfrm>
          <a:prstGeom prst="straightConnector1">
            <a:avLst/>
          </a:prstGeom>
          <a:ln>
            <a:solidFill>
              <a:srgbClr val="0D10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9875776" y="1504604"/>
            <a:ext cx="1321753" cy="1030781"/>
          </a:xfrm>
          <a:prstGeom prst="straightConnector1">
            <a:avLst/>
          </a:prstGeom>
          <a:ln>
            <a:solidFill>
              <a:srgbClr val="0D10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370</TotalTime>
  <Words>236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Go4Food</vt:lpstr>
      <vt:lpstr>The Team and Roles</vt:lpstr>
      <vt:lpstr>Project Idea – Go4Food</vt:lpstr>
      <vt:lpstr>Functional Requirements</vt:lpstr>
      <vt:lpstr>Use Case Diagram - Customer</vt:lpstr>
      <vt:lpstr>Use Case Diagram - Restaurant</vt:lpstr>
      <vt:lpstr>MVC Architecture</vt:lpstr>
      <vt:lpstr>Controller</vt:lpstr>
      <vt:lpstr>View</vt:lpstr>
      <vt:lpstr>Model</vt:lpstr>
      <vt:lpstr>Class Diagram</vt:lpstr>
      <vt:lpstr>Design Pattern1</vt:lpstr>
      <vt:lpstr>Design Pattern1</vt:lpstr>
      <vt:lpstr>Design Pattern2</vt:lpstr>
      <vt:lpstr>Design Pattern2</vt:lpstr>
      <vt:lpstr>Project Demo</vt:lpstr>
      <vt:lpstr>Feedbacks and Q&amp;As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Go4Food</dc:title>
  <dc:creator>Justine Papeleras</dc:creator>
  <cp:lastModifiedBy>Justine Papeleras</cp:lastModifiedBy>
  <cp:revision>31</cp:revision>
  <dcterms:created xsi:type="dcterms:W3CDTF">2023-07-05T23:59:25Z</dcterms:created>
  <dcterms:modified xsi:type="dcterms:W3CDTF">2023-07-29T00:31:35Z</dcterms:modified>
</cp:coreProperties>
</file>