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2" r:id="rId6"/>
    <p:sldId id="274" r:id="rId7"/>
    <p:sldId id="273" r:id="rId8"/>
    <p:sldId id="272" r:id="rId9"/>
    <p:sldId id="264" r:id="rId10"/>
    <p:sldId id="276" r:id="rId11"/>
    <p:sldId id="277" r:id="rId12"/>
    <p:sldId id="267" r:id="rId13"/>
    <p:sldId id="278" r:id="rId14"/>
    <p:sldId id="268" r:id="rId15"/>
    <p:sldId id="279" r:id="rId16"/>
    <p:sldId id="280" r:id="rId17"/>
    <p:sldId id="26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4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14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76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86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6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7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72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17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5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5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5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5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5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49D357-028A-436C-9364-82B3DD197A27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78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9600" dirty="0" smtClean="0"/>
              <a:t>Go4Food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CS </a:t>
            </a:r>
            <a:r>
              <a:rPr lang="en-CA" sz="2400" dirty="0"/>
              <a:t>476 (Spring 2023) </a:t>
            </a:r>
          </a:p>
        </p:txBody>
      </p:sp>
    </p:spTree>
    <p:extLst>
      <p:ext uri="{BB962C8B-B14F-4D97-AF65-F5344CB8AC3E}">
        <p14:creationId xmlns:p14="http://schemas.microsoft.com/office/powerpoint/2010/main" val="5235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Restaurant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0" y="1269691"/>
            <a:ext cx="5428210" cy="5336788"/>
          </a:xfrm>
        </p:spPr>
      </p:pic>
    </p:spTree>
    <p:extLst>
      <p:ext uri="{BB962C8B-B14F-4D97-AF65-F5344CB8AC3E}">
        <p14:creationId xmlns:p14="http://schemas.microsoft.com/office/powerpoint/2010/main" val="279471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534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Description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1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Code Picture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305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46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(CODE PICTURE)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06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</a:t>
            </a:r>
            <a:r>
              <a:rPr lang="en-CA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(CODE PICTURE)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06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00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Feedbacks and Q&amp;As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4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 and Roles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6610900" cy="4300172"/>
          </a:xfrm>
        </p:spPr>
        <p:txBody>
          <a:bodyPr/>
          <a:lstStyle/>
          <a:p>
            <a:r>
              <a:rPr lang="en-CA" dirty="0" smtClean="0"/>
              <a:t>Adnan – Full Stack Development</a:t>
            </a:r>
          </a:p>
          <a:p>
            <a:r>
              <a:rPr lang="en-CA" dirty="0" smtClean="0"/>
              <a:t>JJ – Project Manager and Full Stack</a:t>
            </a:r>
          </a:p>
          <a:p>
            <a:r>
              <a:rPr lang="en-CA" dirty="0" smtClean="0"/>
              <a:t>Mohammad – Project Manager and Front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Idea – Go4Food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US" dirty="0" smtClean="0"/>
              <a:t>Develop </a:t>
            </a:r>
            <a:r>
              <a:rPr lang="en-US" dirty="0"/>
              <a:t>a web-based application that allows users to order food from various restaurants. </a:t>
            </a:r>
            <a:endParaRPr lang="en-US" dirty="0" smtClean="0"/>
          </a:p>
          <a:p>
            <a:r>
              <a:rPr lang="en-US" dirty="0" smtClean="0"/>
              <a:t>Provide convenience and security for customers and restaurant users.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4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5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82" y="1152983"/>
            <a:ext cx="6595672" cy="5588000"/>
          </a:xfrm>
        </p:spPr>
      </p:pic>
    </p:spTree>
    <p:extLst>
      <p:ext uri="{BB962C8B-B14F-4D97-AF65-F5344CB8AC3E}">
        <p14:creationId xmlns:p14="http://schemas.microsoft.com/office/powerpoint/2010/main" val="248135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208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81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Customer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04" y="1329547"/>
            <a:ext cx="5562339" cy="5274339"/>
          </a:xfrm>
        </p:spPr>
      </p:pic>
    </p:spTree>
    <p:extLst>
      <p:ext uri="{BB962C8B-B14F-4D97-AF65-F5344CB8AC3E}">
        <p14:creationId xmlns:p14="http://schemas.microsoft.com/office/powerpoint/2010/main" val="372472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107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Go4Food</vt:lpstr>
      <vt:lpstr>The Team and Roles</vt:lpstr>
      <vt:lpstr>Project Idea – Go4Food</vt:lpstr>
      <vt:lpstr>Functional Requirements</vt:lpstr>
      <vt:lpstr>MVC Architecture</vt:lpstr>
      <vt:lpstr>Controller</vt:lpstr>
      <vt:lpstr>View</vt:lpstr>
      <vt:lpstr>Model</vt:lpstr>
      <vt:lpstr>Use Case Diagram - Customer</vt:lpstr>
      <vt:lpstr>Use Case Diagram - Restaurant</vt:lpstr>
      <vt:lpstr>Class Diagram</vt:lpstr>
      <vt:lpstr>Design Pattern1</vt:lpstr>
      <vt:lpstr>Design Pattern1</vt:lpstr>
      <vt:lpstr>Design Pattern2</vt:lpstr>
      <vt:lpstr>Design Pattern2</vt:lpstr>
      <vt:lpstr>Design Pattern</vt:lpstr>
      <vt:lpstr>Project Demo</vt:lpstr>
      <vt:lpstr>Feedbacks and Q&amp;As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Go4Food</dc:title>
  <dc:creator>Justine Papeleras</dc:creator>
  <cp:lastModifiedBy>Justine Papeleras</cp:lastModifiedBy>
  <cp:revision>15</cp:revision>
  <dcterms:created xsi:type="dcterms:W3CDTF">2023-07-05T23:59:25Z</dcterms:created>
  <dcterms:modified xsi:type="dcterms:W3CDTF">2023-07-21T21:24:49Z</dcterms:modified>
</cp:coreProperties>
</file>