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4" r:id="rId6"/>
    <p:sldId id="276" r:id="rId7"/>
    <p:sldId id="262" r:id="rId8"/>
    <p:sldId id="274" r:id="rId9"/>
    <p:sldId id="273" r:id="rId10"/>
    <p:sldId id="272" r:id="rId11"/>
    <p:sldId id="281" r:id="rId12"/>
    <p:sldId id="267" r:id="rId13"/>
    <p:sldId id="280" r:id="rId14"/>
    <p:sldId id="268" r:id="rId15"/>
    <p:sldId id="279" r:id="rId16"/>
    <p:sldId id="26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1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6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6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6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2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78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0863"/>
            <a:ext cx="8946541" cy="4195481"/>
          </a:xfrm>
        </p:spPr>
        <p:txBody>
          <a:bodyPr/>
          <a:lstStyle/>
          <a:p>
            <a:r>
              <a:rPr lang="en-CA" dirty="0" smtClean="0"/>
              <a:t>It represents the application’s data management and business logics.</a:t>
            </a:r>
          </a:p>
          <a:p>
            <a:r>
              <a:rPr lang="en-CA" dirty="0" smtClean="0"/>
              <a:t>Responsible for defining rules and operations on the given data.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24" y="3653432"/>
            <a:ext cx="116205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4" y="2871393"/>
            <a:ext cx="2571923" cy="36786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43374" y="3568603"/>
            <a:ext cx="2608290" cy="1028335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Comprehensive Class Diagram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48" y="1286649"/>
            <a:ext cx="7107606" cy="54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 - Observer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The design pattern used concerning new changes to the order status. </a:t>
            </a:r>
          </a:p>
          <a:p>
            <a:endParaRPr lang="en-CA" dirty="0"/>
          </a:p>
          <a:p>
            <a:r>
              <a:rPr lang="en-CA" dirty="0" smtClean="0"/>
              <a:t>Parties that are affected by this should therefore be notified of such changes. </a:t>
            </a:r>
          </a:p>
          <a:p>
            <a:endParaRPr lang="en-CA" dirty="0"/>
          </a:p>
          <a:p>
            <a:r>
              <a:rPr lang="en-CA" dirty="0" smtClean="0"/>
              <a:t>Observers (in our case the users) would be notified of the order status change. </a:t>
            </a:r>
            <a:endParaRPr lang="en-CA" dirty="0"/>
          </a:p>
        </p:txBody>
      </p:sp>
      <p:pic>
        <p:nvPicPr>
          <p:cNvPr id="5" name="Content Placeholder 4" descr="https://lh5.googleusercontent.com/M8vGI-J_BVf5BmZ7acubUbITFsz2fkjLSWahjYOdsrxA-0b4m5YFGILbALNPpfuAwRKbzcRbOLCcyT9BCPXexT7lEgVGEH78qLOo8C99rmP2bpOE5HbATLEeUDAwgbzNLghlFa24qjpffeJcQEhAyOY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13" y="2250220"/>
            <a:ext cx="4395788" cy="3140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1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 - Observer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Code shows the implementation of order status change through the observer design pattern.</a:t>
            </a:r>
          </a:p>
          <a:p>
            <a:endParaRPr lang="en-CA" dirty="0"/>
          </a:p>
          <a:p>
            <a:r>
              <a:rPr lang="en-CA" dirty="0" smtClean="0"/>
              <a:t> The ‘active’ order status varies based on what the status of the order is. 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More on this in the demo.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06" y="1773734"/>
            <a:ext cx="5208119" cy="4299123"/>
          </a:xfrm>
        </p:spPr>
      </p:pic>
    </p:spTree>
    <p:extLst>
      <p:ext uri="{BB962C8B-B14F-4D97-AF65-F5344CB8AC3E}">
        <p14:creationId xmlns:p14="http://schemas.microsoft.com/office/powerpoint/2010/main" val="21820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 - Factory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Factory design pattern used to provide a functionality where restaurant can create instances of a food item.</a:t>
            </a:r>
          </a:p>
          <a:p>
            <a:endParaRPr lang="en-CA" dirty="0"/>
          </a:p>
          <a:p>
            <a:r>
              <a:rPr lang="en-CA" dirty="0" smtClean="0"/>
              <a:t>Such instances could a pizza or burger.</a:t>
            </a:r>
          </a:p>
          <a:p>
            <a:endParaRPr lang="en-CA" dirty="0"/>
          </a:p>
          <a:p>
            <a:r>
              <a:rPr lang="en-CA" dirty="0" smtClean="0"/>
              <a:t>The factory class is responsible for creating these instances.</a:t>
            </a:r>
            <a:endParaRPr lang="en-CA" dirty="0"/>
          </a:p>
        </p:txBody>
      </p:sp>
      <p:pic>
        <p:nvPicPr>
          <p:cNvPr id="5" name="Content Placeholder 4" descr="https://lh5.googleusercontent.com/oX6aLAeTd9Kmv5ckWYGp5FEHvjuDxBSc-VRc6esg8PlOfc_7bJDMLuAynj4JQQw7vC5WN_nzybWiqej_nfTSMcWBs98zqvRNLbfZFS2jLKU0nQYNiIAqmhTzOq2NM4K9IwBWm_3AyJXWK4WkesRq48Y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63" y="1853248"/>
            <a:ext cx="4777437" cy="3791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4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 - Factory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Code shows the implementation of </a:t>
            </a:r>
            <a:r>
              <a:rPr lang="en-CA" dirty="0" smtClean="0"/>
              <a:t>different menu items through the factory design </a:t>
            </a:r>
            <a:r>
              <a:rPr lang="en-CA" dirty="0"/>
              <a:t>pattern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A new instance of an item is created with unique title, price, description, images, etc. properties.</a:t>
            </a:r>
          </a:p>
          <a:p>
            <a:endParaRPr lang="en-CA" dirty="0"/>
          </a:p>
          <a:p>
            <a:r>
              <a:rPr lang="en-CA" dirty="0" smtClean="0"/>
              <a:t>More on this in the demo.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16" y="2060575"/>
            <a:ext cx="5053139" cy="3112686"/>
          </a:xfrm>
        </p:spPr>
      </p:pic>
    </p:spTree>
    <p:extLst>
      <p:ext uri="{BB962C8B-B14F-4D97-AF65-F5344CB8AC3E}">
        <p14:creationId xmlns:p14="http://schemas.microsoft.com/office/powerpoint/2010/main" val="34580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 and Roles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10900" cy="4300172"/>
          </a:xfrm>
        </p:spPr>
        <p:txBody>
          <a:bodyPr/>
          <a:lstStyle/>
          <a:p>
            <a:r>
              <a:rPr lang="en-CA" dirty="0" smtClean="0"/>
              <a:t>Adnan – Full Stack Development </a:t>
            </a:r>
          </a:p>
          <a:p>
            <a:r>
              <a:rPr lang="en-CA" dirty="0" smtClean="0"/>
              <a:t>JJ – Project Manager and Full Stack</a:t>
            </a:r>
          </a:p>
          <a:p>
            <a:r>
              <a:rPr lang="en-CA" dirty="0" smtClean="0"/>
              <a:t>Mohammad – Project Manager and Front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 – Go4Food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530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food </a:t>
            </a:r>
            <a:r>
              <a:rPr lang="en-US" dirty="0" smtClean="0"/>
              <a:t>ordering involves </a:t>
            </a:r>
            <a:r>
              <a:rPr lang="en-US" dirty="0"/>
              <a:t>lengthy phone calls, miscommunications, and limited menu visibility, leading to inconvenience for customers and operational challenges for restaurant </a:t>
            </a:r>
            <a:r>
              <a:rPr lang="en-US" dirty="0" smtClean="0"/>
              <a:t>owners. </a:t>
            </a:r>
            <a:endParaRPr lang="en-CA" dirty="0"/>
          </a:p>
          <a:p>
            <a:r>
              <a:rPr lang="en-US" dirty="0" smtClean="0"/>
              <a:t>Develop </a:t>
            </a:r>
            <a:r>
              <a:rPr lang="en-US" dirty="0"/>
              <a:t>a web-based application that allows users to order food from various restaurants. </a:t>
            </a:r>
            <a:r>
              <a:rPr lang="en-US" dirty="0" smtClean="0"/>
              <a:t>As well allow </a:t>
            </a:r>
            <a:r>
              <a:rPr lang="en-CA" dirty="0" smtClean="0"/>
              <a:t>trouble-free registration and menu management for the restaurants.</a:t>
            </a:r>
            <a:endParaRPr lang="en-US" dirty="0" smtClean="0"/>
          </a:p>
          <a:p>
            <a:r>
              <a:rPr lang="en-US" dirty="0" smtClean="0"/>
              <a:t>Go4Food </a:t>
            </a:r>
            <a:r>
              <a:rPr lang="en-CA" dirty="0" smtClean="0"/>
              <a:t>will feature </a:t>
            </a:r>
            <a:r>
              <a:rPr lang="en-US" dirty="0" smtClean="0"/>
              <a:t>user registration, menu browsing, placing orders, and order tracking. Highlight benefits like convenience, a wide range of restaurant options, and user-friendly interfaces. Lastly, our web app aims to improve </a:t>
            </a:r>
            <a:r>
              <a:rPr lang="en-US" dirty="0"/>
              <a:t>overall service quality 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36" y="1307519"/>
            <a:ext cx="6714564" cy="53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Customer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4" y="1329547"/>
            <a:ext cx="5562339" cy="5274339"/>
          </a:xfrm>
        </p:spPr>
      </p:pic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Restaurant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0" y="1269691"/>
            <a:ext cx="5428210" cy="5336788"/>
          </a:xfrm>
        </p:spPr>
      </p:pic>
    </p:spTree>
    <p:extLst>
      <p:ext uri="{BB962C8B-B14F-4D97-AF65-F5344CB8AC3E}">
        <p14:creationId xmlns:p14="http://schemas.microsoft.com/office/powerpoint/2010/main" val="27947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06" y="1248740"/>
            <a:ext cx="6236398" cy="5365420"/>
          </a:xfrm>
        </p:spPr>
      </p:pic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04031"/>
            <a:ext cx="8946541" cy="4195481"/>
          </a:xfrm>
        </p:spPr>
        <p:txBody>
          <a:bodyPr/>
          <a:lstStyle/>
          <a:p>
            <a:r>
              <a:rPr lang="en-CA" dirty="0" smtClean="0"/>
              <a:t>Acts as an intermediary between the Model and View.</a:t>
            </a:r>
          </a:p>
          <a:p>
            <a:r>
              <a:rPr lang="en-CA" dirty="0" smtClean="0"/>
              <a:t>Handles user inputs and decides how or when to update either the Model or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1" y="3171478"/>
            <a:ext cx="159067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37" y="3004561"/>
            <a:ext cx="3313391" cy="36020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465876" y="4805598"/>
            <a:ext cx="2990661" cy="73973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1" y="1853248"/>
            <a:ext cx="6186949" cy="4195481"/>
          </a:xfrm>
        </p:spPr>
        <p:txBody>
          <a:bodyPr/>
          <a:lstStyle/>
          <a:p>
            <a:r>
              <a:rPr lang="en-CA" dirty="0" smtClean="0"/>
              <a:t>The presentation layer of the applications.</a:t>
            </a:r>
          </a:p>
          <a:p>
            <a:r>
              <a:rPr lang="en-CA" dirty="0" smtClean="0"/>
              <a:t>Customer and Restaurant users interface.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51" y="924983"/>
            <a:ext cx="1724025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66" y="2535385"/>
            <a:ext cx="1043504" cy="4079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74" y="2535385"/>
            <a:ext cx="1397110" cy="394966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7298318" y="1152983"/>
            <a:ext cx="853433" cy="1382402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9875776" y="1504604"/>
            <a:ext cx="1321753" cy="1030781"/>
          </a:xfrm>
          <a:prstGeom prst="straightConnector1">
            <a:avLst/>
          </a:prstGeom>
          <a:ln>
            <a:solidFill>
              <a:srgbClr val="0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396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Go4Food</vt:lpstr>
      <vt:lpstr>The Team and Roles</vt:lpstr>
      <vt:lpstr>Project Idea – Go4Food</vt:lpstr>
      <vt:lpstr>Functional Requirements</vt:lpstr>
      <vt:lpstr>Use Case Diagram - Customer</vt:lpstr>
      <vt:lpstr>Use Case Diagram - Restaurant</vt:lpstr>
      <vt:lpstr>MVC Architecture</vt:lpstr>
      <vt:lpstr>Controller</vt:lpstr>
      <vt:lpstr>View</vt:lpstr>
      <vt:lpstr>Model</vt:lpstr>
      <vt:lpstr>Comprehensive Class Diagram</vt:lpstr>
      <vt:lpstr>Design Pattern - Observer</vt:lpstr>
      <vt:lpstr>Design Pattern - Observer</vt:lpstr>
      <vt:lpstr>Design Pattern - Factory</vt:lpstr>
      <vt:lpstr>Design Pattern - Factory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Administrator</cp:lastModifiedBy>
  <cp:revision>37</cp:revision>
  <dcterms:created xsi:type="dcterms:W3CDTF">2023-07-05T23:59:25Z</dcterms:created>
  <dcterms:modified xsi:type="dcterms:W3CDTF">2023-07-29T05:31:02Z</dcterms:modified>
</cp:coreProperties>
</file>