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76" autoAdjust="0"/>
  </p:normalViewPr>
  <p:slideViewPr>
    <p:cSldViewPr snapToGrid="0" showGuides="1">
      <p:cViewPr>
        <p:scale>
          <a:sx n="100" d="100"/>
          <a:sy n="100" d="100"/>
        </p:scale>
        <p:origin x="156" y="-6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57C-5ECF-4FB9-9860-78AE21D51D5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99795-C431-4114-99A3-5C85BAD88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Définir les concepts de bases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Mesurer les propriétés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Simple exemple qu’on peut afficher un triangle rectangle, exemple pas à comprendre mais plutôt démontrer un exemple avec du code.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FDC068-D9A2-4B29-8C02-24D36358B5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E4D01-E6DD-275A-407A-95A9839B5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A" sz="6600" b="1" dirty="0"/>
              <a:t>La programmation </a:t>
            </a:r>
            <a:br>
              <a:rPr lang="fr-CA" dirty="0"/>
            </a:br>
            <a:r>
              <a:rPr lang="fr-CA" sz="4800" dirty="0"/>
              <a:t>en sciences de la nature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78C4CC-752D-3F54-E87C-72DE1FFD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A" dirty="0"/>
              <a:t>Chapitre 1 Introduction général</a:t>
            </a:r>
            <a:endParaRPr lang="en-US" dirty="0"/>
          </a:p>
        </p:txBody>
      </p:sp>
      <p:pic>
        <p:nvPicPr>
          <p:cNvPr id="5" name="Image 4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94560989-6278-A71A-EF43-21261A05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918"/>
            <a:ext cx="1930474" cy="14687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9CEA1E-B861-3C2F-5CC3-85A61A248407}"/>
              </a:ext>
            </a:extLst>
          </p:cNvPr>
          <p:cNvSpPr txBox="1"/>
          <p:nvPr/>
        </p:nvSpPr>
        <p:spPr>
          <a:xfrm>
            <a:off x="0" y="6463491"/>
            <a:ext cx="347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Powerpoint de Jean-Michel Pageau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Introduction général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666201"/>
            <a:ext cx="10058400" cy="369332"/>
          </a:xfrm>
        </p:spPr>
        <p:txBody>
          <a:bodyPr>
            <a:noAutofit/>
          </a:bodyPr>
          <a:lstStyle/>
          <a:p>
            <a:r>
              <a:rPr lang="fr-CA" sz="3200" dirty="0"/>
              <a:t>Qu'est-ce que la programmation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AB529-E048-03C7-0569-DBEDD319A76B}"/>
              </a:ext>
            </a:extLst>
          </p:cNvPr>
          <p:cNvSpPr txBox="1"/>
          <p:nvPr/>
        </p:nvSpPr>
        <p:spPr>
          <a:xfrm>
            <a:off x="1036320" y="3964374"/>
            <a:ext cx="7345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/>
              <a:t>Qu’est-ce que les sciences numériques </a:t>
            </a:r>
            <a:r>
              <a:rPr lang="en-US" sz="3200" dirty="0"/>
              <a:t>?</a:t>
            </a:r>
            <a:endParaRPr lang="fr-CA" sz="32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8D2EF6D-A3C0-BEC0-D21D-DC29ED34E37C}"/>
              </a:ext>
            </a:extLst>
          </p:cNvPr>
          <p:cNvSpPr txBox="1">
            <a:spLocks/>
          </p:cNvSpPr>
          <p:nvPr/>
        </p:nvSpPr>
        <p:spPr>
          <a:xfrm>
            <a:off x="-13075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F079986-AC3E-A6E2-E87B-F84EF41EE9F4}"/>
              </a:ext>
            </a:extLst>
          </p:cNvPr>
          <p:cNvSpPr txBox="1">
            <a:spLocks/>
          </p:cNvSpPr>
          <p:nvPr/>
        </p:nvSpPr>
        <p:spPr>
          <a:xfrm>
            <a:off x="-12313921" y="2056749"/>
            <a:ext cx="10145151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2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E1117D-F940-E5D9-41A9-49315CC228C3}"/>
              </a:ext>
            </a:extLst>
          </p:cNvPr>
          <p:cNvSpPr txBox="1"/>
          <p:nvPr/>
        </p:nvSpPr>
        <p:spPr>
          <a:xfrm>
            <a:off x="-11590021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EE3BC6FD-030C-2940-F913-7E22D417327A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0A0F1-7F43-227B-3E0B-1CAF47569CC2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80C50-47C5-338B-0D7F-4C484E2E4D14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9A875-0E1D-DF8E-32BD-C01FAA6BA719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23023-7212-53AB-9A7E-64B846C354F4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104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479" y="2056749"/>
            <a:ext cx="10145151" cy="1583266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théorique </a:t>
            </a:r>
            <a:r>
              <a:rPr lang="fr-F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définir les propriétés d'un concept  (Exemple le triangle rectangle) à l'aide de langage mathématique pour définir les propriétés.</a:t>
            </a:r>
          </a:p>
          <a:p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4D668C-BC12-1514-8D6D-A625BB38FA45}"/>
              </a:ext>
            </a:extLst>
          </p:cNvPr>
          <p:cNvSpPr txBox="1"/>
          <p:nvPr/>
        </p:nvSpPr>
        <p:spPr>
          <a:xfrm>
            <a:off x="1059179" y="20313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1BF46A-D89F-8F3F-AEAA-E239B5569EFE}"/>
              </a:ext>
            </a:extLst>
          </p:cNvPr>
          <p:cNvSpPr txBox="1"/>
          <p:nvPr/>
        </p:nvSpPr>
        <p:spPr>
          <a:xfrm>
            <a:off x="-13495022" y="2031305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005C471A-0069-E60F-4C1F-E4DE7E50621B}"/>
              </a:ext>
            </a:extLst>
          </p:cNvPr>
          <p:cNvSpPr/>
          <p:nvPr/>
        </p:nvSpPr>
        <p:spPr>
          <a:xfrm>
            <a:off x="4993638" y="3710245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1E01E-33D0-7148-42E2-13DCECBBD613}"/>
              </a:ext>
            </a:extLst>
          </p:cNvPr>
          <p:cNvSpPr/>
          <p:nvPr/>
        </p:nvSpPr>
        <p:spPr>
          <a:xfrm>
            <a:off x="5747944" y="5516183"/>
            <a:ext cx="421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37455-6E9B-4641-0410-31792826A193}"/>
              </a:ext>
            </a:extLst>
          </p:cNvPr>
          <p:cNvSpPr/>
          <p:nvPr/>
        </p:nvSpPr>
        <p:spPr>
          <a:xfrm>
            <a:off x="4566918" y="4517451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BCBA65-A202-114F-5D2C-74EF9E07D4E2}"/>
              </a:ext>
            </a:extLst>
          </p:cNvPr>
          <p:cNvSpPr/>
          <p:nvPr/>
        </p:nvSpPr>
        <p:spPr>
          <a:xfrm>
            <a:off x="6169854" y="4083554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2F29704-65F9-E8AB-EE54-AFAA44837605}"/>
              </a:ext>
            </a:extLst>
          </p:cNvPr>
          <p:cNvCxnSpPr>
            <a:cxnSpLocks/>
          </p:cNvCxnSpPr>
          <p:nvPr/>
        </p:nvCxnSpPr>
        <p:spPr>
          <a:xfrm>
            <a:off x="4403559" y="3716237"/>
            <a:ext cx="0" cy="20272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C8214-DB97-2565-837D-C09BDE381C01}"/>
              </a:ext>
            </a:extLst>
          </p:cNvPr>
          <p:cNvSpPr/>
          <p:nvPr/>
        </p:nvSpPr>
        <p:spPr>
          <a:xfrm>
            <a:off x="78819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93765-2C61-ACF4-91E6-C21F27F521A6}"/>
              </a:ext>
            </a:extLst>
          </p:cNvPr>
          <p:cNvSpPr/>
          <p:nvPr/>
        </p:nvSpPr>
        <p:spPr>
          <a:xfrm>
            <a:off x="3685590" y="4371329"/>
            <a:ext cx="611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A15EB3C5-58C0-C9B7-777E-748579CCE80B}"/>
              </a:ext>
            </a:extLst>
          </p:cNvPr>
          <p:cNvSpPr/>
          <p:nvPr/>
        </p:nvSpPr>
        <p:spPr>
          <a:xfrm>
            <a:off x="6755141" y="5435600"/>
            <a:ext cx="134609" cy="260350"/>
          </a:xfrm>
          <a:custGeom>
            <a:avLst/>
            <a:gdLst>
              <a:gd name="connsiteX0" fmla="*/ 134609 w 134609"/>
              <a:gd name="connsiteY0" fmla="*/ 0 h 260350"/>
              <a:gd name="connsiteX1" fmla="*/ 20309 w 134609"/>
              <a:gd name="connsiteY1" fmla="*/ 107950 h 260350"/>
              <a:gd name="connsiteX2" fmla="*/ 7609 w 134609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09" h="260350">
                <a:moveTo>
                  <a:pt x="134609" y="0"/>
                </a:moveTo>
                <a:cubicBezTo>
                  <a:pt x="88042" y="32279"/>
                  <a:pt x="41476" y="64558"/>
                  <a:pt x="20309" y="107950"/>
                </a:cubicBezTo>
                <a:cubicBezTo>
                  <a:pt x="-858" y="151342"/>
                  <a:pt x="-6149" y="222250"/>
                  <a:pt x="7609" y="26035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5BD983-EC08-4CE3-D296-84D5CC8E13F9}"/>
              </a:ext>
            </a:extLst>
          </p:cNvPr>
          <p:cNvSpPr/>
          <p:nvPr/>
        </p:nvSpPr>
        <p:spPr>
          <a:xfrm>
            <a:off x="6248961" y="5295840"/>
            <a:ext cx="61106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5326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F7E2E-3877-FBD3-3E54-ACECDB1C899F}"/>
              </a:ext>
            </a:extLst>
          </p:cNvPr>
          <p:cNvSpPr txBox="1"/>
          <p:nvPr/>
        </p:nvSpPr>
        <p:spPr>
          <a:xfrm>
            <a:off x="1092202" y="2018649"/>
            <a:ext cx="10027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Sciences numériques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Construire des algorithmes et des dispositifs de calcul efficaces.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80E1F1-C0BD-6F49-8CFC-D7823B6AB264}"/>
              </a:ext>
            </a:extLst>
          </p:cNvPr>
          <p:cNvSpPr txBox="1"/>
          <p:nvPr/>
        </p:nvSpPr>
        <p:spPr>
          <a:xfrm>
            <a:off x="14749779" y="2018605"/>
            <a:ext cx="1002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Scientifique expérimentale </a:t>
            </a:r>
            <a:r>
              <a:rPr lang="fr-FR" sz="2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développer des outils/méthodes/protocoles pour construire les triangles rectangles et d'en mesurer les propriétés avec la meilleure précision possible.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35B99A61-9B23-8831-303A-C54E1655D8DF}"/>
              </a:ext>
            </a:extLst>
          </p:cNvPr>
          <p:cNvSpPr/>
          <p:nvPr/>
        </p:nvSpPr>
        <p:spPr>
          <a:xfrm>
            <a:off x="8090422" y="3459490"/>
            <a:ext cx="2159000" cy="19685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16293-6104-1861-462A-FED228450472}"/>
              </a:ext>
            </a:extLst>
          </p:cNvPr>
          <p:cNvSpPr/>
          <p:nvPr/>
        </p:nvSpPr>
        <p:spPr>
          <a:xfrm>
            <a:off x="12225347" y="4517450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b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</a:t>
            </a:r>
            <a:r>
              <a:rPr lang="fr-FR" sz="3600" i="1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36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E86636-DC0B-9A14-8332-2A7F7BED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3" y="3696454"/>
            <a:ext cx="3338715" cy="164199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62CC9AB-6F16-84EA-7B77-65E53923C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07"/>
          <a:stretch/>
        </p:blipFill>
        <p:spPr>
          <a:xfrm>
            <a:off x="4257535" y="3696454"/>
            <a:ext cx="3338715" cy="132369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EF9112C-28D2-34A4-6856-8E9C88934FB0}"/>
              </a:ext>
            </a:extLst>
          </p:cNvPr>
          <p:cNvSpPr txBox="1"/>
          <p:nvPr/>
        </p:nvSpPr>
        <p:spPr>
          <a:xfrm>
            <a:off x="1323593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Algorithme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0D62A9-83FA-5873-2809-C0E2F89D7931}"/>
              </a:ext>
            </a:extLst>
          </p:cNvPr>
          <p:cNvSpPr txBox="1"/>
          <p:nvPr/>
        </p:nvSpPr>
        <p:spPr>
          <a:xfrm>
            <a:off x="5292725" y="3215368"/>
            <a:ext cx="3121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</a:t>
            </a:r>
            <a:endParaRPr lang="fr-FR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63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1.1 Introduction à l’analyse numérique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1D7AA-6D70-5104-8A6C-4674F999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748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391</Words>
  <Application>Microsoft Office PowerPoint</Application>
  <PresentationFormat>Grand écran</PresentationFormat>
  <Paragraphs>40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Calibri</vt:lpstr>
      <vt:lpstr>Calibri Light</vt:lpstr>
      <vt:lpstr>Rétrospective</vt:lpstr>
      <vt:lpstr>La programmation  en sciences de la nature</vt:lpstr>
      <vt:lpstr>1 Introduction général</vt:lpstr>
      <vt:lpstr>1.1 Introduction à l’analyse numérique</vt:lpstr>
      <vt:lpstr>1.1 Introduction à l’analyse numérique</vt:lpstr>
      <vt:lpstr>1.1 Introduction à l’analyse numérique</vt:lpstr>
      <vt:lpstr>1.1 Introduction à l’analyse numérique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Jean-Michel Pageau</dc:creator>
  <cp:lastModifiedBy>Jean-Michel Pageau</cp:lastModifiedBy>
  <cp:revision>3</cp:revision>
  <dcterms:created xsi:type="dcterms:W3CDTF">2024-08-05T21:24:32Z</dcterms:created>
  <dcterms:modified xsi:type="dcterms:W3CDTF">2024-08-05T22:17:27Z</dcterms:modified>
</cp:coreProperties>
</file>