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8AA98-5174-4695-BC8F-835B64A3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0C166-F11E-4BBD-B50B-93DEE3BD5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9BA36-266E-4A1F-AD24-D7304F53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4E16B-D7BE-4166-A86A-4FA0DF34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7C36F-3224-4DDA-A9DB-B5AEF31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52CD-2FAE-48C3-BDDB-C648F4EB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2AF37E-83CC-4248-B9D0-E097A845A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38376-F300-45D5-AB32-0B13E79F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ADAFE-4813-46CD-8382-33DB76BF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D93C6-8932-4242-BA2C-2C0B897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7508B-D19B-44BF-B524-C5C5D3A6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11CB0B-EA6C-4537-ADB3-4624AB49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929F7-BE7B-472A-86BF-D3B4C55F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AFC09-2CED-448B-9165-DACB2ADC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F2371-914D-4CD0-AC75-0B10E0BD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54A30-68D4-4247-9FD2-DF6DE1E0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51074-BAC3-4277-A113-EAE9ED17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1CFB-0818-45F8-AD6D-14B709A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8ADAB-11F5-4B98-9664-FEDFFADB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29FA6-A5B5-4CD6-9B05-48C3C61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7426-67EA-4202-A2E2-B152B1AB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B38DD-8F3E-40FD-B1B9-7E41E75A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3976E-6F65-4C13-A4E1-B8FCF31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B9116-7599-46F2-A1C7-438D473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2019F-CD70-4BF3-B8F4-23D70FAA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F8A3-6D08-48FD-8E87-66E8CCDA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A4D9D-2C7F-4776-8C16-74955584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4AE9B-A337-4421-AF07-A8456975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F5018-2C34-46E3-B89C-5BE999F9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34C3E-AEFB-42F1-8DAD-9B24B4E5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CBA20-4213-4693-8762-BE9C457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93DD-DDFD-464E-AA60-77856F44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312E8C-A3DC-4F8F-ABCF-373B0489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8FF6D-9B87-4220-ACC2-AB900ACE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16A41D-8343-437C-8827-D33BF6D0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957BBD-B221-4594-B680-5746FD81E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C8A410-2B79-4B22-8E53-13C2BA76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AC581F-95B8-44AF-A8AC-5C17AD2E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B00464-46DF-4F1F-9C8C-67720EB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10ED-9EC0-447B-82A6-E4D73FEA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A599E-0EAA-4874-BE2C-EED2C21E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05A41-7B20-433E-B212-5C591785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070A20-10C9-41A6-812E-2AE91ACB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1F385A-B0DE-41C8-A8E8-64B9B784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3996AE-BD74-4BA4-8257-5F9EC1F9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BD1DCA-1A20-44D8-AFA8-7965B426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459A-4CD2-46CE-B249-3AC81F97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7D4BE-EE02-403A-9648-95D06B62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E7DF46-A0E2-4E60-8BCC-CD4C84CC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15393A-24A8-4662-925E-4973B2BB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AE16DC-BE52-42BF-8F15-7CC75A7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10985-BBE4-4F8F-A523-557528EA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E588-F94E-42CA-8B9F-05A67B02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08668F-DE7A-46AD-86A2-D373290A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C99488-D5C8-4B5F-A84C-031F7433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B7F32-5A53-4388-9FC7-606AFCD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C7C30-0FC3-461E-8341-115AF2A2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5E6E6-1A37-4C87-8EFA-5DA73BA5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2BD98-7CFF-4B4A-BE9C-E791C641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8A75C-239F-47EA-8F82-86E2D211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C30BA-911A-48BC-AA9F-C27B12609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3A99-BA80-4DCA-8056-82C33FD6F7F0}" type="datetimeFigureOut">
              <a:rPr lang="en-US" smtClean="0"/>
              <a:t>09-Jan-20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C12DC-5C6B-40AF-A95B-E308BA26D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A8E16-961F-4FA1-A220-E6D50F64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3D1A-1091-4891-82F8-14D6A73A59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561079" y="2463685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561079" y="2833017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2D0AD-85C6-4751-9FCB-1BE0D7A7F7D3}"/>
              </a:ext>
            </a:extLst>
          </p:cNvPr>
          <p:cNvSpPr txBox="1"/>
          <p:nvPr/>
        </p:nvSpPr>
        <p:spPr>
          <a:xfrm>
            <a:off x="2879617" y="2463685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Tipo de </a:t>
            </a:r>
            <a:r>
              <a:rPr lang="en-US" b="1" dirty="0" err="1"/>
              <a:t>caja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3569DD-A455-490A-94C3-6BA486F5AD05}"/>
              </a:ext>
            </a:extLst>
          </p:cNvPr>
          <p:cNvSpPr txBox="1"/>
          <p:nvPr/>
        </p:nvSpPr>
        <p:spPr>
          <a:xfrm>
            <a:off x="2888527" y="2823358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crd</a:t>
            </a:r>
            <a:endParaRPr lang="en-US" b="1" dirty="0"/>
          </a:p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pag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B0D245-CD96-420E-80D1-34731A194D2B}"/>
              </a:ext>
            </a:extLst>
          </p:cNvPr>
          <p:cNvSpPr txBox="1"/>
          <p:nvPr/>
        </p:nvSpPr>
        <p:spPr>
          <a:xfrm>
            <a:off x="4878999" y="2463685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79102B-0414-4E07-BF1B-8B8CA36044A4}"/>
              </a:ext>
            </a:extLst>
          </p:cNvPr>
          <p:cNvSpPr txBox="1"/>
          <p:nvPr/>
        </p:nvSpPr>
        <p:spPr>
          <a:xfrm>
            <a:off x="4878998" y="2833017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4954570" y="1350479"/>
            <a:ext cx="29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Primera </a:t>
            </a:r>
            <a:r>
              <a:rPr lang="en-US" b="1" dirty="0" err="1"/>
              <a:t>pantalla</a:t>
            </a:r>
            <a:endParaRPr lang="en-US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3DB1E10-A335-418A-A81C-252A3844023A}"/>
              </a:ext>
            </a:extLst>
          </p:cNvPr>
          <p:cNvSpPr/>
          <p:nvPr/>
        </p:nvSpPr>
        <p:spPr>
          <a:xfrm>
            <a:off x="647082" y="4229512"/>
            <a:ext cx="9817767" cy="2055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94F6FA0-FAAD-4DDE-AC8C-1F01DB26E222}"/>
              </a:ext>
            </a:extLst>
          </p:cNvPr>
          <p:cNvSpPr txBox="1"/>
          <p:nvPr/>
        </p:nvSpPr>
        <p:spPr>
          <a:xfrm>
            <a:off x="237295" y="3849918"/>
            <a:ext cx="23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GRID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803D91-F3C4-438A-8B41-1D055310C1FD}"/>
              </a:ext>
            </a:extLst>
          </p:cNvPr>
          <p:cNvSpPr txBox="1"/>
          <p:nvPr/>
        </p:nvSpPr>
        <p:spPr>
          <a:xfrm>
            <a:off x="827203" y="427170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Tipo de </a:t>
            </a:r>
            <a:r>
              <a:rPr lang="en-US" b="1" dirty="0" err="1"/>
              <a:t>caja</a:t>
            </a:r>
            <a:endParaRPr lang="en-U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BDEB675-A1BB-4135-9D13-A08F84A55BD5}"/>
              </a:ext>
            </a:extLst>
          </p:cNvPr>
          <p:cNvSpPr txBox="1"/>
          <p:nvPr/>
        </p:nvSpPr>
        <p:spPr>
          <a:xfrm>
            <a:off x="873490" y="4660842"/>
            <a:ext cx="727065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crd</a:t>
            </a:r>
            <a:r>
              <a:rPr lang="en-US" b="1" dirty="0"/>
              <a:t>		01/01/2011           a/b/c</a:t>
            </a:r>
          </a:p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pag</a:t>
            </a:r>
            <a:endParaRPr lang="en-U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BA2977A-D3C9-485A-8E6A-9F416990C632}"/>
              </a:ext>
            </a:extLst>
          </p:cNvPr>
          <p:cNvSpPr txBox="1"/>
          <p:nvPr/>
        </p:nvSpPr>
        <p:spPr>
          <a:xfrm>
            <a:off x="6369850" y="2463685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fin: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F62BE76-4B76-4886-98E3-247C164E4F7F}"/>
              </a:ext>
            </a:extLst>
          </p:cNvPr>
          <p:cNvSpPr txBox="1"/>
          <p:nvPr/>
        </p:nvSpPr>
        <p:spPr>
          <a:xfrm>
            <a:off x="6369849" y="2833017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DF97D7-33B1-4E13-86F6-D0BD56FDCEF1}"/>
              </a:ext>
            </a:extLst>
          </p:cNvPr>
          <p:cNvSpPr txBox="1"/>
          <p:nvPr/>
        </p:nvSpPr>
        <p:spPr>
          <a:xfrm>
            <a:off x="3647873" y="4262617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endParaRPr lang="en-US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188DA0B-9403-4003-86A4-D733141157D7}"/>
              </a:ext>
            </a:extLst>
          </p:cNvPr>
          <p:cNvSpPr txBox="1"/>
          <p:nvPr/>
        </p:nvSpPr>
        <p:spPr>
          <a:xfrm>
            <a:off x="5278695" y="4254375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Ubicación</a:t>
            </a:r>
            <a:endParaRPr lang="en-U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741147" y="1724300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Nuevo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2163015" y="1719305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Editar</a:t>
            </a:r>
            <a:endParaRPr lang="en-U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CFAB568-95F5-4E74-BF67-9A3373CC3E59}"/>
              </a:ext>
            </a:extLst>
          </p:cNvPr>
          <p:cNvSpPr/>
          <p:nvPr/>
        </p:nvSpPr>
        <p:spPr>
          <a:xfrm>
            <a:off x="5062476" y="1719304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Reporte</a:t>
            </a:r>
            <a:r>
              <a:rPr lang="en-US" dirty="0"/>
              <a:t> general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2BD4A65-18DA-4537-9F0B-D37C779BBD0A}"/>
              </a:ext>
            </a:extLst>
          </p:cNvPr>
          <p:cNvSpPr txBox="1"/>
          <p:nvPr/>
        </p:nvSpPr>
        <p:spPr>
          <a:xfrm>
            <a:off x="8320973" y="1409385"/>
            <a:ext cx="273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 err="1"/>
              <a:t>Filtro</a:t>
            </a:r>
            <a:r>
              <a:rPr lang="en-US" dirty="0"/>
              <a:t> por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campos</a:t>
            </a:r>
            <a:r>
              <a:rPr lang="en-US" dirty="0"/>
              <a:t> </a:t>
            </a:r>
            <a:r>
              <a:rPr lang="en-US" dirty="0" err="1"/>
              <a:t>obligatorios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Los </a:t>
            </a:r>
            <a:r>
              <a:rPr lang="en-US" dirty="0" err="1"/>
              <a:t>códigos</a:t>
            </a:r>
            <a:r>
              <a:rPr lang="en-US" dirty="0"/>
              <a:t> de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 </a:t>
            </a:r>
            <a:r>
              <a:rPr lang="en-US" dirty="0" err="1"/>
              <a:t>fecha</a:t>
            </a:r>
            <a:r>
              <a:rPr lang="en-US" dirty="0"/>
              <a:t> fin son </a:t>
            </a:r>
            <a:r>
              <a:rPr lang="en-US" dirty="0" err="1"/>
              <a:t>fijos</a:t>
            </a:r>
            <a:r>
              <a:rPr lang="en-US" dirty="0"/>
              <a:t> (</a:t>
            </a:r>
            <a:r>
              <a:rPr lang="en-US" dirty="0" err="1"/>
              <a:t>quemados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Rep General </a:t>
            </a:r>
            <a:r>
              <a:rPr lang="en-US" dirty="0" err="1"/>
              <a:t>dibuja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xtrareport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la consulta del </a:t>
            </a:r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02EA98B-C044-46EF-8225-C03F7FBAED26}"/>
              </a:ext>
            </a:extLst>
          </p:cNvPr>
          <p:cNvSpPr txBox="1"/>
          <p:nvPr/>
        </p:nvSpPr>
        <p:spPr>
          <a:xfrm>
            <a:off x="6769736" y="4262617"/>
            <a:ext cx="13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Estado: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8AC773FA-9107-4BFE-9C76-CBE2F4A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69" y="4685705"/>
            <a:ext cx="771525" cy="369332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4014ECB4-1FE6-47B6-B443-C95F12AE02A7}"/>
              </a:ext>
            </a:extLst>
          </p:cNvPr>
          <p:cNvSpPr/>
          <p:nvPr/>
        </p:nvSpPr>
        <p:spPr>
          <a:xfrm>
            <a:off x="3585501" y="1719432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Administrar</a:t>
            </a:r>
            <a:endParaRPr lang="en-U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614E88-58F9-40E7-BECB-84E1903DC539}"/>
              </a:ext>
            </a:extLst>
          </p:cNvPr>
          <p:cNvSpPr/>
          <p:nvPr/>
        </p:nvSpPr>
        <p:spPr>
          <a:xfrm>
            <a:off x="6463112" y="1719304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detallado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9991" y="1701861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9991" y="2071193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2D0AD-85C6-4751-9FCB-1BE0D7A7F7D3}"/>
              </a:ext>
            </a:extLst>
          </p:cNvPr>
          <p:cNvSpPr txBox="1"/>
          <p:nvPr/>
        </p:nvSpPr>
        <p:spPr>
          <a:xfrm>
            <a:off x="2948529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Tipo de </a:t>
            </a:r>
            <a:r>
              <a:rPr lang="en-US" b="1" dirty="0" err="1"/>
              <a:t>caja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3569DD-A455-490A-94C3-6BA486F5AD05}"/>
              </a:ext>
            </a:extLst>
          </p:cNvPr>
          <p:cNvSpPr txBox="1"/>
          <p:nvPr/>
        </p:nvSpPr>
        <p:spPr>
          <a:xfrm>
            <a:off x="2957439" y="2061534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crd</a:t>
            </a:r>
            <a:endParaRPr lang="en-US" b="1" dirty="0"/>
          </a:p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pag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B0D245-CD96-420E-80D1-34731A194D2B}"/>
              </a:ext>
            </a:extLst>
          </p:cNvPr>
          <p:cNvSpPr txBox="1"/>
          <p:nvPr/>
        </p:nvSpPr>
        <p:spPr>
          <a:xfrm>
            <a:off x="4947911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79102B-0414-4E07-BF1B-8B8CA36044A4}"/>
              </a:ext>
            </a:extLst>
          </p:cNvPr>
          <p:cNvSpPr txBox="1"/>
          <p:nvPr/>
        </p:nvSpPr>
        <p:spPr>
          <a:xfrm>
            <a:off x="4947910" y="2071193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1" y="1217726"/>
            <a:ext cx="29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Mantenimiento</a:t>
            </a:r>
            <a:r>
              <a:rPr lang="en-US" b="1" dirty="0"/>
              <a:t> de </a:t>
            </a:r>
            <a:r>
              <a:rPr lang="en-US" b="1" dirty="0" err="1"/>
              <a:t>cajas</a:t>
            </a:r>
            <a:endParaRPr lang="en-U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BA2977A-D3C9-485A-8E6A-9F416990C632}"/>
              </a:ext>
            </a:extLst>
          </p:cNvPr>
          <p:cNvSpPr txBox="1"/>
          <p:nvPr/>
        </p:nvSpPr>
        <p:spPr>
          <a:xfrm>
            <a:off x="6438762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fin: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F62BE76-4B76-4886-98E3-247C164E4F7F}"/>
              </a:ext>
            </a:extLst>
          </p:cNvPr>
          <p:cNvSpPr txBox="1"/>
          <p:nvPr/>
        </p:nvSpPr>
        <p:spPr>
          <a:xfrm>
            <a:off x="6438761" y="2071193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8706867" y="610635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Grabar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10128735" y="610135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320973" y="1409385"/>
            <a:ext cx="273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 err="1"/>
              <a:t>Institución</a:t>
            </a:r>
            <a:r>
              <a:rPr lang="en-US" dirty="0"/>
              <a:t> con el </a:t>
            </a:r>
            <a:r>
              <a:rPr lang="en-US" dirty="0" err="1"/>
              <a:t>concepto</a:t>
            </a:r>
            <a:r>
              <a:rPr lang="en-US" dirty="0"/>
              <a:t> de owner</a:t>
            </a:r>
          </a:p>
          <a:p>
            <a:pPr marL="342900" indent="-342900">
              <a:buAutoNum type="arabicPeriod"/>
            </a:pPr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rangos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correctas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Descripción</a:t>
            </a:r>
            <a:r>
              <a:rPr lang="en-US" dirty="0"/>
              <a:t> no es </a:t>
            </a:r>
            <a:r>
              <a:rPr lang="en-US" dirty="0" err="1"/>
              <a:t>obligatorio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edición</a:t>
            </a:r>
            <a:r>
              <a:rPr lang="en-US" dirty="0"/>
              <a:t> es enabled=true</a:t>
            </a:r>
          </a:p>
          <a:p>
            <a:pPr marL="342900" indent="-342900">
              <a:buAutoNum type="arabicPeriod"/>
            </a:pPr>
            <a:r>
              <a:rPr lang="en-US" dirty="0"/>
              <a:t>Consulta </a:t>
            </a:r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activas</a:t>
            </a:r>
            <a:r>
              <a:rPr lang="en-US" dirty="0"/>
              <a:t> para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institución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2B4817-8AB0-413B-9998-698416BEF70E}"/>
              </a:ext>
            </a:extLst>
          </p:cNvPr>
          <p:cNvSpPr txBox="1"/>
          <p:nvPr/>
        </p:nvSpPr>
        <p:spPr>
          <a:xfrm>
            <a:off x="707257" y="3044764"/>
            <a:ext cx="14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Descripción</a:t>
            </a:r>
            <a:r>
              <a:rPr lang="en-US" b="1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5D2BC0-7F29-4DBF-808B-16D9F8CA0AE1}"/>
              </a:ext>
            </a:extLst>
          </p:cNvPr>
          <p:cNvSpPr txBox="1"/>
          <p:nvPr/>
        </p:nvSpPr>
        <p:spPr>
          <a:xfrm>
            <a:off x="707257" y="3414096"/>
            <a:ext cx="2901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Documentos</a:t>
            </a:r>
            <a:r>
              <a:rPr lang="en-US" b="1" dirty="0"/>
              <a:t> de </a:t>
            </a:r>
            <a:r>
              <a:rPr lang="en-US" b="1" dirty="0" err="1"/>
              <a:t>rigos</a:t>
            </a:r>
            <a:endParaRPr lang="en-U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3C4637E-35B5-44BD-8EEB-43628518D828}"/>
              </a:ext>
            </a:extLst>
          </p:cNvPr>
          <p:cNvSpPr txBox="1"/>
          <p:nvPr/>
        </p:nvSpPr>
        <p:spPr>
          <a:xfrm>
            <a:off x="6423648" y="3017379"/>
            <a:ext cx="21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 </a:t>
            </a:r>
            <a:r>
              <a:rPr lang="en-US" b="1" dirty="0" err="1"/>
              <a:t>Activo</a:t>
            </a:r>
            <a:r>
              <a:rPr lang="en-US" b="1" dirty="0"/>
              <a:t>: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4411250-910A-4448-A13B-913F8BB3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97" y="3386711"/>
            <a:ext cx="771525" cy="47625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680C4BE-A6A9-4673-B975-E6DE3A18638C}"/>
              </a:ext>
            </a:extLst>
          </p:cNvPr>
          <p:cNvSpPr txBox="1"/>
          <p:nvPr/>
        </p:nvSpPr>
        <p:spPr>
          <a:xfrm>
            <a:off x="3962700" y="3007738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Contenido</a:t>
            </a:r>
            <a:endParaRPr lang="en-US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EAA43F2-43BA-45A4-A468-E4C814826490}"/>
              </a:ext>
            </a:extLst>
          </p:cNvPr>
          <p:cNvSpPr txBox="1"/>
          <p:nvPr/>
        </p:nvSpPr>
        <p:spPr>
          <a:xfrm>
            <a:off x="732007" y="4279930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A/b/c</a:t>
            </a:r>
          </a:p>
          <a:p>
            <a:r>
              <a:rPr lang="en-US" b="1" dirty="0"/>
              <a:t>A/b/c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7A34771-D72D-479C-AC68-8BA91AEC5BD2}"/>
              </a:ext>
            </a:extLst>
          </p:cNvPr>
          <p:cNvSpPr txBox="1"/>
          <p:nvPr/>
        </p:nvSpPr>
        <p:spPr>
          <a:xfrm>
            <a:off x="620522" y="39356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Ubicación</a:t>
            </a:r>
            <a:endParaRPr lang="en-U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96D686D-9855-470E-B942-AC2782958DBF}"/>
              </a:ext>
            </a:extLst>
          </p:cNvPr>
          <p:cNvSpPr txBox="1"/>
          <p:nvPr/>
        </p:nvSpPr>
        <p:spPr>
          <a:xfrm>
            <a:off x="4124010" y="3519811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Folder</a:t>
            </a:r>
          </a:p>
          <a:p>
            <a:r>
              <a:rPr lang="en-US" b="1" dirty="0" err="1"/>
              <a:t>Documentos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662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B61E3F-E3BD-40CE-AE56-3D3B36C94576}"/>
              </a:ext>
            </a:extLst>
          </p:cNvPr>
          <p:cNvSpPr txBox="1"/>
          <p:nvPr/>
        </p:nvSpPr>
        <p:spPr>
          <a:xfrm>
            <a:off x="629991" y="1701861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86A51-93F6-46C9-B34E-56E05C66EE1B}"/>
              </a:ext>
            </a:extLst>
          </p:cNvPr>
          <p:cNvSpPr txBox="1"/>
          <p:nvPr/>
        </p:nvSpPr>
        <p:spPr>
          <a:xfrm>
            <a:off x="629991" y="2071193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2D0AD-85C6-4751-9FCB-1BE0D7A7F7D3}"/>
              </a:ext>
            </a:extLst>
          </p:cNvPr>
          <p:cNvSpPr txBox="1"/>
          <p:nvPr/>
        </p:nvSpPr>
        <p:spPr>
          <a:xfrm>
            <a:off x="2948529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Tipo de </a:t>
            </a:r>
            <a:r>
              <a:rPr lang="en-US" b="1" dirty="0" err="1"/>
              <a:t>caja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3569DD-A455-490A-94C3-6BA486F5AD05}"/>
              </a:ext>
            </a:extLst>
          </p:cNvPr>
          <p:cNvSpPr txBox="1"/>
          <p:nvPr/>
        </p:nvSpPr>
        <p:spPr>
          <a:xfrm>
            <a:off x="2957439" y="2061534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crd</a:t>
            </a:r>
            <a:endParaRPr lang="en-US" b="1" dirty="0"/>
          </a:p>
          <a:p>
            <a:r>
              <a:rPr lang="en-US" b="1" dirty="0" err="1"/>
              <a:t>Cajas</a:t>
            </a:r>
            <a:r>
              <a:rPr lang="en-US" b="1" dirty="0"/>
              <a:t> de </a:t>
            </a:r>
            <a:r>
              <a:rPr lang="en-US" b="1" dirty="0" err="1"/>
              <a:t>pag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B0D245-CD96-420E-80D1-34731A194D2B}"/>
              </a:ext>
            </a:extLst>
          </p:cNvPr>
          <p:cNvSpPr txBox="1"/>
          <p:nvPr/>
        </p:nvSpPr>
        <p:spPr>
          <a:xfrm>
            <a:off x="4947911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79102B-0414-4E07-BF1B-8B8CA36044A4}"/>
              </a:ext>
            </a:extLst>
          </p:cNvPr>
          <p:cNvSpPr txBox="1"/>
          <p:nvPr/>
        </p:nvSpPr>
        <p:spPr>
          <a:xfrm>
            <a:off x="4947910" y="2071193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1" y="1217726"/>
            <a:ext cx="29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Administración</a:t>
            </a:r>
            <a:r>
              <a:rPr lang="en-US" b="1" dirty="0"/>
              <a:t> de </a:t>
            </a:r>
            <a:r>
              <a:rPr lang="en-US" b="1" dirty="0" err="1"/>
              <a:t>cajas</a:t>
            </a:r>
            <a:endParaRPr lang="en-U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BA2977A-D3C9-485A-8E6A-9F416990C632}"/>
              </a:ext>
            </a:extLst>
          </p:cNvPr>
          <p:cNvSpPr txBox="1"/>
          <p:nvPr/>
        </p:nvSpPr>
        <p:spPr>
          <a:xfrm>
            <a:off x="6438762" y="1701861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Fecha</a:t>
            </a:r>
            <a:r>
              <a:rPr lang="en-US" b="1" dirty="0"/>
              <a:t> fin: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F62BE76-4B76-4886-98E3-247C164E4F7F}"/>
              </a:ext>
            </a:extLst>
          </p:cNvPr>
          <p:cNvSpPr txBox="1"/>
          <p:nvPr/>
        </p:nvSpPr>
        <p:spPr>
          <a:xfrm>
            <a:off x="6438761" y="2071193"/>
            <a:ext cx="13765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01/01/2001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703EF2-E7B2-4592-B9F2-F820A4FBB0F8}"/>
              </a:ext>
            </a:extLst>
          </p:cNvPr>
          <p:cNvSpPr/>
          <p:nvPr/>
        </p:nvSpPr>
        <p:spPr>
          <a:xfrm>
            <a:off x="3853973" y="4940628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&gt;&gt;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BDE4965-FB83-4178-86EE-83816241AB7D}"/>
              </a:ext>
            </a:extLst>
          </p:cNvPr>
          <p:cNvSpPr/>
          <p:nvPr/>
        </p:nvSpPr>
        <p:spPr>
          <a:xfrm>
            <a:off x="3845868" y="5672127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970239" y="1517195"/>
            <a:ext cx="273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de folder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la consulta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2B4817-8AB0-413B-9998-698416BEF70E}"/>
              </a:ext>
            </a:extLst>
          </p:cNvPr>
          <p:cNvSpPr txBox="1"/>
          <p:nvPr/>
        </p:nvSpPr>
        <p:spPr>
          <a:xfrm>
            <a:off x="707257" y="3044764"/>
            <a:ext cx="14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Descripción</a:t>
            </a:r>
            <a:r>
              <a:rPr lang="en-US" b="1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5D2BC0-7F29-4DBF-808B-16D9F8CA0AE1}"/>
              </a:ext>
            </a:extLst>
          </p:cNvPr>
          <p:cNvSpPr txBox="1"/>
          <p:nvPr/>
        </p:nvSpPr>
        <p:spPr>
          <a:xfrm>
            <a:off x="707257" y="3414096"/>
            <a:ext cx="2901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Documentos</a:t>
            </a:r>
            <a:r>
              <a:rPr lang="en-US" b="1" dirty="0"/>
              <a:t> de </a:t>
            </a:r>
            <a:r>
              <a:rPr lang="en-US" b="1" dirty="0" err="1"/>
              <a:t>rigos</a:t>
            </a:r>
            <a:endParaRPr lang="en-US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3C4637E-35B5-44BD-8EEB-43628518D828}"/>
              </a:ext>
            </a:extLst>
          </p:cNvPr>
          <p:cNvSpPr txBox="1"/>
          <p:nvPr/>
        </p:nvSpPr>
        <p:spPr>
          <a:xfrm>
            <a:off x="6423648" y="3017379"/>
            <a:ext cx="210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 </a:t>
            </a:r>
            <a:r>
              <a:rPr lang="en-US" b="1" dirty="0" err="1"/>
              <a:t>Activo</a:t>
            </a:r>
            <a:r>
              <a:rPr lang="en-US" b="1" dirty="0"/>
              <a:t>: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4411250-910A-4448-A13B-913F8BB3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97" y="3386711"/>
            <a:ext cx="771525" cy="47625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680C4BE-A6A9-4673-B975-E6DE3A18638C}"/>
              </a:ext>
            </a:extLst>
          </p:cNvPr>
          <p:cNvSpPr txBox="1"/>
          <p:nvPr/>
        </p:nvSpPr>
        <p:spPr>
          <a:xfrm>
            <a:off x="3962700" y="3007738"/>
            <a:ext cx="133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Contenido</a:t>
            </a:r>
            <a:endParaRPr lang="en-US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EAA43F2-43BA-45A4-A468-E4C814826490}"/>
              </a:ext>
            </a:extLst>
          </p:cNvPr>
          <p:cNvSpPr txBox="1"/>
          <p:nvPr/>
        </p:nvSpPr>
        <p:spPr>
          <a:xfrm>
            <a:off x="3971610" y="3367411"/>
            <a:ext cx="17073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Folder</a:t>
            </a:r>
          </a:p>
          <a:p>
            <a:r>
              <a:rPr lang="en-US" b="1" dirty="0" err="1"/>
              <a:t>Documentos</a:t>
            </a:r>
            <a:endParaRPr lang="en-US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E78F3C4-49C6-49B4-A8E4-0881D2096618}"/>
              </a:ext>
            </a:extLst>
          </p:cNvPr>
          <p:cNvSpPr/>
          <p:nvPr/>
        </p:nvSpPr>
        <p:spPr>
          <a:xfrm>
            <a:off x="647083" y="4719973"/>
            <a:ext cx="3153130" cy="1809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AEDFC0-0E6E-4898-84DF-0527ED84B37A}"/>
              </a:ext>
            </a:extLst>
          </p:cNvPr>
          <p:cNvSpPr txBox="1"/>
          <p:nvPr/>
        </p:nvSpPr>
        <p:spPr>
          <a:xfrm>
            <a:off x="629991" y="4300400"/>
            <a:ext cx="14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 </a:t>
            </a:r>
            <a:r>
              <a:rPr lang="en-US" b="1" dirty="0" err="1"/>
              <a:t>asignar</a:t>
            </a:r>
            <a:r>
              <a:rPr lang="en-US" b="1" dirty="0"/>
              <a:t>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80A190D-0504-42A3-8C3D-109EF5F7C943}"/>
              </a:ext>
            </a:extLst>
          </p:cNvPr>
          <p:cNvSpPr/>
          <p:nvPr/>
        </p:nvSpPr>
        <p:spPr>
          <a:xfrm>
            <a:off x="5298512" y="4719973"/>
            <a:ext cx="3378502" cy="1809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F06ED7-CD18-449D-B720-7F7DA06D6350}"/>
              </a:ext>
            </a:extLst>
          </p:cNvPr>
          <p:cNvSpPr txBox="1"/>
          <p:nvPr/>
        </p:nvSpPr>
        <p:spPr>
          <a:xfrm>
            <a:off x="5261956" y="4292519"/>
            <a:ext cx="14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Asignados</a:t>
            </a:r>
            <a:r>
              <a:rPr lang="en-US" b="1" dirty="0"/>
              <a:t>: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A2162F2-6C4F-4496-BA7E-0DE495E0B062}"/>
              </a:ext>
            </a:extLst>
          </p:cNvPr>
          <p:cNvSpPr txBox="1"/>
          <p:nvPr/>
        </p:nvSpPr>
        <p:spPr>
          <a:xfrm>
            <a:off x="8995240" y="2830352"/>
            <a:ext cx="273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/>
              <a:t>Grid con </a:t>
            </a:r>
            <a:r>
              <a:rPr lang="en-US" dirty="0" err="1"/>
              <a:t>cks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mover</a:t>
            </a:r>
          </a:p>
          <a:p>
            <a:pPr marL="342900" indent="-342900">
              <a:buAutoNum type="arabicPeriod"/>
            </a:pP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ordenables</a:t>
            </a:r>
            <a:r>
              <a:rPr lang="en-US" dirty="0"/>
              <a:t> y con </a:t>
            </a:r>
            <a:r>
              <a:rPr lang="en-US" dirty="0" err="1"/>
              <a:t>filtros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sin </a:t>
            </a:r>
            <a:r>
              <a:rPr lang="en-US" dirty="0" err="1"/>
              <a:t>asignar</a:t>
            </a:r>
            <a:r>
              <a:rPr lang="en-US" dirty="0"/>
              <a:t> filtra </a:t>
            </a:r>
            <a:r>
              <a:rPr lang="en-US" dirty="0" err="1"/>
              <a:t>Document.IsCapLote</a:t>
            </a:r>
            <a:r>
              <a:rPr lang="en-US" dirty="0"/>
              <a:t> =0 &amp; </a:t>
            </a:r>
            <a:r>
              <a:rPr lang="en-US" dirty="0" err="1"/>
              <a:t>IdBox</a:t>
            </a:r>
            <a:r>
              <a:rPr lang="en-US" dirty="0"/>
              <a:t>=0 &amp; </a:t>
            </a:r>
            <a:r>
              <a:rPr lang="en-US" dirty="0" err="1"/>
              <a:t>institucion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folder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IdBox</a:t>
            </a:r>
            <a:r>
              <a:rPr lang="en-US" dirty="0"/>
              <a:t>=0 &amp; institution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6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C9962-1304-4460-9EB2-42F76230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72FAD-812C-4FEF-9C0D-1213D9A8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3D2346-8EFD-473C-A0DD-94230A9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" y="261257"/>
            <a:ext cx="12062173" cy="659674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06DE759-F89A-48E0-AC87-1F3D96A8E883}"/>
              </a:ext>
            </a:extLst>
          </p:cNvPr>
          <p:cNvSpPr txBox="1"/>
          <p:nvPr/>
        </p:nvSpPr>
        <p:spPr>
          <a:xfrm>
            <a:off x="5044051" y="1217726"/>
            <a:ext cx="29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Centralización</a:t>
            </a:r>
            <a:endParaRPr lang="en-U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4904EA-EA3E-453B-84BE-812929F3B5CA}"/>
              </a:ext>
            </a:extLst>
          </p:cNvPr>
          <p:cNvSpPr txBox="1"/>
          <p:nvPr/>
        </p:nvSpPr>
        <p:spPr>
          <a:xfrm>
            <a:off x="8970239" y="1517195"/>
            <a:ext cx="273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</a:t>
            </a:r>
          </a:p>
          <a:p>
            <a:pPr marL="342900" indent="-342900">
              <a:buAutoNum type="arabicPeriod"/>
            </a:pPr>
            <a:r>
              <a:rPr lang="en-US" dirty="0"/>
              <a:t>Consulta Document</a:t>
            </a:r>
          </a:p>
          <a:p>
            <a:r>
              <a:rPr lang="en-US" dirty="0" err="1"/>
              <a:t>IsCentralized</a:t>
            </a:r>
            <a:r>
              <a:rPr lang="en-US" dirty="0"/>
              <a:t> = 0 &amp; </a:t>
            </a:r>
            <a:r>
              <a:rPr lang="en-US" dirty="0" err="1"/>
              <a:t>institucion</a:t>
            </a:r>
            <a:endParaRPr lang="en-US" dirty="0"/>
          </a:p>
          <a:p>
            <a:r>
              <a:rPr lang="en-US" dirty="0"/>
              <a:t>2.-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centraliza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y </a:t>
            </a:r>
            <a:r>
              <a:rPr lang="en-US" dirty="0" err="1"/>
              <a:t>marca</a:t>
            </a:r>
            <a:r>
              <a:rPr lang="en-US" dirty="0"/>
              <a:t> o </a:t>
            </a:r>
            <a:r>
              <a:rPr lang="en-US" dirty="0" err="1"/>
              <a:t>elimina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grid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E78F3C4-49C6-49B4-A8E4-0881D2096618}"/>
              </a:ext>
            </a:extLst>
          </p:cNvPr>
          <p:cNvSpPr/>
          <p:nvPr/>
        </p:nvSpPr>
        <p:spPr>
          <a:xfrm>
            <a:off x="990717" y="3499305"/>
            <a:ext cx="6357725" cy="1809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CodeTypeDocument</a:t>
            </a:r>
            <a:r>
              <a:rPr lang="en-US" dirty="0"/>
              <a:t>   	</a:t>
            </a:r>
            <a:r>
              <a:rPr lang="en-US" dirty="0" err="1"/>
              <a:t>PathDocumentOrigen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AEDFC0-0E6E-4898-84DF-0527ED84B37A}"/>
              </a:ext>
            </a:extLst>
          </p:cNvPr>
          <p:cNvSpPr txBox="1"/>
          <p:nvPr/>
        </p:nvSpPr>
        <p:spPr>
          <a:xfrm>
            <a:off x="990717" y="3139266"/>
            <a:ext cx="34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Pendientes</a:t>
            </a:r>
            <a:r>
              <a:rPr lang="en-US" b="1" dirty="0"/>
              <a:t> de </a:t>
            </a:r>
            <a:r>
              <a:rPr lang="en-US" b="1" dirty="0" err="1"/>
              <a:t>centralización</a:t>
            </a:r>
            <a:r>
              <a:rPr lang="en-US" b="1" dirty="0"/>
              <a:t>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959D047-A95D-4D97-BF4D-6CE64627B286}"/>
              </a:ext>
            </a:extLst>
          </p:cNvPr>
          <p:cNvSpPr txBox="1"/>
          <p:nvPr/>
        </p:nvSpPr>
        <p:spPr>
          <a:xfrm>
            <a:off x="1074608" y="1771791"/>
            <a:ext cx="13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Institución</a:t>
            </a:r>
            <a:endParaRPr lang="en-U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E2BC1F-9C7D-4349-9B2E-F0F4D96EFB81}"/>
              </a:ext>
            </a:extLst>
          </p:cNvPr>
          <p:cNvSpPr txBox="1"/>
          <p:nvPr/>
        </p:nvSpPr>
        <p:spPr>
          <a:xfrm>
            <a:off x="1074608" y="2141123"/>
            <a:ext cx="2026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Banco de Antigua</a:t>
            </a:r>
          </a:p>
          <a:p>
            <a:r>
              <a:rPr lang="en-US" b="1" dirty="0"/>
              <a:t>QAPAQ</a:t>
            </a:r>
          </a:p>
          <a:p>
            <a:r>
              <a:rPr lang="en-US" b="1" dirty="0"/>
              <a:t>Banco </a:t>
            </a:r>
            <a:r>
              <a:rPr lang="en-US" b="1" dirty="0" err="1"/>
              <a:t>Solidario</a:t>
            </a:r>
            <a:endParaRPr lang="en-US" b="1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B38765C-3055-408B-AED0-BF9BA3898CAD}"/>
              </a:ext>
            </a:extLst>
          </p:cNvPr>
          <p:cNvSpPr/>
          <p:nvPr/>
        </p:nvSpPr>
        <p:spPr>
          <a:xfrm>
            <a:off x="1074607" y="5932234"/>
            <a:ext cx="1542757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Centralización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F743140-37CD-4608-9CB5-5587356C81BD}"/>
              </a:ext>
            </a:extLst>
          </p:cNvPr>
          <p:cNvSpPr/>
          <p:nvPr/>
        </p:nvSpPr>
        <p:spPr>
          <a:xfrm>
            <a:off x="2744960" y="5932233"/>
            <a:ext cx="1335812" cy="4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3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289</Words>
  <Application>Microsoft Office PowerPoint</Application>
  <PresentationFormat>Panorámica</PresentationFormat>
  <Paragraphs>100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Jiménez</dc:creator>
  <cp:lastModifiedBy>Darwin Jiménez</cp:lastModifiedBy>
  <cp:revision>33</cp:revision>
  <dcterms:created xsi:type="dcterms:W3CDTF">2020-01-06T21:47:45Z</dcterms:created>
  <dcterms:modified xsi:type="dcterms:W3CDTF">2020-01-09T16:53:51Z</dcterms:modified>
</cp:coreProperties>
</file>