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8AA98-5174-4695-BC8F-835B64A3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0C166-F11E-4BBD-B50B-93DEE3BD5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9BA36-266E-4A1F-AD24-D7304F53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4E16B-D7BE-4166-A86A-4FA0DF34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7C36F-3224-4DDA-A9DB-B5AEF31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52CD-2FAE-48C3-BDDB-C648F4EB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2AF37E-83CC-4248-B9D0-E097A845A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38376-F300-45D5-AB32-0B13E79F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ADAFE-4813-46CD-8382-33DB76BF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D93C6-8932-4242-BA2C-2C0B8975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77508B-D19B-44BF-B524-C5C5D3A6D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11CB0B-EA6C-4537-ADB3-4624AB49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929F7-BE7B-472A-86BF-D3B4C55F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AFC09-2CED-448B-9165-DACB2ADC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F2371-914D-4CD0-AC75-0B10E0BD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54A30-68D4-4247-9FD2-DF6DE1E0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51074-BAC3-4277-A113-EAE9ED17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51CFB-0818-45F8-AD6D-14B709A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8ADAB-11F5-4B98-9664-FEDFFADB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29FA6-A5B5-4CD6-9B05-48C3C61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7426-67EA-4202-A2E2-B152B1AB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B38DD-8F3E-40FD-B1B9-7E41E75A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3976E-6F65-4C13-A4E1-B8FCF31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B9116-7599-46F2-A1C7-438D473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2019F-CD70-4BF3-B8F4-23D70FAA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F8A3-6D08-48FD-8E87-66E8CCDA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A4D9D-2C7F-4776-8C16-749555846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24AE9B-A337-4421-AF07-A8456975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F5018-2C34-46E3-B89C-5BE999F9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34C3E-AEFB-42F1-8DAD-9B24B4E5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CBA20-4213-4693-8762-BE9C4576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93DD-DDFD-464E-AA60-77856F44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312E8C-A3DC-4F8F-ABCF-373B0489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8FF6D-9B87-4220-ACC2-AB900ACE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16A41D-8343-437C-8827-D33BF6D0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957BBD-B221-4594-B680-5746FD81E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C8A410-2B79-4B22-8E53-13C2BA76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AC581F-95B8-44AF-A8AC-5C17AD2E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B00464-46DF-4F1F-9C8C-67720EB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B10ED-9EC0-447B-82A6-E4D73FEA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A599E-0EAA-4874-BE2C-EED2C21E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05A41-7B20-433E-B212-5C591785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070A20-10C9-41A6-812E-2AE91ACB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1F385A-B0DE-41C8-A8E8-64B9B784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3996AE-BD74-4BA4-8257-5F9EC1F9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BD1DCA-1A20-44D8-AFA8-7965B426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459A-4CD2-46CE-B249-3AC81F97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7D4BE-EE02-403A-9648-95D06B62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E7DF46-A0E2-4E60-8BCC-CD4C84CC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15393A-24A8-4662-925E-4973B2BB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AE16DC-BE52-42BF-8F15-7CC75A7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10985-BBE4-4F8F-A523-557528EA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E588-F94E-42CA-8B9F-05A67B02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08668F-DE7A-46AD-86A2-D373290A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C99488-D5C8-4B5F-A84C-031F74339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B7F32-5A53-4388-9FC7-606AFCD4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C7C30-0FC3-461E-8341-115AF2A2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5E6E6-1A37-4C87-8EFA-5DA73BA5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92BD98-7CFF-4B4A-BE9C-E791C641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68A75C-239F-47EA-8F82-86E2D211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C30BA-911A-48BC-AA9F-C27B12609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C12DC-5C6B-40AF-A95B-E308BA26D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A8E16-961F-4FA1-A220-E6D50F64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B61E3F-E3BD-40CE-AE56-3D3B36C94576}"/>
              </a:ext>
            </a:extLst>
          </p:cNvPr>
          <p:cNvSpPr txBox="1"/>
          <p:nvPr/>
        </p:nvSpPr>
        <p:spPr>
          <a:xfrm>
            <a:off x="627282" y="1217726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86A51-93F6-46C9-B34E-56E05C66EE1B}"/>
              </a:ext>
            </a:extLst>
          </p:cNvPr>
          <p:cNvSpPr txBox="1"/>
          <p:nvPr/>
        </p:nvSpPr>
        <p:spPr>
          <a:xfrm>
            <a:off x="627282" y="1587058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F2D0AD-85C6-4751-9FCB-1BE0D7A7F7D3}"/>
              </a:ext>
            </a:extLst>
          </p:cNvPr>
          <p:cNvSpPr txBox="1"/>
          <p:nvPr/>
        </p:nvSpPr>
        <p:spPr>
          <a:xfrm>
            <a:off x="642149" y="2481329"/>
            <a:ext cx="18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Carpetas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3569DD-A455-490A-94C3-6BA486F5AD05}"/>
              </a:ext>
            </a:extLst>
          </p:cNvPr>
          <p:cNvSpPr txBox="1"/>
          <p:nvPr/>
        </p:nvSpPr>
        <p:spPr>
          <a:xfrm>
            <a:off x="651059" y="2841002"/>
            <a:ext cx="194976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X CRD consume</a:t>
            </a:r>
          </a:p>
          <a:p>
            <a:r>
              <a:rPr lang="en-US" b="1" dirty="0"/>
              <a:t>      x CI</a:t>
            </a:r>
          </a:p>
          <a:p>
            <a:r>
              <a:rPr lang="en-US" b="1" dirty="0"/>
              <a:t>       x sol</a:t>
            </a:r>
          </a:p>
          <a:p>
            <a:r>
              <a:rPr lang="en-US" b="1" dirty="0"/>
              <a:t>       x </a:t>
            </a:r>
            <a:r>
              <a:rPr lang="en-US" b="1" dirty="0" err="1"/>
              <a:t>pagaré</a:t>
            </a:r>
            <a:endParaRPr lang="en-US" b="1" dirty="0"/>
          </a:p>
          <a:p>
            <a:r>
              <a:rPr lang="en-US" b="1" dirty="0"/>
              <a:t> Sol </a:t>
            </a:r>
            <a:r>
              <a:rPr lang="en-US" b="1" dirty="0" err="1"/>
              <a:t>ctas</a:t>
            </a:r>
            <a:r>
              <a:rPr lang="en-US" b="1" dirty="0"/>
              <a:t> </a:t>
            </a:r>
            <a:r>
              <a:rPr lang="en-US" b="1" dirty="0" err="1"/>
              <a:t>cte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B0D245-CD96-420E-80D1-34731A194D2B}"/>
              </a:ext>
            </a:extLst>
          </p:cNvPr>
          <p:cNvSpPr txBox="1"/>
          <p:nvPr/>
        </p:nvSpPr>
        <p:spPr>
          <a:xfrm>
            <a:off x="627282" y="4421035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</a:t>
            </a:r>
            <a:r>
              <a:rPr lang="en-US" b="1" dirty="0" err="1"/>
              <a:t>Dcto</a:t>
            </a:r>
            <a:r>
              <a:rPr lang="en-US" b="1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79102B-0414-4E07-BF1B-8B8CA36044A4}"/>
              </a:ext>
            </a:extLst>
          </p:cNvPr>
          <p:cNvSpPr txBox="1"/>
          <p:nvPr/>
        </p:nvSpPr>
        <p:spPr>
          <a:xfrm>
            <a:off x="1903646" y="4489691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5044052" y="1217726"/>
            <a:ext cx="248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Scaneo</a:t>
            </a:r>
            <a:r>
              <a:rPr lang="en-US" b="1" dirty="0"/>
              <a:t> de </a:t>
            </a:r>
            <a:r>
              <a:rPr lang="en-US" b="1" dirty="0" err="1"/>
              <a:t>documentos</a:t>
            </a:r>
            <a:endParaRPr lang="en-U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703EF2-E7B2-4592-B9F2-F820A4FBB0F8}"/>
              </a:ext>
            </a:extLst>
          </p:cNvPr>
          <p:cNvSpPr/>
          <p:nvPr/>
        </p:nvSpPr>
        <p:spPr>
          <a:xfrm>
            <a:off x="8706867" y="6106353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Grabar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DE4965-FB83-4178-86EE-83816241AB7D}"/>
              </a:ext>
            </a:extLst>
          </p:cNvPr>
          <p:cNvSpPr/>
          <p:nvPr/>
        </p:nvSpPr>
        <p:spPr>
          <a:xfrm>
            <a:off x="10128735" y="6101358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Cancelar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A2261-AE3A-4E9F-8A21-36720DA6FA55}"/>
              </a:ext>
            </a:extLst>
          </p:cNvPr>
          <p:cNvSpPr txBox="1"/>
          <p:nvPr/>
        </p:nvSpPr>
        <p:spPr>
          <a:xfrm>
            <a:off x="636192" y="4908198"/>
            <a:ext cx="18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Palabras claves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263953-3457-45BE-B4F1-5FEF8072D00E}"/>
              </a:ext>
            </a:extLst>
          </p:cNvPr>
          <p:cNvSpPr txBox="1"/>
          <p:nvPr/>
        </p:nvSpPr>
        <p:spPr>
          <a:xfrm>
            <a:off x="1666599" y="5320193"/>
            <a:ext cx="1949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1711111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C43266-FDC4-4973-9A9E-27A7F09C3555}"/>
              </a:ext>
            </a:extLst>
          </p:cNvPr>
          <p:cNvSpPr txBox="1"/>
          <p:nvPr/>
        </p:nvSpPr>
        <p:spPr>
          <a:xfrm>
            <a:off x="676903" y="5320193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DC7BCF1-8E25-4B39-B771-545D465B4CF6}"/>
              </a:ext>
            </a:extLst>
          </p:cNvPr>
          <p:cNvSpPr txBox="1"/>
          <p:nvPr/>
        </p:nvSpPr>
        <p:spPr>
          <a:xfrm>
            <a:off x="1681588" y="5806204"/>
            <a:ext cx="1949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1711111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6124DF-BF44-4159-94B8-F55772F1B272}"/>
              </a:ext>
            </a:extLst>
          </p:cNvPr>
          <p:cNvSpPr txBox="1"/>
          <p:nvPr/>
        </p:nvSpPr>
        <p:spPr>
          <a:xfrm>
            <a:off x="691892" y="5806204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CRd</a:t>
            </a:r>
            <a:r>
              <a:rPr lang="en-US" b="1" dirty="0"/>
              <a:t>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0101FD1-BDC2-412B-855E-FB4155C728CA}"/>
              </a:ext>
            </a:extLst>
          </p:cNvPr>
          <p:cNvSpPr/>
          <p:nvPr/>
        </p:nvSpPr>
        <p:spPr>
          <a:xfrm>
            <a:off x="691892" y="6210769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scaneo</a:t>
            </a:r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51C6191-B36A-41FB-9C3B-B8A5D38A29A3}"/>
              </a:ext>
            </a:extLst>
          </p:cNvPr>
          <p:cNvSpPr/>
          <p:nvPr/>
        </p:nvSpPr>
        <p:spPr>
          <a:xfrm>
            <a:off x="3850559" y="1658579"/>
            <a:ext cx="6357725" cy="27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4904EA-EA3E-453B-84BE-812929F3B5CA}"/>
              </a:ext>
            </a:extLst>
          </p:cNvPr>
          <p:cNvSpPr txBox="1"/>
          <p:nvPr/>
        </p:nvSpPr>
        <p:spPr>
          <a:xfrm>
            <a:off x="8759147" y="3196535"/>
            <a:ext cx="2739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/>
              <a:t>La </a:t>
            </a:r>
            <a:r>
              <a:rPr lang="en-US" dirty="0" err="1"/>
              <a:t>fecha</a:t>
            </a:r>
            <a:r>
              <a:rPr lang="en-US" dirty="0"/>
              <a:t> , </a:t>
            </a:r>
            <a:r>
              <a:rPr lang="en-US" dirty="0" err="1"/>
              <a:t>agencia</a:t>
            </a:r>
            <a:r>
              <a:rPr lang="en-US" dirty="0"/>
              <a:t>, son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fijas</a:t>
            </a:r>
            <a:r>
              <a:rPr lang="en-US" dirty="0"/>
              <a:t> y </a:t>
            </a:r>
            <a:r>
              <a:rPr lang="en-US" dirty="0" err="1"/>
              <a:t>deben</a:t>
            </a:r>
            <a:r>
              <a:rPr lang="en-US" dirty="0"/>
              <a:t> ser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palabras claves</a:t>
            </a:r>
          </a:p>
          <a:p>
            <a:pPr marL="342900" indent="-342900">
              <a:buAutoNum type="arabicPeriod"/>
            </a:pPr>
            <a:r>
              <a:rPr lang="en-US" dirty="0"/>
              <a:t>Las “palabras claves” se </a:t>
            </a:r>
            <a:r>
              <a:rPr lang="en-US" dirty="0" err="1"/>
              <a:t>filtran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del folder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94483A3-4E01-41A0-A156-01608BD9072A}"/>
              </a:ext>
            </a:extLst>
          </p:cNvPr>
          <p:cNvSpPr txBox="1"/>
          <p:nvPr/>
        </p:nvSpPr>
        <p:spPr>
          <a:xfrm>
            <a:off x="2722992" y="1217726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Agencia</a:t>
            </a:r>
            <a:endParaRPr lang="en-U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86DF9AD-8640-4277-93C4-30B9D23E49EE}"/>
              </a:ext>
            </a:extLst>
          </p:cNvPr>
          <p:cNvSpPr txBox="1"/>
          <p:nvPr/>
        </p:nvSpPr>
        <p:spPr>
          <a:xfrm>
            <a:off x="2722992" y="1587058"/>
            <a:ext cx="20264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Oficina</a:t>
            </a:r>
            <a:r>
              <a:rPr lang="en-US" b="1" dirty="0"/>
              <a:t> 1</a:t>
            </a:r>
          </a:p>
          <a:p>
            <a:r>
              <a:rPr lang="en-US" b="1" dirty="0" err="1"/>
              <a:t>Oficina</a:t>
            </a:r>
            <a:r>
              <a:rPr lang="en-US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9370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B61E3F-E3BD-40CE-AE56-3D3B36C94576}"/>
              </a:ext>
            </a:extLst>
          </p:cNvPr>
          <p:cNvSpPr txBox="1"/>
          <p:nvPr/>
        </p:nvSpPr>
        <p:spPr>
          <a:xfrm>
            <a:off x="627282" y="1217726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86A51-93F6-46C9-B34E-56E05C66EE1B}"/>
              </a:ext>
            </a:extLst>
          </p:cNvPr>
          <p:cNvSpPr txBox="1"/>
          <p:nvPr/>
        </p:nvSpPr>
        <p:spPr>
          <a:xfrm>
            <a:off x="627282" y="1587058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F2D0AD-85C6-4751-9FCB-1BE0D7A7F7D3}"/>
              </a:ext>
            </a:extLst>
          </p:cNvPr>
          <p:cNvSpPr txBox="1"/>
          <p:nvPr/>
        </p:nvSpPr>
        <p:spPr>
          <a:xfrm>
            <a:off x="642149" y="2481329"/>
            <a:ext cx="18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Documentos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3569DD-A455-490A-94C3-6BA486F5AD05}"/>
              </a:ext>
            </a:extLst>
          </p:cNvPr>
          <p:cNvSpPr txBox="1"/>
          <p:nvPr/>
        </p:nvSpPr>
        <p:spPr>
          <a:xfrm>
            <a:off x="651059" y="2841002"/>
            <a:ext cx="19497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x CI</a:t>
            </a:r>
          </a:p>
          <a:p>
            <a:r>
              <a:rPr lang="en-US" b="1" dirty="0"/>
              <a:t>x sol</a:t>
            </a:r>
          </a:p>
          <a:p>
            <a:r>
              <a:rPr lang="en-US" b="1" dirty="0"/>
              <a:t>x </a:t>
            </a:r>
            <a:r>
              <a:rPr lang="en-US" b="1" dirty="0" err="1"/>
              <a:t>pagaré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B0D245-CD96-420E-80D1-34731A194D2B}"/>
              </a:ext>
            </a:extLst>
          </p:cNvPr>
          <p:cNvSpPr txBox="1"/>
          <p:nvPr/>
        </p:nvSpPr>
        <p:spPr>
          <a:xfrm>
            <a:off x="622882" y="3842618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INI: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79102B-0414-4E07-BF1B-8B8CA36044A4}"/>
              </a:ext>
            </a:extLst>
          </p:cNvPr>
          <p:cNvSpPr txBox="1"/>
          <p:nvPr/>
        </p:nvSpPr>
        <p:spPr>
          <a:xfrm>
            <a:off x="1899246" y="3911274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5044052" y="1217726"/>
            <a:ext cx="248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Scaneo</a:t>
            </a:r>
            <a:r>
              <a:rPr lang="en-US" b="1" dirty="0"/>
              <a:t> de </a:t>
            </a:r>
            <a:r>
              <a:rPr lang="en-US" b="1" dirty="0" err="1"/>
              <a:t>documentos</a:t>
            </a:r>
            <a:endParaRPr lang="en-U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703EF2-E7B2-4592-B9F2-F820A4FBB0F8}"/>
              </a:ext>
            </a:extLst>
          </p:cNvPr>
          <p:cNvSpPr/>
          <p:nvPr/>
        </p:nvSpPr>
        <p:spPr>
          <a:xfrm>
            <a:off x="8706867" y="6106353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Grabar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DE4965-FB83-4178-86EE-83816241AB7D}"/>
              </a:ext>
            </a:extLst>
          </p:cNvPr>
          <p:cNvSpPr/>
          <p:nvPr/>
        </p:nvSpPr>
        <p:spPr>
          <a:xfrm>
            <a:off x="10128735" y="6101358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Cancelar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A2261-AE3A-4E9F-8A21-36720DA6FA55}"/>
              </a:ext>
            </a:extLst>
          </p:cNvPr>
          <p:cNvSpPr txBox="1"/>
          <p:nvPr/>
        </p:nvSpPr>
        <p:spPr>
          <a:xfrm>
            <a:off x="636192" y="4908198"/>
            <a:ext cx="18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Palabras claves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263953-3457-45BE-B4F1-5FEF8072D00E}"/>
              </a:ext>
            </a:extLst>
          </p:cNvPr>
          <p:cNvSpPr txBox="1"/>
          <p:nvPr/>
        </p:nvSpPr>
        <p:spPr>
          <a:xfrm>
            <a:off x="1666599" y="5320193"/>
            <a:ext cx="1949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1711111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C43266-FDC4-4973-9A9E-27A7F09C3555}"/>
              </a:ext>
            </a:extLst>
          </p:cNvPr>
          <p:cNvSpPr txBox="1"/>
          <p:nvPr/>
        </p:nvSpPr>
        <p:spPr>
          <a:xfrm>
            <a:off x="676903" y="5320193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DC7BCF1-8E25-4B39-B771-545D465B4CF6}"/>
              </a:ext>
            </a:extLst>
          </p:cNvPr>
          <p:cNvSpPr txBox="1"/>
          <p:nvPr/>
        </p:nvSpPr>
        <p:spPr>
          <a:xfrm>
            <a:off x="1681588" y="5806204"/>
            <a:ext cx="1949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1711111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6124DF-BF44-4159-94B8-F55772F1B272}"/>
              </a:ext>
            </a:extLst>
          </p:cNvPr>
          <p:cNvSpPr txBox="1"/>
          <p:nvPr/>
        </p:nvSpPr>
        <p:spPr>
          <a:xfrm>
            <a:off x="691892" y="5806204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CRd</a:t>
            </a:r>
            <a:r>
              <a:rPr lang="en-US" b="1" dirty="0"/>
              <a:t>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0101FD1-BDC2-412B-855E-FB4155C728CA}"/>
              </a:ext>
            </a:extLst>
          </p:cNvPr>
          <p:cNvSpPr/>
          <p:nvPr/>
        </p:nvSpPr>
        <p:spPr>
          <a:xfrm>
            <a:off x="691892" y="6210769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scaneo</a:t>
            </a:r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51C6191-B36A-41FB-9C3B-B8A5D38A29A3}"/>
              </a:ext>
            </a:extLst>
          </p:cNvPr>
          <p:cNvSpPr/>
          <p:nvPr/>
        </p:nvSpPr>
        <p:spPr>
          <a:xfrm>
            <a:off x="3850559" y="1658579"/>
            <a:ext cx="6357725" cy="27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4904EA-EA3E-453B-84BE-812929F3B5CA}"/>
              </a:ext>
            </a:extLst>
          </p:cNvPr>
          <p:cNvSpPr txBox="1"/>
          <p:nvPr/>
        </p:nvSpPr>
        <p:spPr>
          <a:xfrm>
            <a:off x="8885060" y="2512761"/>
            <a:ext cx="2739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/>
              <a:t>La </a:t>
            </a:r>
            <a:r>
              <a:rPr lang="en-US" dirty="0" err="1"/>
              <a:t>fecha</a:t>
            </a:r>
            <a:r>
              <a:rPr lang="en-US" dirty="0"/>
              <a:t> INI Y FIN, </a:t>
            </a:r>
            <a:r>
              <a:rPr lang="en-US" dirty="0" err="1"/>
              <a:t>agencia</a:t>
            </a:r>
            <a:r>
              <a:rPr lang="en-US" dirty="0"/>
              <a:t>, son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fijas</a:t>
            </a:r>
            <a:r>
              <a:rPr lang="en-US" dirty="0"/>
              <a:t> y </a:t>
            </a:r>
            <a:r>
              <a:rPr lang="en-US" dirty="0" err="1"/>
              <a:t>deben</a:t>
            </a:r>
            <a:r>
              <a:rPr lang="en-US" dirty="0"/>
              <a:t> ser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palabras claves</a:t>
            </a:r>
          </a:p>
          <a:p>
            <a:pPr marL="342900" indent="-342900">
              <a:buAutoNum type="arabicPeriod"/>
            </a:pPr>
            <a:r>
              <a:rPr lang="en-US" dirty="0"/>
              <a:t>Las “palabras claves” se </a:t>
            </a:r>
            <a:r>
              <a:rPr lang="en-US" dirty="0" err="1"/>
              <a:t>filtran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del document</a:t>
            </a:r>
          </a:p>
          <a:p>
            <a:pPr marL="342900" indent="-342900">
              <a:buAutoNum type="arabicPeriod"/>
            </a:pPr>
            <a:r>
              <a:rPr lang="en-US" dirty="0"/>
              <a:t>Los </a:t>
            </a:r>
            <a:r>
              <a:rPr lang="en-US" dirty="0" err="1"/>
              <a:t>documentos</a:t>
            </a:r>
            <a:r>
              <a:rPr lang="en-US" dirty="0"/>
              <a:t> se filtra por </a:t>
            </a:r>
            <a:r>
              <a:rPr lang="en-US" dirty="0" err="1"/>
              <a:t>Institucion</a:t>
            </a:r>
            <a:r>
              <a:rPr lang="en-US" dirty="0"/>
              <a:t>, </a:t>
            </a:r>
            <a:r>
              <a:rPr lang="en-US" dirty="0" err="1"/>
              <a:t>activos</a:t>
            </a:r>
            <a:r>
              <a:rPr lang="en-US" dirty="0"/>
              <a:t> y </a:t>
            </a:r>
            <a:r>
              <a:rPr lang="en-US" dirty="0" err="1"/>
              <a:t>IsAcanLote</a:t>
            </a:r>
            <a:r>
              <a:rPr lang="en-US" dirty="0"/>
              <a:t>=1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94483A3-4E01-41A0-A156-01608BD9072A}"/>
              </a:ext>
            </a:extLst>
          </p:cNvPr>
          <p:cNvSpPr txBox="1"/>
          <p:nvPr/>
        </p:nvSpPr>
        <p:spPr>
          <a:xfrm>
            <a:off x="2722992" y="1217726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Agencia</a:t>
            </a:r>
            <a:endParaRPr lang="en-U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86DF9AD-8640-4277-93C4-30B9D23E49EE}"/>
              </a:ext>
            </a:extLst>
          </p:cNvPr>
          <p:cNvSpPr txBox="1"/>
          <p:nvPr/>
        </p:nvSpPr>
        <p:spPr>
          <a:xfrm>
            <a:off x="2722992" y="1587058"/>
            <a:ext cx="20264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Oficina</a:t>
            </a:r>
            <a:r>
              <a:rPr lang="en-US" b="1" dirty="0"/>
              <a:t> 1</a:t>
            </a:r>
          </a:p>
          <a:p>
            <a:r>
              <a:rPr lang="en-US" b="1" dirty="0" err="1"/>
              <a:t>Oficina</a:t>
            </a:r>
            <a:r>
              <a:rPr lang="en-US" b="1" dirty="0"/>
              <a:t> 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5C5B85-E9F0-4EDA-9702-66A8B7C756DC}"/>
              </a:ext>
            </a:extLst>
          </p:cNvPr>
          <p:cNvSpPr txBox="1"/>
          <p:nvPr/>
        </p:nvSpPr>
        <p:spPr>
          <a:xfrm>
            <a:off x="622882" y="4334986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FIN: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D23EBA3-77AA-4173-9586-594EA1CB9980}"/>
              </a:ext>
            </a:extLst>
          </p:cNvPr>
          <p:cNvSpPr txBox="1"/>
          <p:nvPr/>
        </p:nvSpPr>
        <p:spPr>
          <a:xfrm>
            <a:off x="1899246" y="4403642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</p:spTree>
    <p:extLst>
      <p:ext uri="{BB962C8B-B14F-4D97-AF65-F5344CB8AC3E}">
        <p14:creationId xmlns:p14="http://schemas.microsoft.com/office/powerpoint/2010/main" val="22857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B61E3F-E3BD-40CE-AE56-3D3B36C94576}"/>
              </a:ext>
            </a:extLst>
          </p:cNvPr>
          <p:cNvSpPr txBox="1"/>
          <p:nvPr/>
        </p:nvSpPr>
        <p:spPr>
          <a:xfrm>
            <a:off x="627282" y="1217726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86A51-93F6-46C9-B34E-56E05C66EE1B}"/>
              </a:ext>
            </a:extLst>
          </p:cNvPr>
          <p:cNvSpPr txBox="1"/>
          <p:nvPr/>
        </p:nvSpPr>
        <p:spPr>
          <a:xfrm>
            <a:off x="627282" y="1587058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5044051" y="1217726"/>
            <a:ext cx="458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Carga</a:t>
            </a:r>
            <a:r>
              <a:rPr lang="en-US" b="1" dirty="0"/>
              <a:t> de </a:t>
            </a:r>
            <a:r>
              <a:rPr lang="en-US" b="1" dirty="0" err="1"/>
              <a:t>dctos</a:t>
            </a:r>
            <a:r>
              <a:rPr lang="en-US" b="1" dirty="0"/>
              <a:t> </a:t>
            </a:r>
            <a:r>
              <a:rPr lang="en-US" b="1" dirty="0" err="1"/>
              <a:t>envidos</a:t>
            </a:r>
            <a:r>
              <a:rPr lang="en-US" b="1" dirty="0"/>
              <a:t> por </a:t>
            </a:r>
            <a:r>
              <a:rPr lang="en-US" b="1" dirty="0" err="1"/>
              <a:t>otros</a:t>
            </a:r>
            <a:r>
              <a:rPr lang="en-US" b="1" dirty="0"/>
              <a:t> </a:t>
            </a:r>
            <a:r>
              <a:rPr lang="en-US" b="1" dirty="0" err="1"/>
              <a:t>medios</a:t>
            </a:r>
            <a:endParaRPr lang="en-U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703EF2-E7B2-4592-B9F2-F820A4FBB0F8}"/>
              </a:ext>
            </a:extLst>
          </p:cNvPr>
          <p:cNvSpPr/>
          <p:nvPr/>
        </p:nvSpPr>
        <p:spPr>
          <a:xfrm>
            <a:off x="8706867" y="6106353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Grabar </a:t>
            </a:r>
            <a:r>
              <a:rPr lang="en-US" dirty="0" err="1"/>
              <a:t>localmente</a:t>
            </a:r>
            <a:endParaRPr lang="en-U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DE4965-FB83-4178-86EE-83816241AB7D}"/>
              </a:ext>
            </a:extLst>
          </p:cNvPr>
          <p:cNvSpPr/>
          <p:nvPr/>
        </p:nvSpPr>
        <p:spPr>
          <a:xfrm>
            <a:off x="10128735" y="6101358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Cancelar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A2261-AE3A-4E9F-8A21-36720DA6FA55}"/>
              </a:ext>
            </a:extLst>
          </p:cNvPr>
          <p:cNvSpPr txBox="1"/>
          <p:nvPr/>
        </p:nvSpPr>
        <p:spPr>
          <a:xfrm>
            <a:off x="2915014" y="1371217"/>
            <a:ext cx="18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Palabras claves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263953-3457-45BE-B4F1-5FEF8072D00E}"/>
              </a:ext>
            </a:extLst>
          </p:cNvPr>
          <p:cNvSpPr txBox="1"/>
          <p:nvPr/>
        </p:nvSpPr>
        <p:spPr>
          <a:xfrm>
            <a:off x="4869256" y="1784514"/>
            <a:ext cx="1949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1711111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C43266-FDC4-4973-9A9E-27A7F09C3555}"/>
              </a:ext>
            </a:extLst>
          </p:cNvPr>
          <p:cNvSpPr txBox="1"/>
          <p:nvPr/>
        </p:nvSpPr>
        <p:spPr>
          <a:xfrm>
            <a:off x="2955725" y="1783212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DC7BCF1-8E25-4B39-B771-545D465B4CF6}"/>
              </a:ext>
            </a:extLst>
          </p:cNvPr>
          <p:cNvSpPr txBox="1"/>
          <p:nvPr/>
        </p:nvSpPr>
        <p:spPr>
          <a:xfrm>
            <a:off x="4870780" y="2285995"/>
            <a:ext cx="1949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09111111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6124DF-BF44-4159-94B8-F55772F1B272}"/>
              </a:ext>
            </a:extLst>
          </p:cNvPr>
          <p:cNvSpPr txBox="1"/>
          <p:nvPr/>
        </p:nvSpPr>
        <p:spPr>
          <a:xfrm>
            <a:off x="2970714" y="2269223"/>
            <a:ext cx="205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 </a:t>
            </a:r>
            <a:r>
              <a:rPr lang="en-US" b="1" dirty="0" err="1"/>
              <a:t>celular</a:t>
            </a:r>
            <a:r>
              <a:rPr lang="en-US" b="1" dirty="0"/>
              <a:t>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4904EA-EA3E-453B-84BE-812929F3B5CA}"/>
              </a:ext>
            </a:extLst>
          </p:cNvPr>
          <p:cNvSpPr txBox="1"/>
          <p:nvPr/>
        </p:nvSpPr>
        <p:spPr>
          <a:xfrm>
            <a:off x="8759147" y="3196535"/>
            <a:ext cx="273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directorio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) y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localmente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y borra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origen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579BFFD-2020-48BE-98A3-7251675A1C34}"/>
              </a:ext>
            </a:extLst>
          </p:cNvPr>
          <p:cNvSpPr/>
          <p:nvPr/>
        </p:nvSpPr>
        <p:spPr>
          <a:xfrm>
            <a:off x="749262" y="3129602"/>
            <a:ext cx="7800237" cy="1278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F96702-D20E-4E69-BA30-A515E59548E1}"/>
              </a:ext>
            </a:extLst>
          </p:cNvPr>
          <p:cNvSpPr txBox="1"/>
          <p:nvPr/>
        </p:nvSpPr>
        <p:spPr>
          <a:xfrm>
            <a:off x="339475" y="2750008"/>
            <a:ext cx="23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GRID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BA16DE-F1C6-4AC3-972A-9ECD3F2807B5}"/>
              </a:ext>
            </a:extLst>
          </p:cNvPr>
          <p:cNvSpPr txBox="1"/>
          <p:nvPr/>
        </p:nvSpPr>
        <p:spPr>
          <a:xfrm>
            <a:off x="929383" y="3171797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Archivo</a:t>
            </a:r>
            <a:endParaRPr lang="en-US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C05D28-BAD6-4A81-B214-4958F79540EC}"/>
              </a:ext>
            </a:extLst>
          </p:cNvPr>
          <p:cNvSpPr txBox="1"/>
          <p:nvPr/>
        </p:nvSpPr>
        <p:spPr>
          <a:xfrm>
            <a:off x="975670" y="3560932"/>
            <a:ext cx="43848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crd</a:t>
            </a:r>
            <a:r>
              <a:rPr lang="en-US" b="1" dirty="0"/>
              <a:t>		01/01/2011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1576D23-CE74-4E38-A7B9-BDA472028CB5}"/>
              </a:ext>
            </a:extLst>
          </p:cNvPr>
          <p:cNvSpPr txBox="1"/>
          <p:nvPr/>
        </p:nvSpPr>
        <p:spPr>
          <a:xfrm>
            <a:off x="3750053" y="3162707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76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5535D-F336-4875-9561-6DD2F542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5A2A1-5DB6-4ACA-B3FE-C072750E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B61E3F-E3BD-40CE-AE56-3D3B36C94576}"/>
              </a:ext>
            </a:extLst>
          </p:cNvPr>
          <p:cNvSpPr txBox="1"/>
          <p:nvPr/>
        </p:nvSpPr>
        <p:spPr>
          <a:xfrm>
            <a:off x="627282" y="1217726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86A51-93F6-46C9-B34E-56E05C66EE1B}"/>
              </a:ext>
            </a:extLst>
          </p:cNvPr>
          <p:cNvSpPr txBox="1"/>
          <p:nvPr/>
        </p:nvSpPr>
        <p:spPr>
          <a:xfrm>
            <a:off x="627282" y="1587058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5044051" y="1217726"/>
            <a:ext cx="458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Visor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703EF2-E7B2-4592-B9F2-F820A4FBB0F8}"/>
              </a:ext>
            </a:extLst>
          </p:cNvPr>
          <p:cNvSpPr/>
          <p:nvPr/>
        </p:nvSpPr>
        <p:spPr>
          <a:xfrm>
            <a:off x="8706867" y="6106353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Grabar </a:t>
            </a:r>
            <a:r>
              <a:rPr lang="en-US" dirty="0" err="1"/>
              <a:t>localmente</a:t>
            </a:r>
            <a:endParaRPr lang="en-U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DE4965-FB83-4178-86EE-83816241AB7D}"/>
              </a:ext>
            </a:extLst>
          </p:cNvPr>
          <p:cNvSpPr/>
          <p:nvPr/>
        </p:nvSpPr>
        <p:spPr>
          <a:xfrm>
            <a:off x="10128735" y="6101358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Cancelar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A2261-AE3A-4E9F-8A21-36720DA6FA55}"/>
              </a:ext>
            </a:extLst>
          </p:cNvPr>
          <p:cNvSpPr txBox="1"/>
          <p:nvPr/>
        </p:nvSpPr>
        <p:spPr>
          <a:xfrm>
            <a:off x="8646308" y="1264279"/>
            <a:ext cx="18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Palabras claves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263953-3457-45BE-B4F1-5FEF8072D00E}"/>
              </a:ext>
            </a:extLst>
          </p:cNvPr>
          <p:cNvSpPr txBox="1"/>
          <p:nvPr/>
        </p:nvSpPr>
        <p:spPr>
          <a:xfrm>
            <a:off x="8698135" y="1681466"/>
            <a:ext cx="1949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1711111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C43266-FDC4-4973-9A9E-27A7F09C3555}"/>
              </a:ext>
            </a:extLst>
          </p:cNvPr>
          <p:cNvSpPr txBox="1"/>
          <p:nvPr/>
        </p:nvSpPr>
        <p:spPr>
          <a:xfrm>
            <a:off x="7883584" y="1680164"/>
            <a:ext cx="5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4904EA-EA3E-453B-84BE-812929F3B5CA}"/>
              </a:ext>
            </a:extLst>
          </p:cNvPr>
          <p:cNvSpPr txBox="1"/>
          <p:nvPr/>
        </p:nvSpPr>
        <p:spPr>
          <a:xfrm>
            <a:off x="8942754" y="3166837"/>
            <a:ext cx="273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OBS: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palabras claves</a:t>
            </a:r>
          </a:p>
          <a:p>
            <a:r>
              <a:rPr lang="en-US" dirty="0" err="1"/>
              <a:t>Según</a:t>
            </a:r>
            <a:r>
              <a:rPr lang="en-US" dirty="0"/>
              <a:t> los </a:t>
            </a:r>
            <a:r>
              <a:rPr lang="en-US" dirty="0" err="1"/>
              <a:t>permisos</a:t>
            </a:r>
            <a:r>
              <a:rPr lang="en-US" dirty="0"/>
              <a:t> al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la imagen y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para </a:t>
            </a:r>
            <a:r>
              <a:rPr lang="en-US" dirty="0" err="1"/>
              <a:t>visualizar</a:t>
            </a:r>
            <a:r>
              <a:rPr lang="en-US" dirty="0"/>
              <a:t>/</a:t>
            </a:r>
            <a:r>
              <a:rPr lang="en-US" dirty="0" err="1"/>
              <a:t>imprimir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579BFFD-2020-48BE-98A3-7251675A1C34}"/>
              </a:ext>
            </a:extLst>
          </p:cNvPr>
          <p:cNvSpPr/>
          <p:nvPr/>
        </p:nvSpPr>
        <p:spPr>
          <a:xfrm>
            <a:off x="749262" y="3129602"/>
            <a:ext cx="7800237" cy="1278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F96702-D20E-4E69-BA30-A515E59548E1}"/>
              </a:ext>
            </a:extLst>
          </p:cNvPr>
          <p:cNvSpPr txBox="1"/>
          <p:nvPr/>
        </p:nvSpPr>
        <p:spPr>
          <a:xfrm>
            <a:off x="339475" y="2750008"/>
            <a:ext cx="23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GRID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BA16DE-F1C6-4AC3-972A-9ECD3F2807B5}"/>
              </a:ext>
            </a:extLst>
          </p:cNvPr>
          <p:cNvSpPr txBox="1"/>
          <p:nvPr/>
        </p:nvSpPr>
        <p:spPr>
          <a:xfrm>
            <a:off x="929383" y="3171797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Dcto</a:t>
            </a:r>
            <a:endParaRPr lang="en-US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C05D28-BAD6-4A81-B214-4958F79540EC}"/>
              </a:ext>
            </a:extLst>
          </p:cNvPr>
          <p:cNvSpPr txBox="1"/>
          <p:nvPr/>
        </p:nvSpPr>
        <p:spPr>
          <a:xfrm>
            <a:off x="975670" y="3560932"/>
            <a:ext cx="70897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Sol </a:t>
            </a:r>
            <a:r>
              <a:rPr lang="en-US" b="1" dirty="0" err="1"/>
              <a:t>crd</a:t>
            </a:r>
            <a:r>
              <a:rPr lang="en-US" b="1" dirty="0"/>
              <a:t>		              01/01/2011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1576D23-CE74-4E38-A7B9-BDA472028CB5}"/>
              </a:ext>
            </a:extLst>
          </p:cNvPr>
          <p:cNvSpPr txBox="1"/>
          <p:nvPr/>
        </p:nvSpPr>
        <p:spPr>
          <a:xfrm>
            <a:off x="3750053" y="3162707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endParaRPr lang="en-US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16AB60-F4C3-4079-93A8-8E99A452F129}"/>
              </a:ext>
            </a:extLst>
          </p:cNvPr>
          <p:cNvSpPr txBox="1"/>
          <p:nvPr/>
        </p:nvSpPr>
        <p:spPr>
          <a:xfrm>
            <a:off x="5118206" y="1680164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INI: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436C16-971B-415B-BAD4-FE313CF56A79}"/>
              </a:ext>
            </a:extLst>
          </p:cNvPr>
          <p:cNvSpPr txBox="1"/>
          <p:nvPr/>
        </p:nvSpPr>
        <p:spPr>
          <a:xfrm>
            <a:off x="6394570" y="1748820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F4A0336-6A93-4B9F-891E-6967C0DAA3BA}"/>
              </a:ext>
            </a:extLst>
          </p:cNvPr>
          <p:cNvSpPr txBox="1"/>
          <p:nvPr/>
        </p:nvSpPr>
        <p:spPr>
          <a:xfrm>
            <a:off x="3022773" y="1473677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Agencia</a:t>
            </a:r>
            <a:endParaRPr lang="en-US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A41D667-C19F-4AC6-8933-C94E58D8A1FA}"/>
              </a:ext>
            </a:extLst>
          </p:cNvPr>
          <p:cNvSpPr txBox="1"/>
          <p:nvPr/>
        </p:nvSpPr>
        <p:spPr>
          <a:xfrm>
            <a:off x="3022773" y="1843009"/>
            <a:ext cx="20264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Oficina</a:t>
            </a:r>
            <a:r>
              <a:rPr lang="en-US" b="1" dirty="0"/>
              <a:t> 1</a:t>
            </a:r>
          </a:p>
          <a:p>
            <a:r>
              <a:rPr lang="en-US" b="1" dirty="0" err="1"/>
              <a:t>Oficina</a:t>
            </a:r>
            <a:r>
              <a:rPr lang="en-US" b="1" dirty="0"/>
              <a:t> 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7D0E1C5-21A4-4241-9695-241252C1F1CC}"/>
              </a:ext>
            </a:extLst>
          </p:cNvPr>
          <p:cNvSpPr txBox="1"/>
          <p:nvPr/>
        </p:nvSpPr>
        <p:spPr>
          <a:xfrm>
            <a:off x="5118206" y="2172532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FIN: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AD6CA98-AAF4-4650-8FAA-3E61F41464E2}"/>
              </a:ext>
            </a:extLst>
          </p:cNvPr>
          <p:cNvSpPr txBox="1"/>
          <p:nvPr/>
        </p:nvSpPr>
        <p:spPr>
          <a:xfrm>
            <a:off x="6394570" y="2241188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EF0E7CB-E8C3-4A26-950A-36D3FFCC89E7}"/>
              </a:ext>
            </a:extLst>
          </p:cNvPr>
          <p:cNvSpPr txBox="1"/>
          <p:nvPr/>
        </p:nvSpPr>
        <p:spPr>
          <a:xfrm>
            <a:off x="5369151" y="3158253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Agencia</a:t>
            </a:r>
            <a:endParaRPr lang="en-U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34A9AD6-EABD-4F3A-B201-41C663844E15}"/>
              </a:ext>
            </a:extLst>
          </p:cNvPr>
          <p:cNvSpPr txBox="1"/>
          <p:nvPr/>
        </p:nvSpPr>
        <p:spPr>
          <a:xfrm>
            <a:off x="6802634" y="3166837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Códigos</a:t>
            </a:r>
            <a:endParaRPr lang="en-US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07307E5-61E9-4BB6-AAE2-950EEDD28B29}"/>
              </a:ext>
            </a:extLst>
          </p:cNvPr>
          <p:cNvSpPr/>
          <p:nvPr/>
        </p:nvSpPr>
        <p:spPr>
          <a:xfrm>
            <a:off x="7986416" y="3565062"/>
            <a:ext cx="872357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1811711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274</Words>
  <Application>Microsoft Office PowerPoint</Application>
  <PresentationFormat>Panorámica</PresentationFormat>
  <Paragraphs>99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Darwin Jiménez</dc:creator>
  <cp:lastModifiedBy>Darwin Jiménez</cp:lastModifiedBy>
  <cp:revision>45</cp:revision>
  <dcterms:created xsi:type="dcterms:W3CDTF">2020-01-06T21:47:45Z</dcterms:created>
  <dcterms:modified xsi:type="dcterms:W3CDTF">2020-01-09T21:00:16Z</dcterms:modified>
</cp:coreProperties>
</file>