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268" r:id="rId5"/>
    <p:sldId id="269" r:id="rId6"/>
    <p:sldId id="270" r:id="rId7"/>
    <p:sldId id="271" r:id="rId8"/>
    <p:sldId id="27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3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40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19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73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07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83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11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933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18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44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79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10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CF7D2-9367-45E5-B2E7-A967028F5BE8}" type="datetimeFigureOut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52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" y="204826"/>
            <a:ext cx="7068536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41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3" y="204826"/>
            <a:ext cx="7068536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55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" y="204826"/>
            <a:ext cx="7068536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16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4" y="204826"/>
            <a:ext cx="7068536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6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4" y="204826"/>
            <a:ext cx="7068536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35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" y="209555"/>
            <a:ext cx="7068536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19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" y="209555"/>
            <a:ext cx="7068536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98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" y="209555"/>
            <a:ext cx="7068536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05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0</Words>
  <Application>Microsoft Office PowerPoint</Application>
  <PresentationFormat>宽屏</PresentationFormat>
  <Paragraphs>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陈稳</dc:creator>
  <cp:lastModifiedBy>陈稳</cp:lastModifiedBy>
  <cp:revision>19</cp:revision>
  <dcterms:created xsi:type="dcterms:W3CDTF">2025-04-22T02:31:30Z</dcterms:created>
  <dcterms:modified xsi:type="dcterms:W3CDTF">2025-04-24T12:51:56Z</dcterms:modified>
</cp:coreProperties>
</file>