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84"/>
            <a:ext cx="649695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84"/>
            <a:ext cx="649695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2183"/>
            <a:ext cx="649695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9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2184"/>
            <a:ext cx="649695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2184"/>
            <a:ext cx="649695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2184"/>
            <a:ext cx="649695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7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2184"/>
            <a:ext cx="649695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26</cp:revision>
  <dcterms:created xsi:type="dcterms:W3CDTF">2025-04-22T02:31:30Z</dcterms:created>
  <dcterms:modified xsi:type="dcterms:W3CDTF">2025-05-15T05:51:48Z</dcterms:modified>
</cp:coreProperties>
</file>