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4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4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4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9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4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0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4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3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4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5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4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0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4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4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4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4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4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5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4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6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4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7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4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4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0</Words>
  <Application>Microsoft Office PowerPoint</Application>
  <PresentationFormat>宽屏</PresentationFormat>
  <Paragraphs>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陈稳</cp:lastModifiedBy>
  <cp:revision>74</cp:revision>
  <dcterms:created xsi:type="dcterms:W3CDTF">2025-04-22T02:31:30Z</dcterms:created>
  <dcterms:modified xsi:type="dcterms:W3CDTF">2025-05-16T07:09:02Z</dcterms:modified>
</cp:coreProperties>
</file>