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3" y="71055"/>
            <a:ext cx="9964541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2" y="71053"/>
            <a:ext cx="9964541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5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2" y="71054"/>
            <a:ext cx="9964541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9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4" y="71055"/>
            <a:ext cx="9964541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4" y="71055"/>
            <a:ext cx="9964541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4" y="71054"/>
            <a:ext cx="9964541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3" y="71055"/>
            <a:ext cx="9964541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8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4" y="71055"/>
            <a:ext cx="9964541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8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4" y="71055"/>
            <a:ext cx="9964541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3" y="71055"/>
            <a:ext cx="9964541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2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4" y="71054"/>
            <a:ext cx="9964541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3" y="71054"/>
            <a:ext cx="9964541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3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0</Words>
  <Application>Microsoft Office PowerPoint</Application>
  <PresentationFormat>宽屏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54</cp:revision>
  <dcterms:created xsi:type="dcterms:W3CDTF">2025-04-22T02:31:30Z</dcterms:created>
  <dcterms:modified xsi:type="dcterms:W3CDTF">2025-05-16T11:09:19Z</dcterms:modified>
</cp:coreProperties>
</file>