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290" r:id="rId4"/>
    <p:sldId id="291" r:id="rId5"/>
    <p:sldId id="292" r:id="rId6"/>
    <p:sldId id="293" r:id="rId7"/>
    <p:sldId id="334" r:id="rId8"/>
    <p:sldId id="294" r:id="rId9"/>
    <p:sldId id="318" r:id="rId10"/>
    <p:sldId id="296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8" r:id="rId19"/>
    <p:sldId id="329" r:id="rId20"/>
    <p:sldId id="330" r:id="rId21"/>
    <p:sldId id="331" r:id="rId22"/>
    <p:sldId id="332" r:id="rId23"/>
    <p:sldId id="333" r:id="rId24"/>
    <p:sldId id="335" r:id="rId25"/>
    <p:sldId id="33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0</Words>
  <Application>Microsoft Office PowerPoint</Application>
  <PresentationFormat>宽屏</PresentationFormat>
  <Paragraphs>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147</cp:revision>
  <dcterms:created xsi:type="dcterms:W3CDTF">2025-04-22T02:31:30Z</dcterms:created>
  <dcterms:modified xsi:type="dcterms:W3CDTF">2025-05-21T06:17:19Z</dcterms:modified>
</cp:coreProperties>
</file>