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292" r:id="rId6"/>
    <p:sldId id="293" r:id="rId7"/>
    <p:sldId id="294" r:id="rId8"/>
    <p:sldId id="318" r:id="rId9"/>
    <p:sldId id="296" r:id="rId10"/>
    <p:sldId id="312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59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112</cp:revision>
  <dcterms:created xsi:type="dcterms:W3CDTF">2025-04-22T02:31:30Z</dcterms:created>
  <dcterms:modified xsi:type="dcterms:W3CDTF">2025-05-23T02:19:54Z</dcterms:modified>
</cp:coreProperties>
</file>