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826"/>
            <a:ext cx="1049801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826"/>
            <a:ext cx="1049801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9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826"/>
            <a:ext cx="1049801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826"/>
            <a:ext cx="1049801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826"/>
            <a:ext cx="1049801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204826"/>
            <a:ext cx="1049801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25</cp:revision>
  <dcterms:created xsi:type="dcterms:W3CDTF">2025-04-22T02:31:30Z</dcterms:created>
  <dcterms:modified xsi:type="dcterms:W3CDTF">2025-05-09T01:48:18Z</dcterms:modified>
</cp:coreProperties>
</file>