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19" r:id="rId3"/>
    <p:sldId id="290" r:id="rId4"/>
    <p:sldId id="291" r:id="rId5"/>
    <p:sldId id="292" r:id="rId6"/>
    <p:sldId id="293" r:id="rId7"/>
    <p:sldId id="294" r:id="rId8"/>
    <p:sldId id="318" r:id="rId9"/>
    <p:sldId id="296" r:id="rId10"/>
    <p:sldId id="320" r:id="rId11"/>
    <p:sldId id="321" r:id="rId12"/>
    <p:sldId id="322" r:id="rId13"/>
    <p:sldId id="323" r:id="rId14"/>
    <p:sldId id="324" r:id="rId15"/>
    <p:sldId id="32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1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4523</TotalTime>
  <Words>0</Words>
  <Application>Microsoft Office PowerPoint</Application>
  <PresentationFormat>宽屏</PresentationFormat>
  <Paragraphs>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139</cp:revision>
  <dcterms:created xsi:type="dcterms:W3CDTF">2025-04-22T02:31:30Z</dcterms:created>
  <dcterms:modified xsi:type="dcterms:W3CDTF">2025-05-06T11:55:12Z</dcterms:modified>
</cp:coreProperties>
</file>