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04" r:id="rId27"/>
    <p:sldId id="330" r:id="rId28"/>
    <p:sldId id="331" r:id="rId29"/>
    <p:sldId id="33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1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6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0</Words>
  <Application>Microsoft Office PowerPoint</Application>
  <PresentationFormat>宽屏</PresentationFormat>
  <Paragraphs>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210</cp:revision>
  <dcterms:created xsi:type="dcterms:W3CDTF">2025-04-22T02:31:30Z</dcterms:created>
  <dcterms:modified xsi:type="dcterms:W3CDTF">2025-05-23T12:08:07Z</dcterms:modified>
</cp:coreProperties>
</file>