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5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19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3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07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83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1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2933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183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43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79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1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CF7D2-9367-45E5-B2E7-A967028F5BE8}" type="datetimeFigureOut">
              <a:rPr lang="zh-CN" altLang="en-US" smtClean="0"/>
              <a:t>2025/5/15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C871C-1BF6-4E80-835F-74FF343236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1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1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1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83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2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2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48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89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28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22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1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2169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0</Words>
  <Application>Microsoft Office PowerPoint</Application>
  <PresentationFormat>宽屏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陈稳</dc:creator>
  <cp:lastModifiedBy>陈稳</cp:lastModifiedBy>
  <cp:revision>31</cp:revision>
  <dcterms:created xsi:type="dcterms:W3CDTF">2025-04-22T02:31:30Z</dcterms:created>
  <dcterms:modified xsi:type="dcterms:W3CDTF">2025-05-15T08:46:11Z</dcterms:modified>
</cp:coreProperties>
</file>