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38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9" r:id="rId22"/>
    <p:sldId id="340" r:id="rId23"/>
    <p:sldId id="341" r:id="rId24"/>
    <p:sldId id="342" r:id="rId25"/>
    <p:sldId id="346" r:id="rId26"/>
    <p:sldId id="347" r:id="rId27"/>
    <p:sldId id="348" r:id="rId28"/>
    <p:sldId id="349" r:id="rId29"/>
    <p:sldId id="350" r:id="rId30"/>
    <p:sldId id="351" r:id="rId31"/>
    <p:sldId id="35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0</Words>
  <Application>Microsoft Office PowerPoint</Application>
  <PresentationFormat>宽屏</PresentationFormat>
  <Paragraphs>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QAX</cp:lastModifiedBy>
  <cp:revision>89</cp:revision>
  <dcterms:created xsi:type="dcterms:W3CDTF">2025-04-22T02:31:30Z</dcterms:created>
  <dcterms:modified xsi:type="dcterms:W3CDTF">2025-05-17T17:46:42Z</dcterms:modified>
</cp:coreProperties>
</file>