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9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6039693" cy="37914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411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126</cp:revision>
  <dcterms:created xsi:type="dcterms:W3CDTF">2025-04-22T02:31:30Z</dcterms:created>
  <dcterms:modified xsi:type="dcterms:W3CDTF">2025-05-06T12:33:51Z</dcterms:modified>
</cp:coreProperties>
</file>