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34" r:id="rId3"/>
    <p:sldId id="319" r:id="rId4"/>
    <p:sldId id="290" r:id="rId5"/>
    <p:sldId id="291" r:id="rId6"/>
    <p:sldId id="292" r:id="rId7"/>
    <p:sldId id="293" r:id="rId8"/>
    <p:sldId id="341" r:id="rId9"/>
    <p:sldId id="340" r:id="rId10"/>
    <p:sldId id="339" r:id="rId11"/>
    <p:sldId id="338" r:id="rId12"/>
    <p:sldId id="337" r:id="rId13"/>
    <p:sldId id="336" r:id="rId14"/>
    <p:sldId id="335" r:id="rId15"/>
    <p:sldId id="326" r:id="rId16"/>
    <p:sldId id="342" r:id="rId17"/>
    <p:sldId id="33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6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4630</TotalTime>
  <Words>0</Words>
  <Application>Microsoft Office PowerPoint</Application>
  <PresentationFormat>宽屏</PresentationFormat>
  <Paragraphs>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QAX</cp:lastModifiedBy>
  <cp:revision>155</cp:revision>
  <dcterms:created xsi:type="dcterms:W3CDTF">2025-04-22T02:31:30Z</dcterms:created>
  <dcterms:modified xsi:type="dcterms:W3CDTF">2025-05-31T04:45:39Z</dcterms:modified>
</cp:coreProperties>
</file>