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319" r:id="rId3"/>
    <p:sldId id="290" r:id="rId4"/>
    <p:sldId id="291" r:id="rId5"/>
    <p:sldId id="32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0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9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7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3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3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8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9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F7D2-9367-45E5-B2E7-A967028F5BE8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6039693" cy="379147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2411"/>
            <a:ext cx="6039693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6039693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0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6039693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1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6039693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2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2409"/>
            <a:ext cx="6039693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5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4570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陈稳</dc:creator>
  <cp:lastModifiedBy>陈稳</cp:lastModifiedBy>
  <cp:revision>131</cp:revision>
  <dcterms:created xsi:type="dcterms:W3CDTF">2025-04-22T02:31:30Z</dcterms:created>
  <dcterms:modified xsi:type="dcterms:W3CDTF">2025-05-30T09:53:12Z</dcterms:modified>
</cp:coreProperties>
</file>