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5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402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19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73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074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834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11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933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183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443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79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100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CF7D2-9367-45E5-B2E7-A967028F5BE8}" type="datetimeFigureOut">
              <a:rPr lang="zh-CN" altLang="en-US" smtClean="0"/>
              <a:t>2025/5/27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52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044"/>
            <a:ext cx="12192000" cy="362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83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044"/>
            <a:ext cx="12192000" cy="362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51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044"/>
            <a:ext cx="12192000" cy="362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09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044"/>
            <a:ext cx="12192000" cy="362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60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044"/>
            <a:ext cx="12192000" cy="362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03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044"/>
            <a:ext cx="12192000" cy="362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65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044"/>
            <a:ext cx="12192000" cy="362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50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044"/>
            <a:ext cx="12192000" cy="362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26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044"/>
            <a:ext cx="12192000" cy="362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00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044"/>
            <a:ext cx="12192000" cy="362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15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044"/>
            <a:ext cx="12192000" cy="362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59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044"/>
            <a:ext cx="12192000" cy="362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95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044"/>
            <a:ext cx="12192000" cy="362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26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044"/>
            <a:ext cx="12192000" cy="362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47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044"/>
            <a:ext cx="12192000" cy="362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69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044"/>
            <a:ext cx="12192000" cy="362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1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0</Words>
  <Application>Microsoft Office PowerPoint</Application>
  <PresentationFormat>宽屏</PresentationFormat>
  <Paragraphs>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陈稳</dc:creator>
  <cp:lastModifiedBy>陈稳</cp:lastModifiedBy>
  <cp:revision>82</cp:revision>
  <dcterms:created xsi:type="dcterms:W3CDTF">2025-04-22T02:31:30Z</dcterms:created>
  <dcterms:modified xsi:type="dcterms:W3CDTF">2025-05-27T10:17:13Z</dcterms:modified>
</cp:coreProperties>
</file>