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9" r:id="rId10"/>
    <p:sldId id="273" r:id="rId11"/>
    <p:sldId id="274" r:id="rId12"/>
    <p:sldId id="275" r:id="rId13"/>
    <p:sldId id="276" r:id="rId14"/>
    <p:sldId id="277" r:id="rId15"/>
    <p:sldId id="27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5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40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19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73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07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83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11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933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18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44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79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10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CF7D2-9367-45E5-B2E7-A967028F5BE8}" type="datetimeFigureOut">
              <a:rPr lang="zh-CN" altLang="en-US" smtClean="0"/>
              <a:t>2025/5/27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52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36385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8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36385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2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36385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54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36385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86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36385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87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36385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5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36385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71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36385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62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36385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48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36385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9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36385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02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36385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91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36385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99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36385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3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36385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01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0</Words>
  <Application>Microsoft Office PowerPoint</Application>
  <PresentationFormat>宽屏</PresentationFormat>
  <Paragraphs>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陈稳</dc:creator>
  <cp:lastModifiedBy>陈稳</cp:lastModifiedBy>
  <cp:revision>48</cp:revision>
  <dcterms:created xsi:type="dcterms:W3CDTF">2025-04-22T02:31:30Z</dcterms:created>
  <dcterms:modified xsi:type="dcterms:W3CDTF">2025-05-27T10:31:15Z</dcterms:modified>
</cp:coreProperties>
</file>