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A0F9B7A-C45D-4557-A3ED-62E8A71E8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Tormentas solares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A514AD4-D212-45F7-B79F-4C26C50C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57011" y="7407479"/>
            <a:ext cx="8604307" cy="190514"/>
          </a:xfrm>
        </p:spPr>
        <p:txBody>
          <a:bodyPr>
            <a:normAutofit fontScale="325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59053-0898-406A-8DAA-995781DB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B0F94-121C-409A-BCB1-3B2923AD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2568"/>
            <a:ext cx="10515600" cy="673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Se aprecia la periodicidad de los ciclos solares (~11 años) y la presencia de “</a:t>
            </a:r>
            <a:r>
              <a:rPr lang="es-ES" sz="1800" dirty="0" err="1"/>
              <a:t>superciclos</a:t>
            </a:r>
            <a:r>
              <a:rPr lang="es-ES" sz="1800" dirty="0"/>
              <a:t>”, por ejemplo 1830 – 1910 o 1930 – 2020?. Según todos los estudios nos encaminamos a uno de estos mínimos.</a:t>
            </a: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77C93E01-6BD2-4C44-8362-DADE90131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" y="0"/>
            <a:ext cx="12192000" cy="51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0794B-0FF6-4980-89AF-F6AA450F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43F08-7A5E-4EA0-88B4-3120EF1F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2235"/>
            <a:ext cx="10515600" cy="564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dirty="0"/>
              <a:t>Evolución temporal de la energía cinética de las </a:t>
            </a:r>
            <a:r>
              <a:rPr lang="es-ES" sz="2000" dirty="0" err="1"/>
              <a:t>CMEs</a:t>
            </a:r>
            <a:r>
              <a:rPr lang="es-ES" sz="2000" dirty="0"/>
              <a:t>, energía pico de las llamaradas y </a:t>
            </a:r>
            <a:r>
              <a:rPr lang="es-ES" sz="2000" dirty="0" err="1"/>
              <a:t>nº</a:t>
            </a:r>
            <a:r>
              <a:rPr lang="es-ES" sz="2000" dirty="0"/>
              <a:t> de manchas solares. Se puede apreciar la similitud a grandes rasgos en el periodo estudiado.</a:t>
            </a: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1A7777E4-1B21-49D4-9974-259771592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51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6B9F-D2CA-4AB2-9458-362DA42D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6A556-153B-46F3-8269-B3ACC1C70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4179"/>
            <a:ext cx="10515600" cy="52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Energía cinética en función de las principales variables de llamaradas y manchas solares.</a:t>
            </a: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F6CCDA92-193F-44B7-A82C-604D6A7A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51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DDB9C-6F85-46FA-BB75-63DF7615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CBADF-3EBB-4B73-8F80-E311FC02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0957"/>
            <a:ext cx="10515600" cy="506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Energía cinética de las </a:t>
            </a:r>
            <a:r>
              <a:rPr lang="es-ES" sz="2000" dirty="0" err="1"/>
              <a:t>CMEs</a:t>
            </a:r>
            <a:r>
              <a:rPr lang="es-ES" sz="2000" dirty="0"/>
              <a:t> en función de sus principales variables.</a:t>
            </a: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D58A0903-5EBC-4F7A-B8BC-292CAC18A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50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3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Tormentas solares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solar</dc:title>
  <dc:creator/>
  <cp:lastModifiedBy>jmpinop</cp:lastModifiedBy>
  <cp:revision>2</cp:revision>
  <dcterms:created xsi:type="dcterms:W3CDTF">2020-08-26T16:12:52Z</dcterms:created>
  <dcterms:modified xsi:type="dcterms:W3CDTF">2020-08-26T16:26:54Z</dcterms:modified>
</cp:coreProperties>
</file>