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91" r:id="rId3"/>
    <p:sldId id="313" r:id="rId4"/>
    <p:sldId id="314" r:id="rId5"/>
    <p:sldId id="315" r:id="rId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 smtClean="0"/>
              <a:t>University of Washington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Recommended Background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Not</a:t>
            </a:r>
            <a:r>
              <a:rPr lang="en-US" dirty="0" smtClean="0"/>
              <a:t> an introductory programming course</a:t>
            </a:r>
          </a:p>
          <a:p>
            <a:pPr lvl="1"/>
            <a:r>
              <a:rPr lang="en-US" dirty="0" smtClean="0"/>
              <a:t>Assume you have at least 1-2 programming courses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Not</a:t>
            </a:r>
            <a:r>
              <a:rPr lang="en-US" dirty="0" smtClean="0"/>
              <a:t> an advanced course on programming </a:t>
            </a:r>
            <a:r>
              <a:rPr lang="en-US" dirty="0" smtClean="0"/>
              <a:t>languages</a:t>
            </a:r>
            <a:endParaRPr lang="en-US" dirty="0" smtClean="0"/>
          </a:p>
          <a:p>
            <a:pPr lvl="1"/>
            <a:r>
              <a:rPr lang="en-US" dirty="0" smtClean="0"/>
              <a:t>Won’t assume you are an experienced programmer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Somewhere in the middle…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assume you know (a little)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r>
              <a:rPr lang="en-US" dirty="0" smtClean="0"/>
              <a:t>Variables, conditionals (if), loops, arrays</a:t>
            </a:r>
          </a:p>
          <a:p>
            <a:endParaRPr lang="en-US" dirty="0"/>
          </a:p>
          <a:p>
            <a:r>
              <a:rPr lang="en-US" dirty="0" smtClean="0"/>
              <a:t>Recursion (okay if lack a little confidence for now)</a:t>
            </a:r>
          </a:p>
          <a:p>
            <a:endParaRPr lang="en-US" dirty="0"/>
          </a:p>
          <a:p>
            <a:r>
              <a:rPr lang="en-US" dirty="0" smtClean="0"/>
              <a:t>Implementation vs. interface (abstraction, modularity)</a:t>
            </a:r>
          </a:p>
          <a:p>
            <a:pPr lvl="1"/>
            <a:r>
              <a:rPr lang="en-US" dirty="0" smtClean="0"/>
              <a:t>Possibly/probably using object-oriented programming</a:t>
            </a:r>
          </a:p>
          <a:p>
            <a:pPr lvl="1"/>
            <a:endParaRPr lang="en-US" dirty="0"/>
          </a:p>
          <a:p>
            <a:r>
              <a:rPr lang="en-US" dirty="0" smtClean="0"/>
              <a:t>Basic data structures: linked lists, binary trees</a:t>
            </a:r>
          </a:p>
          <a:p>
            <a:endParaRPr lang="en-US" dirty="0"/>
          </a:p>
          <a:p>
            <a:r>
              <a:rPr lang="en-US" dirty="0" smtClean="0"/>
              <a:t>Dynamic-dispatch </a:t>
            </a:r>
          </a:p>
          <a:p>
            <a:pPr lvl="1"/>
            <a:r>
              <a:rPr lang="en-US" dirty="0" smtClean="0"/>
              <a:t>Also known as method overriding, </a:t>
            </a:r>
            <a:r>
              <a:rPr lang="en-US" dirty="0" err="1" smtClean="0"/>
              <a:t>subclassing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But not needed for first 2/3 of course and then will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particular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r>
              <a:rPr lang="en-US" dirty="0"/>
              <a:t>Fine if you mostly know Python or </a:t>
            </a:r>
            <a:r>
              <a:rPr lang="en-US" dirty="0" err="1"/>
              <a:t>Javascript</a:t>
            </a:r>
            <a:r>
              <a:rPr lang="en-US" dirty="0"/>
              <a:t> or…</a:t>
            </a:r>
          </a:p>
          <a:p>
            <a:pPr lvl="1"/>
            <a:r>
              <a:rPr lang="en-US" dirty="0"/>
              <a:t>What matters are the concepts on the previous slide</a:t>
            </a:r>
          </a:p>
          <a:p>
            <a:endParaRPr lang="en-US" dirty="0" smtClean="0"/>
          </a:p>
          <a:p>
            <a:r>
              <a:rPr lang="en-US" dirty="0" smtClean="0"/>
              <a:t>Occasionally compare to Java in optional videos (not on homework)</a:t>
            </a:r>
          </a:p>
          <a:p>
            <a:pPr lvl="1"/>
            <a:r>
              <a:rPr lang="en-US" dirty="0" smtClean="0"/>
              <a:t>If know C#, can probably follow along</a:t>
            </a:r>
          </a:p>
          <a:p>
            <a:pPr lvl="1"/>
            <a:endParaRPr lang="en-US" dirty="0"/>
          </a:p>
          <a:p>
            <a:r>
              <a:rPr lang="en-US" dirty="0" smtClean="0"/>
              <a:t>Will more rarely compare to C in optional videos (not on homework)</a:t>
            </a:r>
          </a:p>
          <a:p>
            <a:pPr lvl="1"/>
            <a:r>
              <a:rPr lang="en-US" dirty="0" smtClean="0"/>
              <a:t>Can be very useful if you understand some C (or learn C later)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Really will “</a:t>
            </a:r>
            <a:r>
              <a:rPr lang="en-US" dirty="0" smtClean="0">
                <a:solidFill>
                  <a:schemeClr val="accent2"/>
                </a:solidFill>
              </a:rPr>
              <a:t>start programming over from the beginning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Moving way too fast unless you have programmed some before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8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is derived from a university course with specific preceding courses</a:t>
            </a:r>
          </a:p>
          <a:p>
            <a:endParaRPr lang="en-US" dirty="0"/>
          </a:p>
          <a:p>
            <a:r>
              <a:rPr lang="en-US" dirty="0" smtClean="0"/>
              <a:t>Here is something students “on campus” could do/follow</a:t>
            </a:r>
          </a:p>
          <a:p>
            <a:pPr lvl="1"/>
            <a:r>
              <a:rPr lang="en-US" dirty="0" smtClean="0"/>
              <a:t>But not this fast (I’m the teacher and I’m “cheating”)</a:t>
            </a:r>
          </a:p>
          <a:p>
            <a:pPr lvl="1"/>
            <a:r>
              <a:rPr lang="en-US" dirty="0" smtClean="0"/>
              <a:t>And it’s fine if you’re rusty or don’t know Java or…</a:t>
            </a:r>
          </a:p>
          <a:p>
            <a:pPr lvl="1"/>
            <a:endParaRPr lang="en-US" dirty="0"/>
          </a:p>
          <a:p>
            <a:r>
              <a:rPr lang="en-US" dirty="0" smtClean="0"/>
              <a:t>Not intended to intimidate you – all are welcome</a:t>
            </a:r>
          </a:p>
          <a:p>
            <a:pPr lvl="1"/>
            <a:r>
              <a:rPr lang="en-US" dirty="0" smtClean="0"/>
              <a:t>Trying to show how I “live code” throughout the course</a:t>
            </a:r>
          </a:p>
          <a:p>
            <a:pPr lvl="2"/>
            <a:r>
              <a:rPr lang="en-US" dirty="0" smtClean="0"/>
              <a:t>But here with less explanation!</a:t>
            </a:r>
          </a:p>
          <a:p>
            <a:pPr lvl="2"/>
            <a:r>
              <a:rPr lang="en-US" dirty="0" smtClean="0"/>
              <a:t>Showing what I mean by “programming experience”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4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65776</TotalTime>
  <Words>312</Words>
  <Application>Microsoft Office PowerPoint</Application>
  <PresentationFormat>On-screen Show (4:3)</PresentationFormat>
  <Paragraphs>59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University of Washington</vt:lpstr>
      <vt:lpstr>Assumed background</vt:lpstr>
      <vt:lpstr>Things I assume you know (a little)</vt:lpstr>
      <vt:lpstr>Any particular language</vt:lpstr>
      <vt:lpstr>An example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808</cp:revision>
  <cp:lastPrinted>2011-09-27T20:26:28Z</cp:lastPrinted>
  <dcterms:created xsi:type="dcterms:W3CDTF">2009-03-13T20:43:19Z</dcterms:created>
  <dcterms:modified xsi:type="dcterms:W3CDTF">2016-08-01T15:54:05Z</dcterms:modified>
</cp:coreProperties>
</file>