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91" r:id="rId3"/>
    <p:sldId id="292" r:id="rId4"/>
    <p:sldId id="293" r:id="rId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295400"/>
            <a:ext cx="5181600" cy="19050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r>
              <a:rPr lang="en-US" sz="3200" i="0" dirty="0" smtClean="0"/>
              <a:t>University of Washington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Why Part A, Part B, Part C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Course in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r>
              <a:rPr lang="en-US" dirty="0" smtClean="0"/>
              <a:t>100-200 hours of amazing stuff</a:t>
            </a:r>
          </a:p>
          <a:p>
            <a:endParaRPr lang="en-US" dirty="0"/>
          </a:p>
          <a:p>
            <a:r>
              <a:rPr lang="en-US" dirty="0" smtClean="0"/>
              <a:t>“My novel” that I can’t bear to think of broken up</a:t>
            </a:r>
          </a:p>
          <a:p>
            <a:pPr lvl="1"/>
            <a:r>
              <a:rPr lang="en-US" dirty="0" smtClean="0"/>
              <a:t>Cross-cutting themes</a:t>
            </a:r>
          </a:p>
          <a:p>
            <a:pPr lvl="1"/>
            <a:r>
              <a:rPr lang="en-US" dirty="0" smtClean="0"/>
              <a:t>Neat things that tie together later</a:t>
            </a:r>
          </a:p>
          <a:p>
            <a:pPr lvl="1"/>
            <a:r>
              <a:rPr lang="en-US" dirty="0" smtClean="0"/>
              <a:t>Key contrasts that come only at the end</a:t>
            </a:r>
          </a:p>
          <a:p>
            <a:pPr lvl="1"/>
            <a:r>
              <a:rPr lang="en-US" dirty="0" smtClean="0"/>
              <a:t>A lot of thought in what to include and what not to</a:t>
            </a:r>
          </a:p>
          <a:p>
            <a:pPr lvl="1"/>
            <a:endParaRPr lang="en-US" dirty="0"/>
          </a:p>
          <a:p>
            <a:r>
              <a:rPr lang="en-US" dirty="0" smtClean="0"/>
              <a:t>I </a:t>
            </a:r>
            <a:r>
              <a:rPr lang="en-US" i="1" dirty="0" smtClean="0"/>
              <a:t>really</a:t>
            </a:r>
            <a:r>
              <a:rPr lang="en-US" dirty="0" smtClean="0"/>
              <a:t> want you to do all 3 parts</a:t>
            </a:r>
          </a:p>
          <a:p>
            <a:pPr lvl="1"/>
            <a:r>
              <a:rPr lang="en-US" dirty="0" smtClean="0"/>
              <a:t>(Certificates </a:t>
            </a:r>
            <a:r>
              <a:rPr lang="en-US" dirty="0" smtClean="0"/>
              <a:t>priced </a:t>
            </a:r>
            <a:r>
              <a:rPr lang="en-US" dirty="0" smtClean="0"/>
              <a:t>accordingly)</a:t>
            </a:r>
            <a:endParaRPr lang="en-US" dirty="0" smtClean="0"/>
          </a:p>
          <a:p>
            <a:pPr lvl="1"/>
            <a:r>
              <a:rPr lang="en-US" dirty="0" smtClean="0"/>
              <a:t>When I say “the course”, I usually mean everything</a:t>
            </a:r>
          </a:p>
          <a:p>
            <a:pPr lvl="1"/>
            <a:endParaRPr lang="en-US" dirty="0"/>
          </a:p>
          <a:p>
            <a:r>
              <a:rPr lang="en-US" dirty="0" smtClean="0"/>
              <a:t>So why break it up…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 much more material and more challenging than “most MOOCs”</a:t>
            </a:r>
          </a:p>
          <a:p>
            <a:endParaRPr lang="en-US" dirty="0"/>
          </a:p>
          <a:p>
            <a:r>
              <a:rPr lang="en-US" dirty="0" smtClean="0"/>
              <a:t>Give you tough-but-intermediate goals that deserve recognition</a:t>
            </a:r>
          </a:p>
          <a:p>
            <a:endParaRPr lang="en-US" dirty="0"/>
          </a:p>
          <a:p>
            <a:r>
              <a:rPr lang="en-US" dirty="0" smtClean="0"/>
              <a:t>Give you a chance to “rest” before proceeding</a:t>
            </a:r>
          </a:p>
          <a:p>
            <a:pPr lvl="1"/>
            <a:r>
              <a:rPr lang="en-US" dirty="0" smtClean="0"/>
              <a:t>Closer approximation to “different paces”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1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breaks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 “by language” when that’s not the point</a:t>
            </a:r>
          </a:p>
          <a:p>
            <a:endParaRPr lang="en-US" dirty="0"/>
          </a:p>
          <a:p>
            <a:r>
              <a:rPr lang="en-US" dirty="0" smtClean="0"/>
              <a:t>Part A is roughly as much as Part B and Part C combined</a:t>
            </a:r>
          </a:p>
          <a:p>
            <a:pPr lvl="1"/>
            <a:r>
              <a:rPr lang="en-US" dirty="0" smtClean="0"/>
              <a:t>No natural place to sub-divide Part A in my opinion</a:t>
            </a:r>
          </a:p>
          <a:p>
            <a:pPr lvl="1"/>
            <a:endParaRPr lang="en-US" dirty="0"/>
          </a:p>
          <a:p>
            <a:r>
              <a:rPr lang="en-US" dirty="0" smtClean="0"/>
              <a:t>Part A: 3 </a:t>
            </a:r>
            <a:r>
              <a:rPr lang="en-US" dirty="0" err="1" smtClean="0"/>
              <a:t>homeworks</a:t>
            </a:r>
            <a:r>
              <a:rPr lang="en-US" dirty="0" smtClean="0"/>
              <a:t>, 1 exam</a:t>
            </a:r>
          </a:p>
          <a:p>
            <a:r>
              <a:rPr lang="en-US" dirty="0" smtClean="0"/>
              <a:t>Part B: 2 </a:t>
            </a:r>
            <a:r>
              <a:rPr lang="en-US" dirty="0" err="1" smtClean="0"/>
              <a:t>homeworks</a:t>
            </a:r>
            <a:r>
              <a:rPr lang="en-US" dirty="0" smtClean="0"/>
              <a:t> (1 more challenging)</a:t>
            </a:r>
          </a:p>
          <a:p>
            <a:r>
              <a:rPr lang="en-US" dirty="0" smtClean="0"/>
              <a:t>Part C: 2 </a:t>
            </a:r>
            <a:r>
              <a:rPr lang="en-US" dirty="0" err="1" smtClean="0"/>
              <a:t>homeworks</a:t>
            </a:r>
            <a:r>
              <a:rPr lang="en-US" dirty="0" smtClean="0"/>
              <a:t> (1 more challenging), 1 exam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0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65826</TotalTime>
  <Words>219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University of Washington </vt:lpstr>
      <vt:lpstr>One Course in 3 Parts</vt:lpstr>
      <vt:lpstr>Reasons for parts</vt:lpstr>
      <vt:lpstr>How it breaks down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809</cp:revision>
  <cp:lastPrinted>2011-09-27T20:26:28Z</cp:lastPrinted>
  <dcterms:created xsi:type="dcterms:W3CDTF">2009-03-13T20:43:19Z</dcterms:created>
  <dcterms:modified xsi:type="dcterms:W3CDTF">2016-03-22T18:48:23Z</dcterms:modified>
</cp:coreProperties>
</file>