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309" r:id="rId3"/>
    <p:sldId id="310" r:id="rId4"/>
    <p:sldId id="311" r:id="rId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219200"/>
            <a:ext cx="5181600" cy="19050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r>
              <a:rPr lang="en-US" sz="3200" i="0" dirty="0"/>
              <a:t>University of Washington</a:t>
            </a:r>
            <a:br>
              <a:rPr lang="en-US" sz="3200" i="0" dirty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Optional: Very High-Level Outline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hard to describe topics we haven’t done yet (!)</a:t>
            </a:r>
          </a:p>
          <a:p>
            <a:pPr lvl="1"/>
            <a:r>
              <a:rPr lang="en-US" dirty="0" smtClean="0"/>
              <a:t>So don’t be intimidated and maybe skip this to “dive in”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Part A: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0.   Software Installation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Basics, functions, recursion, scope, variables, tuples, lists, …</a:t>
            </a:r>
          </a:p>
          <a:p>
            <a:pPr lvl="1" indent="-342900"/>
            <a:r>
              <a:rPr lang="en-US" dirty="0" smtClean="0"/>
              <a:t>Give extra time for Section 1 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Datatypes, pattern-matching, tail recursion</a:t>
            </a:r>
          </a:p>
          <a:p>
            <a:pPr marL="457200" indent="-457200">
              <a:buAutoNum type="arabicPeriod"/>
            </a:pPr>
            <a:r>
              <a:rPr lang="en-US" dirty="0" smtClean="0"/>
              <a:t>First-class functions, closures [and course motivation!]</a:t>
            </a:r>
          </a:p>
          <a:p>
            <a:pPr marL="457200" indent="-457200">
              <a:buAutoNum type="arabicPeriod"/>
            </a:pPr>
            <a:r>
              <a:rPr lang="en-US" dirty="0" smtClean="0"/>
              <a:t>Type inference,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Overall: A </a:t>
            </a:r>
            <a:r>
              <a:rPr lang="en-US" i="1" dirty="0" smtClean="0">
                <a:solidFill>
                  <a:schemeClr val="accent2"/>
                </a:solidFill>
              </a:rPr>
              <a:t>precisely specified</a:t>
            </a:r>
            <a:r>
              <a:rPr lang="en-US" dirty="0" smtClean="0"/>
              <a:t> introduction to functional programming built up piece-by-piece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5"/>
            </a:pPr>
            <a:r>
              <a:rPr lang="en-US" dirty="0" smtClean="0"/>
              <a:t>Quick “re-do” in a dynamically typed language;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Delaying evaluation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 startAt="6"/>
            </a:pPr>
            <a:r>
              <a:rPr lang="en-US" dirty="0" smtClean="0"/>
              <a:t>Implementing languages with interpreters;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Static vs. dynamic typing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54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marL="457200" indent="-457200">
              <a:buAutoNum type="arabicPeriod" startAt="7"/>
            </a:pPr>
            <a:r>
              <a:rPr lang="en-US" dirty="0" smtClean="0"/>
              <a:t>Dynamically-typed Object-Oriented Programming</a:t>
            </a:r>
          </a:p>
          <a:p>
            <a:pPr marL="457200" indent="-457200">
              <a:buAutoNum type="arabicPeriod" startAt="7"/>
            </a:pPr>
            <a:endParaRPr lang="en-US" dirty="0"/>
          </a:p>
          <a:p>
            <a:pPr marL="457200" indent="-457200">
              <a:buAutoNum type="arabicPeriod" startAt="7"/>
            </a:pPr>
            <a:r>
              <a:rPr lang="en-US" dirty="0" smtClean="0"/>
              <a:t>OOP vs. Functional decomposition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Advanced OOP topics (e.g., </a:t>
            </a:r>
            <a:r>
              <a:rPr lang="en-US" dirty="0" err="1" smtClean="0"/>
              <a:t>mixins</a:t>
            </a:r>
            <a:r>
              <a:rPr lang="en-US" dirty="0" smtClean="0"/>
              <a:t>, double dispatch)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Generics vs. Subtyping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“Finishes the story” even if you “already know OOP”</a:t>
            </a:r>
          </a:p>
          <a:p>
            <a:pPr lvl="1"/>
            <a:r>
              <a:rPr lang="en-US" dirty="0" smtClean="0"/>
              <a:t>Some with OOP background find 7 “less interesting” but stay tuned for 8</a:t>
            </a:r>
          </a:p>
          <a:p>
            <a:pPr lvl="1"/>
            <a:r>
              <a:rPr lang="en-US" dirty="0" smtClean="0"/>
              <a:t>Some find Part C “anti-OOP”, which is mostly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smtClean="0"/>
              <a:t>not true </a:t>
            </a:r>
          </a:p>
          <a:p>
            <a:pPr lvl="2"/>
            <a:r>
              <a:rPr lang="en-US" dirty="0" smtClean="0"/>
              <a:t>About contrasting with what many “already think/know”</a:t>
            </a:r>
          </a:p>
          <a:p>
            <a:pPr lvl="2"/>
            <a:r>
              <a:rPr lang="en-US" dirty="0" smtClean="0"/>
              <a:t>And yes, some focus on where commitment to “pure OOP” </a:t>
            </a:r>
            <a:r>
              <a:rPr lang="en-US" i="1" dirty="0" smtClean="0"/>
              <a:t>may</a:t>
            </a:r>
            <a:r>
              <a:rPr lang="en-US" dirty="0" smtClean="0"/>
              <a:t> be unwise even in “an OOP language”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9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65842</TotalTime>
  <Words>236</Words>
  <Application>Microsoft Office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dan_design_template</vt:lpstr>
      <vt:lpstr>Programming Languages  Dan Grossman University of Washington </vt:lpstr>
      <vt:lpstr>Course Overview</vt:lpstr>
      <vt:lpstr>Part B</vt:lpstr>
      <vt:lpstr>Part C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809</cp:revision>
  <cp:lastPrinted>2011-09-27T20:26:28Z</cp:lastPrinted>
  <dcterms:created xsi:type="dcterms:W3CDTF">2009-03-13T20:43:19Z</dcterms:created>
  <dcterms:modified xsi:type="dcterms:W3CDTF">2016-03-22T18:53:01Z</dcterms:modified>
</cp:coreProperties>
</file>