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2c5feb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2c5feb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Percentile Percentage of persons below poverty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high school diploma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2c5feb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2c5feb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aged 65 and 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aged 17 and younger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 with a disability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parent household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2c5feb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2c5feb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percentage those with limited English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percentage of minority is in the</a:t>
            </a:r>
            <a:r>
              <a:rPr lang="en"/>
              <a:t> </a:t>
            </a:r>
            <a:r>
              <a:rPr lang="en"/>
              <a:t>90th percentile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2c5feb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2c5feb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Theme 4: </a:t>
            </a:r>
            <a:r>
              <a:rPr lang="en"/>
              <a:t>Sum of flags for Housing/Transport ation theme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households in multi-unit housing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homes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Crowded households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households with no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2c5feb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2c5feb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2c5feba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2c5feba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2c5feba4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2c5feba4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2c5feba4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2c5feba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2c5feb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2c5feb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2c5feba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2c5feba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2c5feba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2c5feba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2c5fe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2c5fe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2c5feba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2c5feba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2c5feba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2c5feba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2c5feba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2c5feba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2c5feba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2c5feba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Relief Through Mapping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929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McManus, Zhongshuai (Jonathan) Cao, and Debosmita (Deb) Das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91525" y="4122275"/>
            <a:ext cx="5417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NC Open Pass, DataJam, September 22, 2018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https://github.com/jmpmcmanus/Flood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Vulnerability 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Vulnerability Map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Vulnerability Map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Vulnerability Map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Vulnerability Map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4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Relief Organizations and Collaborate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the map we will contact relief organizations and get the input on how useful the map is, and how we could improve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an iterative process, where we will use information collected in the field, by the relief organizations, to improve the maps.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vulnerable homes will hopefully help relief organization prioritize the order in which they help people, enabling them to focus on the most needy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a longer period of time the maps will help household apply for grants and funding, that help flooded household, by providing evidence that their household has been flooded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give back to the World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													If not now, when?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														If not us, who?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854225"/>
            <a:ext cx="8520600" cy="23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/>
              <a:t>Questions?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3250"/>
            <a:ext cx="8779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Army Corps of Engineers,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USACE Analysis Flood Maps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50" y="1214500"/>
            <a:ext cx="8082649" cy="38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950" y="961800"/>
            <a:ext cx="3920051" cy="32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47250" y="4246800"/>
            <a:ext cx="7783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298900" y="199275"/>
            <a:ext cx="80952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>
                <a:solidFill>
                  <a:schemeClr val="dk1"/>
                </a:solidFill>
              </a:rPr>
              <a:t>We are going to compare the USACE Analysis Flood Maps with property parcel data, to delineate residential parcels that have been flooded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Ranking of Parcels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flooded parcels will be ranked based on their property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USACE Analysis Flood Maps have five categories of flooded area, based on flood depth: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0.005m - 0.3m Minor flooding, cars still passable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0.3m - 1m Cars not passable, high trucks ok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1m - 2m High trucks not ok, emergency vehicles ok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2m - 3m Emergency vehicles not ok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3m+ First floor underwater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rank each flooded parcel based on these depths.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Interactive Map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map that will be accessible online, using a javascript library such as Leaflet or OpenLayers.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 will have multiple layers including the: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elineate flooded parcels,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USACE Analysis Flood Map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well as additional Socioeconomic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with Flood Map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50"/>
            <a:ext cx="8520599" cy="345774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60575" y="1217475"/>
            <a:ext cx="18558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in 2016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23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FoodStamp Availed in 2016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69" y="1152475"/>
            <a:ext cx="853723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00675" y="10857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445250" y="10857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00675" y="44745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00675" y="27498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625875" y="1152475"/>
            <a:ext cx="206400" cy="15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8725450" y="2749825"/>
            <a:ext cx="1068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578800" y="434717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Education Attainment in 2016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87" y="1152475"/>
            <a:ext cx="852971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00675" y="10857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00675" y="27498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445250" y="115247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8578800" y="115247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8578800" y="2749825"/>
            <a:ext cx="2535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